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E2DA-672D-178B-8BC3-C1D1BCCF1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A50-79EC-4BE9-07A7-BD909384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ED36-EE88-AFEF-A557-70033FF1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68E1-A263-1762-38EF-0F4FCD00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01FB-DA70-74B9-32F7-18C73E31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017-39F0-758B-72A5-3EE9C384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8A18B-15F2-FD5A-8BFF-A807C0B7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0BED-02FC-D77C-637D-7A01098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214-57CB-C142-F493-948D1D55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D97C-2868-D869-9C1E-9F97C7EB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195F-76EE-07B6-F263-AA6F7AFB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172A-C44B-F482-C7FD-6170992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2832-26A6-9B10-1C6B-CA25B4A5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E86-3182-D380-336E-B0D2F34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3AF-B2A8-4F69-6ACF-E212BD6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768-6CA0-778A-8732-71AC9793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B96-4856-9631-CC1C-EDD281A4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2B7A-28E2-9B64-8716-A34AAB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F296-1C8D-4015-B587-001A316A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2549-31E3-7F47-6333-DA23ED5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1088-CA82-6EE4-2077-1D65FD5F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4761-76F6-C284-DBBB-1526447F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7456-A939-E812-893D-5493AF1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FAD8-B34F-AF90-42BC-FB5120F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296E-5578-B3D2-2E77-AE548F3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756-EB17-D050-1617-7B54E84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C2DB-500C-5822-56A4-1A2DF5170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9E4B-3EBE-D2B2-57C8-F73DC762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1EAB7-B36A-B01C-5450-116E68D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4D09-DEF9-84B7-7FEF-4B21E967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57E0-F0D7-1BC2-A72B-6EE0B71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2C4-015E-F249-E177-C2AC7FBD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E359-2B92-8793-3B75-AA422CA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8C0F-8687-5EC0-F314-487E9039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BCC8-8354-8C0C-D9D6-A92A3AA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739C-B448-D52A-3CF5-891C2B8A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DCB1-62F4-AE11-D705-2D1979C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31276-0011-B9EF-7F7A-576B864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D17EF-9DD3-B56C-B444-A6C9BB1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4A-62B9-8811-FA11-1855D5F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82D15-596E-7B92-7557-B85041AC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240B4-D7A6-A5DF-D319-6924047A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EB52-435E-A583-A874-821332BB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6AA4-5075-2F72-54AA-4BEC02C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1DD50-95E1-8664-9CAC-F63C89DF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27045-3B80-6A9A-EBAB-0732822C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3089-9AF5-1FB0-7EE2-A3145E14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EA4F-8797-665B-8992-69613744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B2C1-790D-4CE9-ABF0-4FB657B5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A1A3-99D1-2EB1-54FD-E659E1A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154A-15E6-5B9C-E394-0BD327F1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C89F-761F-B625-2E05-3C4CCBC2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DCB8-31F7-1D5A-7523-2C871A43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FAD26-633A-83FB-DCB6-560CEEE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2C65-FF56-10D8-605D-A89FC2A0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7616-167F-ADDD-7C70-CB466350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A4729-6765-A604-8310-E5035BE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8E14-FE3E-2EB6-8E35-D155BFD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5A866-C116-8F7E-A4FA-8F6784F8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4CB8-3B33-2771-262A-B86150A7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592E-0D79-788E-648F-D8516798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2EF1A-AFA1-4A26-AF5D-0F9C8BF1F93A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5684-B570-EF78-6349-BDDD02A1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9547-B614-FFBF-17AE-D7557ABF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BDF4B7-C0C3-AD97-1D7B-AA9254111134}"/>
              </a:ext>
            </a:extLst>
          </p:cNvPr>
          <p:cNvSpPr txBox="1"/>
          <p:nvPr/>
        </p:nvSpPr>
        <p:spPr>
          <a:xfrm>
            <a:off x="4502551" y="3731003"/>
            <a:ext cx="3186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solidFill>
                  <a:schemeClr val="bg2">
                    <a:lumMod val="75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JAHINA AL KHANJARI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CFBD3-07F0-3D5C-7003-7815D98178E4}"/>
              </a:ext>
            </a:extLst>
          </p:cNvPr>
          <p:cNvSpPr txBox="1"/>
          <p:nvPr/>
        </p:nvSpPr>
        <p:spPr>
          <a:xfrm>
            <a:off x="3352685" y="3075057"/>
            <a:ext cx="4529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VRRP LABORATORY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8D1AD-50C1-7782-9739-6F9E2E03BF32}"/>
              </a:ext>
            </a:extLst>
          </p:cNvPr>
          <p:cNvSpPr txBox="1"/>
          <p:nvPr/>
        </p:nvSpPr>
        <p:spPr>
          <a:xfrm>
            <a:off x="5215467" y="413111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26.05.2025</a:t>
            </a:r>
          </a:p>
        </p:txBody>
      </p:sp>
    </p:spTree>
    <p:extLst>
      <p:ext uri="{BB962C8B-B14F-4D97-AF65-F5344CB8AC3E}">
        <p14:creationId xmlns:p14="http://schemas.microsoft.com/office/powerpoint/2010/main" val="88539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54F47-8EB1-B55D-3660-37FF251CBB8E}"/>
              </a:ext>
            </a:extLst>
          </p:cNvPr>
          <p:cNvSpPr txBox="1"/>
          <p:nvPr/>
        </p:nvSpPr>
        <p:spPr>
          <a:xfrm>
            <a:off x="1595534" y="1073018"/>
            <a:ext cx="4109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LABORATORY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16B0B-3D15-8B48-7D9E-8E5431FF08F0}"/>
              </a:ext>
            </a:extLst>
          </p:cNvPr>
          <p:cNvSpPr txBox="1"/>
          <p:nvPr/>
        </p:nvSpPr>
        <p:spPr>
          <a:xfrm>
            <a:off x="1595534" y="2584579"/>
            <a:ext cx="7821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Design a network with OSPF routing protocol that has three routers,</a:t>
            </a:r>
          </a:p>
          <a:p>
            <a:r>
              <a:rPr lang="en-US" dirty="0"/>
              <a:t>R1 and R2 are connected to R3 point-to-point, while R1 and R2 are connected</a:t>
            </a:r>
          </a:p>
          <a:p>
            <a:r>
              <a:rPr lang="en-US" dirty="0"/>
              <a:t>via a switch.</a:t>
            </a:r>
          </a:p>
          <a:p>
            <a:endParaRPr lang="en-US" dirty="0"/>
          </a:p>
          <a:p>
            <a:r>
              <a:rPr lang="en-US" dirty="0"/>
              <a:t>- Configure R1 and R2 with VRRP Authentication.</a:t>
            </a:r>
          </a:p>
          <a:p>
            <a:endParaRPr lang="en-US" dirty="0"/>
          </a:p>
          <a:p>
            <a:r>
              <a:rPr lang="en-US" dirty="0"/>
              <a:t>- Use VRRP to create virtual gateways for load balancing between R1 and R2.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3F731-260C-2B61-1CAB-0155ED8EBBEE}"/>
              </a:ext>
            </a:extLst>
          </p:cNvPr>
          <p:cNvCxnSpPr/>
          <p:nvPr/>
        </p:nvCxnSpPr>
        <p:spPr>
          <a:xfrm>
            <a:off x="1679510" y="2090057"/>
            <a:ext cx="860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7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13FB-CAC6-ACCF-3184-3C0F71F4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4F7A7-B3F9-0810-F94E-630AB0423F60}"/>
              </a:ext>
            </a:extLst>
          </p:cNvPr>
          <p:cNvSpPr txBox="1"/>
          <p:nvPr/>
        </p:nvSpPr>
        <p:spPr>
          <a:xfrm>
            <a:off x="1595534" y="1073018"/>
            <a:ext cx="285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NETWORK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5CD36-DACE-681B-14B6-4C2658BDB7EC}"/>
              </a:ext>
            </a:extLst>
          </p:cNvPr>
          <p:cNvCxnSpPr/>
          <p:nvPr/>
        </p:nvCxnSpPr>
        <p:spPr>
          <a:xfrm>
            <a:off x="1679510" y="2090057"/>
            <a:ext cx="860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487D5FD1-0031-BC9C-FC15-3DDD8BE5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81" y="2139049"/>
            <a:ext cx="4663792" cy="42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FB42-E397-CD3E-146B-5B5BB4E6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7B8791-1D60-7FBC-206C-9778A53DC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714351"/>
            <a:ext cx="6744284" cy="3429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19CEC4-A327-5F96-A8A8-75D3CD9D5A00}"/>
              </a:ext>
            </a:extLst>
          </p:cNvPr>
          <p:cNvSpPr txBox="1"/>
          <p:nvPr/>
        </p:nvSpPr>
        <p:spPr>
          <a:xfrm>
            <a:off x="1595534" y="1073018"/>
            <a:ext cx="540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R1 to Switch VRRP Authentication capture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BEE9C-49BD-1F9F-8FA4-8286547C43F9}"/>
              </a:ext>
            </a:extLst>
          </p:cNvPr>
          <p:cNvSpPr/>
          <p:nvPr/>
        </p:nvSpPr>
        <p:spPr>
          <a:xfrm>
            <a:off x="2047567" y="3651272"/>
            <a:ext cx="5137006" cy="1649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BF61-E191-F89B-BC1C-32599AFF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4473EF9-8D51-2544-F0C5-D57BC3C8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725782"/>
            <a:ext cx="6744284" cy="3406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2098FE-36BC-5323-83EF-D7190AEFD589}"/>
              </a:ext>
            </a:extLst>
          </p:cNvPr>
          <p:cNvSpPr txBox="1"/>
          <p:nvPr/>
        </p:nvSpPr>
        <p:spPr>
          <a:xfrm>
            <a:off x="1595534" y="1073018"/>
            <a:ext cx="5402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R2 to Switch VRRP Authentication capture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5CD17-8C8A-BF3F-2EAF-722DED904C34}"/>
              </a:ext>
            </a:extLst>
          </p:cNvPr>
          <p:cNvSpPr/>
          <p:nvPr/>
        </p:nvSpPr>
        <p:spPr>
          <a:xfrm>
            <a:off x="1906556" y="3629607"/>
            <a:ext cx="5632580" cy="21253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7FE07-AB29-8C06-12AB-40C73B81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3D8ADB-039A-D65F-B34D-751E0D2D4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95" y="262880"/>
            <a:ext cx="5905911" cy="6332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F60A9A-8450-B7CA-E17E-14A2584A8285}"/>
              </a:ext>
            </a:extLst>
          </p:cNvPr>
          <p:cNvSpPr txBox="1"/>
          <p:nvPr/>
        </p:nvSpPr>
        <p:spPr>
          <a:xfrm>
            <a:off x="1595534" y="1073018"/>
            <a:ext cx="2171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PC1 VRRP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88141-0994-1BC1-8B0B-B7C452A1BEF5}"/>
              </a:ext>
            </a:extLst>
          </p:cNvPr>
          <p:cNvSpPr/>
          <p:nvPr/>
        </p:nvSpPr>
        <p:spPr>
          <a:xfrm>
            <a:off x="6295447" y="4402418"/>
            <a:ext cx="4238157" cy="10746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580FE-88E2-9B9D-4C24-A99B6858647D}"/>
              </a:ext>
            </a:extLst>
          </p:cNvPr>
          <p:cNvSpPr txBox="1"/>
          <p:nvPr/>
        </p:nvSpPr>
        <p:spPr>
          <a:xfrm>
            <a:off x="1595534" y="1982791"/>
            <a:ext cx="288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R1 was suspended</a:t>
            </a:r>
          </a:p>
          <a:p>
            <a:r>
              <a:rPr lang="en-US" dirty="0"/>
              <a:t>PC1 automatically reached</a:t>
            </a:r>
          </a:p>
          <a:p>
            <a:r>
              <a:rPr lang="en-US" dirty="0"/>
              <a:t>R3 via R2.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9BFDC-38EE-4AB1-241C-4100EDBBF758}"/>
              </a:ext>
            </a:extLst>
          </p:cNvPr>
          <p:cNvSpPr/>
          <p:nvPr/>
        </p:nvSpPr>
        <p:spPr>
          <a:xfrm>
            <a:off x="6314108" y="5558104"/>
            <a:ext cx="1243687" cy="460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0D744-D51B-E034-9191-A51DCBDCFB13}"/>
              </a:ext>
            </a:extLst>
          </p:cNvPr>
          <p:cNvSpPr/>
          <p:nvPr/>
        </p:nvSpPr>
        <p:spPr>
          <a:xfrm>
            <a:off x="6295447" y="3841101"/>
            <a:ext cx="1243687" cy="4601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6D59D-2B53-3F7D-CE2B-368D4219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8CE6C950-4CA7-DF85-85D8-20CA9A4D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7102"/>
            <a:ext cx="5801942" cy="6163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2DF8B6-6409-B4DC-A851-59A926902D93}"/>
              </a:ext>
            </a:extLst>
          </p:cNvPr>
          <p:cNvSpPr txBox="1"/>
          <p:nvPr/>
        </p:nvSpPr>
        <p:spPr>
          <a:xfrm>
            <a:off x="1595534" y="1073018"/>
            <a:ext cx="2171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PC2 VRRP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966FA-A022-F427-7263-69D8B8A376C7}"/>
              </a:ext>
            </a:extLst>
          </p:cNvPr>
          <p:cNvSpPr/>
          <p:nvPr/>
        </p:nvSpPr>
        <p:spPr>
          <a:xfrm>
            <a:off x="6378452" y="5421086"/>
            <a:ext cx="1253990" cy="5318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C694C-4063-F367-2703-6997D020A686}"/>
              </a:ext>
            </a:extLst>
          </p:cNvPr>
          <p:cNvSpPr/>
          <p:nvPr/>
        </p:nvSpPr>
        <p:spPr>
          <a:xfrm>
            <a:off x="6378452" y="1962539"/>
            <a:ext cx="1253990" cy="53184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C0797-E6F8-E99E-8E27-855A1D99035C}"/>
              </a:ext>
            </a:extLst>
          </p:cNvPr>
          <p:cNvSpPr/>
          <p:nvPr/>
        </p:nvSpPr>
        <p:spPr>
          <a:xfrm>
            <a:off x="6378451" y="2494384"/>
            <a:ext cx="4090495" cy="292670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BD9C8-B5FF-621B-2207-027AE752D22A}"/>
              </a:ext>
            </a:extLst>
          </p:cNvPr>
          <p:cNvSpPr txBox="1"/>
          <p:nvPr/>
        </p:nvSpPr>
        <p:spPr>
          <a:xfrm>
            <a:off x="1595534" y="1962539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R2 was suspended</a:t>
            </a:r>
          </a:p>
          <a:p>
            <a:r>
              <a:rPr lang="en-US" dirty="0"/>
              <a:t>PC2 automatically reached</a:t>
            </a:r>
          </a:p>
          <a:p>
            <a:r>
              <a:rPr lang="en-US" dirty="0"/>
              <a:t>R3 via R1.</a:t>
            </a:r>
          </a:p>
        </p:txBody>
      </p:sp>
    </p:spTree>
    <p:extLst>
      <p:ext uri="{BB962C8B-B14F-4D97-AF65-F5344CB8AC3E}">
        <p14:creationId xmlns:p14="http://schemas.microsoft.com/office/powerpoint/2010/main" val="60785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14AE-538C-DBA2-75A5-A9B14FAD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AEAED-C2AB-369F-C5E3-6EAD35A03019}"/>
              </a:ext>
            </a:extLst>
          </p:cNvPr>
          <p:cNvSpPr txBox="1"/>
          <p:nvPr/>
        </p:nvSpPr>
        <p:spPr>
          <a:xfrm>
            <a:off x="4850306" y="3013501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32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108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Jahina Al Khanjari</dc:creator>
  <cp:lastModifiedBy>Jahina Al Khanjari</cp:lastModifiedBy>
  <cp:revision>15</cp:revision>
  <dcterms:created xsi:type="dcterms:W3CDTF">2025-05-22T04:29:17Z</dcterms:created>
  <dcterms:modified xsi:type="dcterms:W3CDTF">2025-05-26T11:02:32Z</dcterms:modified>
</cp:coreProperties>
</file>