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7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&amp;NAHYAH" initials="S" lastIdx="1" clrIdx="0">
    <p:extLst>
      <p:ext uri="{19B8F6BF-5375-455C-9EA6-DF929625EA0E}">
        <p15:presenceInfo xmlns:p15="http://schemas.microsoft.com/office/powerpoint/2012/main" userId="S&amp;NAHY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9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940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3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3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9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5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10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23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85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6065E-11FF-4416-9B44-BA7677EB97F3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556DA0-EED8-487D-89B9-815AD0B7AFC3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13A35FC-7DA4-444D-814E-03E95040B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Proyecto Móvil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258324-3BAF-4427-849F-90121DCCD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8" r="12177"/>
          <a:stretch/>
        </p:blipFill>
        <p:spPr>
          <a:xfrm>
            <a:off x="9122738" y="2107662"/>
            <a:ext cx="2952303" cy="28806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3070A9-B296-465A-9C0F-749BA7A5CF95}"/>
              </a:ext>
            </a:extLst>
          </p:cNvPr>
          <p:cNvCxnSpPr>
            <a:cxnSpLocks/>
          </p:cNvCxnSpPr>
          <p:nvPr/>
        </p:nvCxnSpPr>
        <p:spPr>
          <a:xfrm>
            <a:off x="2126512" y="4369981"/>
            <a:ext cx="590106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CB77CC2-30B2-46FE-A11E-9A1D5AE01102}"/>
              </a:ext>
            </a:extLst>
          </p:cNvPr>
          <p:cNvSpPr/>
          <p:nvPr/>
        </p:nvSpPr>
        <p:spPr>
          <a:xfrm>
            <a:off x="1943565" y="3437825"/>
            <a:ext cx="61863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 Bodega Rápida</a:t>
            </a:r>
          </a:p>
        </p:txBody>
      </p:sp>
    </p:spTree>
    <p:extLst>
      <p:ext uri="{BB962C8B-B14F-4D97-AF65-F5344CB8AC3E}">
        <p14:creationId xmlns:p14="http://schemas.microsoft.com/office/powerpoint/2010/main" val="191066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6E19222-F1FA-4797-A049-F6309639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2945"/>
              </p:ext>
            </p:extLst>
          </p:nvPr>
        </p:nvGraphicFramePr>
        <p:xfrm>
          <a:off x="2531730" y="180754"/>
          <a:ext cx="8621823" cy="139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08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235815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Saber el stock de los productos para una posible generación de pedido o venta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/>
                        <a:t>¿Para?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 perder ventas por falta de stock.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9194952-0DD0-49B0-A7AE-D4716768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7323"/>
              </p:ext>
            </p:extLst>
          </p:nvPr>
        </p:nvGraphicFramePr>
        <p:xfrm>
          <a:off x="4284921" y="1810849"/>
          <a:ext cx="7767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672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Se requiere filtrar por todos los campos lógicos.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Se debe mostrar los productos de forma ordenada A-Z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13986"/>
                  </a:ext>
                </a:extLst>
              </a:tr>
            </a:tbl>
          </a:graphicData>
        </a:graphic>
      </p:graphicFrame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49D82759-62ED-480B-B558-96394DD3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21752"/>
              </p:ext>
            </p:extLst>
          </p:nvPr>
        </p:nvGraphicFramePr>
        <p:xfrm>
          <a:off x="4284921" y="3095206"/>
          <a:ext cx="7767672" cy="28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163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3434509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520564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743662">
                <a:tc>
                  <a:txBody>
                    <a:bodyPr/>
                    <a:lstStyle/>
                    <a:p>
                      <a:r>
                        <a:rPr lang="es-PE"/>
                        <a:t>Cuando haga clic en el botón de "Filtrar"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Mostrar los productos que coincidan con el filtro.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  <a:tr h="743662">
                <a:tc>
                  <a:txBody>
                    <a:bodyPr/>
                    <a:lstStyle/>
                    <a:p>
                      <a:r>
                        <a:rPr lang="es-PE" dirty="0"/>
                        <a:t>Cuando haga clic en un botón "Ver producto"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Se mostrará el nombre, stock del producto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73740"/>
                  </a:ext>
                </a:extLst>
              </a:tr>
              <a:tr h="743662">
                <a:tc>
                  <a:txBody>
                    <a:bodyPr/>
                    <a:lstStyle/>
                    <a:p>
                      <a:r>
                        <a:rPr lang="es-PE" dirty="0"/>
                        <a:t>Cuando se habrá la interface.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Alerta de productos cuyo stock sea menor a 20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430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3DDE3A-0182-46FA-9E65-C2B032C68EBD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HU-07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42ED84-7B0F-4ADC-9AD9-7C4699D5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16" y="1810849"/>
            <a:ext cx="2385091" cy="44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7DFAB9C-5AFE-4F4E-97AC-1065D47C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43847"/>
              </p:ext>
            </p:extLst>
          </p:nvPr>
        </p:nvGraphicFramePr>
        <p:xfrm>
          <a:off x="1423581" y="2019639"/>
          <a:ext cx="9049490" cy="371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95">
                  <a:extLst>
                    <a:ext uri="{9D8B030D-6E8A-4147-A177-3AD203B41FA5}">
                      <a16:colId xmlns:a16="http://schemas.microsoft.com/office/drawing/2014/main" val="3751234024"/>
                    </a:ext>
                  </a:extLst>
                </a:gridCol>
                <a:gridCol w="1162814">
                  <a:extLst>
                    <a:ext uri="{9D8B030D-6E8A-4147-A177-3AD203B41FA5}">
                      <a16:colId xmlns:a16="http://schemas.microsoft.com/office/drawing/2014/main" val="2738993829"/>
                    </a:ext>
                  </a:extLst>
                </a:gridCol>
                <a:gridCol w="1723189">
                  <a:extLst>
                    <a:ext uri="{9D8B030D-6E8A-4147-A177-3AD203B41FA5}">
                      <a16:colId xmlns:a16="http://schemas.microsoft.com/office/drawing/2014/main" val="2653515903"/>
                    </a:ext>
                  </a:extLst>
                </a:gridCol>
                <a:gridCol w="2275368">
                  <a:extLst>
                    <a:ext uri="{9D8B030D-6E8A-4147-A177-3AD203B41FA5}">
                      <a16:colId xmlns:a16="http://schemas.microsoft.com/office/drawing/2014/main" val="3640732626"/>
                    </a:ext>
                  </a:extLst>
                </a:gridCol>
                <a:gridCol w="2881424">
                  <a:extLst>
                    <a:ext uri="{9D8B030D-6E8A-4147-A177-3AD203B41FA5}">
                      <a16:colId xmlns:a16="http://schemas.microsoft.com/office/drawing/2014/main" val="406070772"/>
                    </a:ext>
                  </a:extLst>
                </a:gridCol>
              </a:tblGrid>
              <a:tr h="417225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COD. 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PILA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HORAS ESTIMADAS TOTALES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25875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HU-01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5496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HU-02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SPRINT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30640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HU-03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SPRINT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4854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HU-04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SPRING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2110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HU-05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SPRINT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88417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HU-06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SPRINT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51784"/>
                  </a:ext>
                </a:extLst>
              </a:tr>
              <a:tr h="470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HU-07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SPRINT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25445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4DDB7974-5857-4DD3-B583-20770DE9EA25}"/>
              </a:ext>
            </a:extLst>
          </p:cNvPr>
          <p:cNvSpPr/>
          <p:nvPr/>
        </p:nvSpPr>
        <p:spPr>
          <a:xfrm>
            <a:off x="1018830" y="559603"/>
            <a:ext cx="96888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PLANNING SPRINT Y PLANNIG POKER</a:t>
            </a:r>
          </a:p>
        </p:txBody>
      </p:sp>
    </p:spTree>
    <p:extLst>
      <p:ext uri="{BB962C8B-B14F-4D97-AF65-F5344CB8AC3E}">
        <p14:creationId xmlns:p14="http://schemas.microsoft.com/office/powerpoint/2010/main" val="91530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98754"/>
              </p:ext>
            </p:extLst>
          </p:nvPr>
        </p:nvGraphicFramePr>
        <p:xfrm>
          <a:off x="774405" y="2158409"/>
          <a:ext cx="10643190" cy="230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954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242931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el catalogo de productos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867057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los productos agregados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215196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el resumen del pedido solicitado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50845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listar los productos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22012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listar los productos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1319388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HU-01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02769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11663"/>
              </p:ext>
            </p:extLst>
          </p:nvPr>
        </p:nvGraphicFramePr>
        <p:xfrm>
          <a:off x="774405" y="2158409"/>
          <a:ext cx="10643190" cy="269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954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242931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de inicio de sesión y registro de usuario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867057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registrar el usuario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215196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iniciar sesión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50845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los servicios para registrar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22012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los servicios para iniciar sesión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 San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1319388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de los campos de las interfaces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 San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898527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HU-02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2717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26872"/>
              </p:ext>
            </p:extLst>
          </p:nvPr>
        </p:nvGraphicFramePr>
        <p:xfrm>
          <a:off x="774405" y="2158409"/>
          <a:ext cx="10643190" cy="273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111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049774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el listado de pedidos del cliente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867057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el detalle del pedido del cliente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215196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listar los pedidos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50845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consultar por código de pedido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22012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listar los pedidos en la interface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1319388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mostrar el detalle del pedido en la  interface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 San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898527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HU-03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52935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5497"/>
              </p:ext>
            </p:extLst>
          </p:nvPr>
        </p:nvGraphicFramePr>
        <p:xfrm>
          <a:off x="774405" y="2158409"/>
          <a:ext cx="10643190" cy="34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111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049774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mostrar el listado de productos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7888343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el detalle del producto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3311518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consultar los productos por categoría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0688435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consultar los productos por categoría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0692065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Listar los productos en mi interface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0910810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consultar por un producto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5506679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consultar un producto seleccionado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4013196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mi producto en mi interface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295078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HU-04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427745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89274"/>
              </p:ext>
            </p:extLst>
          </p:nvPr>
        </p:nvGraphicFramePr>
        <p:xfrm>
          <a:off x="774405" y="2158409"/>
          <a:ext cx="10643190" cy="192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111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049774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completar el pago por el pedido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7888343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registrar un nuevo pedido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3311518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registrar el pedido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 San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0688435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 de los campos de la interface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 San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069206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HU-05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66207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5096"/>
              </p:ext>
            </p:extLst>
          </p:nvPr>
        </p:nvGraphicFramePr>
        <p:xfrm>
          <a:off x="774405" y="2158409"/>
          <a:ext cx="10643190" cy="153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111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049774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cambiar el estado del pedido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7888343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actualizar el estado del pedido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3311518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la lógica para notificar al cliente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Jahir San Román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2297951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HU-06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401847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3602866-49F2-4054-97A1-301B475E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61818"/>
              </p:ext>
            </p:extLst>
          </p:nvPr>
        </p:nvGraphicFramePr>
        <p:xfrm>
          <a:off x="774405" y="2158409"/>
          <a:ext cx="10643190" cy="192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111">
                  <a:extLst>
                    <a:ext uri="{9D8B030D-6E8A-4147-A177-3AD203B41FA5}">
                      <a16:colId xmlns:a16="http://schemas.microsoft.com/office/drawing/2014/main" val="2493089360"/>
                    </a:ext>
                  </a:extLst>
                </a:gridCol>
                <a:gridCol w="3049774">
                  <a:extLst>
                    <a:ext uri="{9D8B030D-6E8A-4147-A177-3AD203B41FA5}">
                      <a16:colId xmlns:a16="http://schemas.microsoft.com/office/drawing/2014/main" val="2668391625"/>
                    </a:ext>
                  </a:extLst>
                </a:gridCol>
                <a:gridCol w="2190305">
                  <a:extLst>
                    <a:ext uri="{9D8B030D-6E8A-4147-A177-3AD203B41FA5}">
                      <a16:colId xmlns:a16="http://schemas.microsoft.com/office/drawing/2014/main" val="3102707099"/>
                    </a:ext>
                  </a:extLst>
                </a:gridCol>
              </a:tblGrid>
              <a:tr h="310869"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  / VOLUNTARIO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1364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la interface para ver los productos con falta de stock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Gabriela Pérez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7888343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servicio para consultar los productos por falta de stock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Raphael Román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3311518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Consumir el servicio para consultar los productos por falta de stock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2297951"/>
                  </a:ext>
                </a:extLst>
              </a:tr>
              <a:tr h="388647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los productos en la actividad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Stefany Ponce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975367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8381452-368E-48D9-AF45-8DD71F7B11E6}"/>
              </a:ext>
            </a:extLst>
          </p:cNvPr>
          <p:cNvSpPr/>
          <p:nvPr/>
        </p:nvSpPr>
        <p:spPr>
          <a:xfrm>
            <a:off x="2178070" y="681335"/>
            <a:ext cx="7601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HU-07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28140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906DF-AA0D-4392-859F-29EEC700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68" y="1807535"/>
            <a:ext cx="7943850" cy="42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3F00F7-1984-4D9F-8CDA-B2E4175E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71" y="1896250"/>
            <a:ext cx="74485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4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una sola esquina cortada 3">
            <a:extLst>
              <a:ext uri="{FF2B5EF4-FFF2-40B4-BE49-F238E27FC236}">
                <a16:creationId xmlns:a16="http://schemas.microsoft.com/office/drawing/2014/main" id="{F02C6D1F-95B8-4DD3-9A01-BD8BAD27DD20}"/>
              </a:ext>
            </a:extLst>
          </p:cNvPr>
          <p:cNvSpPr/>
          <p:nvPr/>
        </p:nvSpPr>
        <p:spPr>
          <a:xfrm>
            <a:off x="6095999" y="3296089"/>
            <a:ext cx="3781647" cy="1212112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Necesito que el cliente pueda hacer sus compras desde su celular y no venga a la bodega</a:t>
            </a:r>
          </a:p>
        </p:txBody>
      </p:sp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E1F67B26-D258-4B63-AB10-D4C291F30DF2}"/>
              </a:ext>
            </a:extLst>
          </p:cNvPr>
          <p:cNvSpPr/>
          <p:nvPr/>
        </p:nvSpPr>
        <p:spPr>
          <a:xfrm>
            <a:off x="2527004" y="1913854"/>
            <a:ext cx="3079898" cy="1212112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Necesito que el cliente se registre desde su celular</a:t>
            </a:r>
          </a:p>
        </p:txBody>
      </p:sp>
      <p:sp>
        <p:nvSpPr>
          <p:cNvPr id="6" name="Rectángulo: una sola esquina cortada 5">
            <a:extLst>
              <a:ext uri="{FF2B5EF4-FFF2-40B4-BE49-F238E27FC236}">
                <a16:creationId xmlns:a16="http://schemas.microsoft.com/office/drawing/2014/main" id="{C6BCF72B-8EBE-47CD-9C01-B5A0A310F71D}"/>
              </a:ext>
            </a:extLst>
          </p:cNvPr>
          <p:cNvSpPr/>
          <p:nvPr/>
        </p:nvSpPr>
        <p:spPr>
          <a:xfrm>
            <a:off x="5816009" y="1913854"/>
            <a:ext cx="3221665" cy="1212112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Necesito recepcionar pedidos que realizan mis cliente desde mi celular</a:t>
            </a:r>
          </a:p>
        </p:txBody>
      </p:sp>
      <p:sp>
        <p:nvSpPr>
          <p:cNvPr id="7" name="Rectángulo: una sola esquina cortada 6">
            <a:extLst>
              <a:ext uri="{FF2B5EF4-FFF2-40B4-BE49-F238E27FC236}">
                <a16:creationId xmlns:a16="http://schemas.microsoft.com/office/drawing/2014/main" id="{6D826D65-0A2F-4D7A-AF23-74D459762246}"/>
              </a:ext>
            </a:extLst>
          </p:cNvPr>
          <p:cNvSpPr/>
          <p:nvPr/>
        </p:nvSpPr>
        <p:spPr>
          <a:xfrm>
            <a:off x="4901608" y="4667694"/>
            <a:ext cx="3104708" cy="1541720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Quiero que mis clientes vean los productos que tengo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63A57ACB-6E40-4DE0-9429-26269D3D83E5}"/>
              </a:ext>
            </a:extLst>
          </p:cNvPr>
          <p:cNvSpPr/>
          <p:nvPr/>
        </p:nvSpPr>
        <p:spPr>
          <a:xfrm>
            <a:off x="1375144" y="3290774"/>
            <a:ext cx="4231758" cy="1212112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Que mis clientes tengan 2 formas de pago ( transferencia o efectivo ), además para mis clientes exclusivos puedan realizar una solicitud de pagar a corto plazo</a:t>
            </a: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71268C6D-78AF-4DC5-A6B9-3F8BB2A621C6}"/>
              </a:ext>
            </a:extLst>
          </p:cNvPr>
          <p:cNvSpPr/>
          <p:nvPr/>
        </p:nvSpPr>
        <p:spPr>
          <a:xfrm>
            <a:off x="8431617" y="4678325"/>
            <a:ext cx="3264195" cy="1541719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Necesito informar al cliente que su pedido está listo.</a:t>
            </a:r>
          </a:p>
        </p:txBody>
      </p:sp>
      <p:sp>
        <p:nvSpPr>
          <p:cNvPr id="10" name="Rectángulo: una sola esquina cortada 9">
            <a:extLst>
              <a:ext uri="{FF2B5EF4-FFF2-40B4-BE49-F238E27FC236}">
                <a16:creationId xmlns:a16="http://schemas.microsoft.com/office/drawing/2014/main" id="{6F756BB8-935D-433C-80C0-349107D15BAA}"/>
              </a:ext>
            </a:extLst>
          </p:cNvPr>
          <p:cNvSpPr/>
          <p:nvPr/>
        </p:nvSpPr>
        <p:spPr>
          <a:xfrm>
            <a:off x="616688" y="4667694"/>
            <a:ext cx="3859619" cy="1541720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Necesito saber si tengo la cantidad necesaria de los productos para realizar las ventas correspondientes y también si tengo que generar pedido de nuevos productos o no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2DBDB5-CF79-4380-A4C3-F047FBB8FFFE}"/>
              </a:ext>
            </a:extLst>
          </p:cNvPr>
          <p:cNvSpPr/>
          <p:nvPr/>
        </p:nvSpPr>
        <p:spPr>
          <a:xfrm>
            <a:off x="2546497" y="382761"/>
            <a:ext cx="6624506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Necesidades de cliente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1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2850515-FE4F-462F-88A7-7131A1C95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06320"/>
              </p:ext>
            </p:extLst>
          </p:nvPr>
        </p:nvGraphicFramePr>
        <p:xfrm>
          <a:off x="2531730" y="180754"/>
          <a:ext cx="8536763" cy="139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154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187609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Que mis clientes realicen pedidos desde su 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¿Para?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Evitar aglomeración en el punto de venta y no dilatar la entrega de pedidos.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55FB729-6DF8-49D8-8BFE-A4498F1FF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7600"/>
              </p:ext>
            </p:extLst>
          </p:nvPr>
        </p:nvGraphicFramePr>
        <p:xfrm>
          <a:off x="5564371" y="2027471"/>
          <a:ext cx="5504122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04122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Que el cliente inicie sesión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Que el cliente seleccione 1 producto como mínimo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Que el cliente pueda ver su estado de 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25705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D7E225B7-92D2-435A-8780-D876692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78128"/>
              </p:ext>
            </p:extLst>
          </p:nvPr>
        </p:nvGraphicFramePr>
        <p:xfrm>
          <a:off x="4986670" y="3772457"/>
          <a:ext cx="694896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03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4060764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se abra la 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un catalogo de 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seleccione el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Mostrar la cantidad de productos requeridos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haga clic en el botón de productos agregados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el detalle de productos agregados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2094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7E04DF19-30D4-417D-98AA-FCA84E1C136B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HU-01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1D2C8D3-08B2-4370-9BDA-C6A68421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9" y="1867983"/>
            <a:ext cx="2363261" cy="44028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FBE8E3-0BC3-4DAE-8CE7-A7532FFE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580" y="1867982"/>
            <a:ext cx="2434090" cy="44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6E19222-F1FA-4797-A049-F6309639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67926"/>
              </p:ext>
            </p:extLst>
          </p:nvPr>
        </p:nvGraphicFramePr>
        <p:xfrm>
          <a:off x="2531730" y="180754"/>
          <a:ext cx="8536763" cy="139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4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164429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Que mis clientes puedan registrarse a mi aplicación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/>
                        <a:t>¿Para?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El acceso a mi aplicación, puedan realizar compras, ver ofertas y otras funcionalidades.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9194952-0DD0-49B0-A7AE-D4716768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273"/>
              </p:ext>
            </p:extLst>
          </p:nvPr>
        </p:nvGraphicFramePr>
        <p:xfrm>
          <a:off x="5869172" y="1797157"/>
          <a:ext cx="60664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464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El usuario debe ser el número de celular y debe ser único.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Que la contraseña tenga como mínimo 5 caracteres y que sea alfanumérico.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5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Todos los campos son requeridos.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25705"/>
                  </a:ext>
                </a:extLst>
              </a:tr>
            </a:tbl>
          </a:graphicData>
        </a:graphic>
      </p:graphicFrame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49D82759-62ED-480B-B558-96394DD3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02367"/>
              </p:ext>
            </p:extLst>
          </p:nvPr>
        </p:nvGraphicFramePr>
        <p:xfrm>
          <a:off x="5869171" y="3772457"/>
          <a:ext cx="606646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408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3545057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haga clic en el botón registrar se enviarán los datos ingresados a la base de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el mensaje </a:t>
                      </a:r>
                    </a:p>
                    <a:p>
                      <a:r>
                        <a:rPr lang="es-PE" dirty="0"/>
                        <a:t>“Se registró correctamente”.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3DDE3A-0182-46FA-9E65-C2B032C68EBD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DFCBEEC-0273-4E34-A352-1014F4A1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4" y="1836121"/>
            <a:ext cx="2806884" cy="43426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0D9DA5-F8C5-4819-A84D-889A5951B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48" y="1836121"/>
            <a:ext cx="2676388" cy="43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1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6E19222-F1FA-4797-A049-F6309639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13237"/>
              </p:ext>
            </p:extLst>
          </p:nvPr>
        </p:nvGraphicFramePr>
        <p:xfrm>
          <a:off x="2531730" y="180754"/>
          <a:ext cx="8536763" cy="11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4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164429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Quiero ver el pedido de mis cliente antes de apersonarse a la tienda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/>
                        <a:t>¿Para?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Realizar mas rápido su compra y la entrega del pedido.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9194952-0DD0-49B0-A7AE-D4716768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90099"/>
              </p:ext>
            </p:extLst>
          </p:nvPr>
        </p:nvGraphicFramePr>
        <p:xfrm>
          <a:off x="5518298" y="2298996"/>
          <a:ext cx="64173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338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Que el orden de los pedidos se pueda visualizar por fecha y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</a:tbl>
          </a:graphicData>
        </a:graphic>
      </p:graphicFrame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49D82759-62ED-480B-B558-96394DD3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7588"/>
              </p:ext>
            </p:extLst>
          </p:nvPr>
        </p:nvGraphicFramePr>
        <p:xfrm>
          <a:off x="5518298" y="3539384"/>
          <a:ext cx="64173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42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3750096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haga clic en el botón consultar pedidos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los pedidos de los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haga clic al detalle de pedido.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Mostrar la información del pedido y método de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7374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3DDE3A-0182-46FA-9E65-C2B032C68EBD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HU-03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4BB657-2EC0-4F25-B8B5-824FCE76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5" y="1797671"/>
            <a:ext cx="2502935" cy="44330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642C3B4-2F0F-4145-9255-D766EEF2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07" y="1788379"/>
            <a:ext cx="2420977" cy="44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6E19222-F1FA-4797-A049-F6309639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4745"/>
              </p:ext>
            </p:extLst>
          </p:nvPr>
        </p:nvGraphicFramePr>
        <p:xfrm>
          <a:off x="2531730" y="180754"/>
          <a:ext cx="8621823" cy="139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08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235815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Quiero que mis clientes puedan visualizar mis productos su stock y el costo.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/>
                        <a:t>¿Para?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Que mis clientes puedan hacer sus pedido de una forma más rápida y segura.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9194952-0DD0-49B0-A7AE-D4716768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70223"/>
              </p:ext>
            </p:extLst>
          </p:nvPr>
        </p:nvGraphicFramePr>
        <p:xfrm>
          <a:off x="4986668" y="2201176"/>
          <a:ext cx="69489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967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Los productos se ordenarán de forma alfabética.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Que se pueda filtrar por categoría.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55215"/>
                  </a:ext>
                </a:extLst>
              </a:tr>
            </a:tbl>
          </a:graphicData>
        </a:graphic>
      </p:graphicFrame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49D82759-62ED-480B-B558-96394DD3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96495"/>
              </p:ext>
            </p:extLst>
          </p:nvPr>
        </p:nvGraphicFramePr>
        <p:xfrm>
          <a:off x="4986669" y="3539384"/>
          <a:ext cx="694896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03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4060764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Cuando seleccione una categoría.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los productos correspondientes a la categoría elegida.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Al seleccionar un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información del producto, nombre, marca, peso, stock, costo y unidades a comprar.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7374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3DDE3A-0182-46FA-9E65-C2B032C68EBD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0A49CD-09D5-4FBB-9731-6E43CA0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83" y="1854701"/>
            <a:ext cx="2363261" cy="44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6E19222-F1FA-4797-A049-F6309639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14100"/>
              </p:ext>
            </p:extLst>
          </p:nvPr>
        </p:nvGraphicFramePr>
        <p:xfrm>
          <a:off x="2531730" y="180754"/>
          <a:ext cx="8621823" cy="139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08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235815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Que mis clientes pueda realizar su pago de 2 formas ( transferencia o efectivo ) y también tengan la opción de realizar una solicitud a crédito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/>
                        <a:t>¿Para?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Agilizar el proceso de compra y no manipular mucho el dinero físicamente.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9194952-0DD0-49B0-A7AE-D4716768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7633"/>
              </p:ext>
            </p:extLst>
          </p:nvPr>
        </p:nvGraphicFramePr>
        <p:xfrm>
          <a:off x="3976578" y="1810849"/>
          <a:ext cx="807601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015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El cliente puede elegir solo un método de pago por pedido.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Si eligió transferencia como método de pago, entonces obligatoriamente debe completar el número de transferencia que realizó.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55215"/>
                  </a:ext>
                </a:extLst>
              </a:tr>
            </a:tbl>
          </a:graphicData>
        </a:graphic>
      </p:graphicFrame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49D82759-62ED-480B-B558-96394DD3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75395"/>
              </p:ext>
            </p:extLst>
          </p:nvPr>
        </p:nvGraphicFramePr>
        <p:xfrm>
          <a:off x="3976578" y="3269511"/>
          <a:ext cx="8076016" cy="2993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171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3570845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597263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853233">
                <a:tc>
                  <a:txBody>
                    <a:bodyPr/>
                    <a:lstStyle/>
                    <a:p>
                      <a:r>
                        <a:rPr lang="es-PE" dirty="0"/>
                        <a:t>Al seleccionar como método de pago transferencia.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la opción de registro del número de transferencia y las opciones para escoger el banco.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r>
                        <a:rPr lang="es-PE" dirty="0"/>
                        <a:t>Cuando seleccione la entidad bancaria.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Mostrará el número de cuenta.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73740"/>
                  </a:ext>
                </a:extLst>
              </a:tr>
              <a:tr h="1073687">
                <a:tc>
                  <a:txBody>
                    <a:bodyPr/>
                    <a:lstStyle/>
                    <a:p>
                      <a:r>
                        <a:rPr lang="es-PE" dirty="0"/>
                        <a:t>Cuando el cliente haga clic en el botón de confirmar pedido automáticamente se enviará una notificación de alerta al bodeguero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un resumen del pedido realizado y el número de orden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372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3DDE3A-0182-46FA-9E65-C2B032C68EBD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HU-05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005FCB-C48D-46F1-94A6-A99B887B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6" y="1805831"/>
            <a:ext cx="2402627" cy="44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5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76E19222-F1FA-4797-A049-F6309639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49582"/>
              </p:ext>
            </p:extLst>
          </p:nvPr>
        </p:nvGraphicFramePr>
        <p:xfrm>
          <a:off x="2531730" y="180754"/>
          <a:ext cx="8621823" cy="11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08">
                  <a:extLst>
                    <a:ext uri="{9D8B030D-6E8A-4147-A177-3AD203B41FA5}">
                      <a16:colId xmlns:a16="http://schemas.microsoft.com/office/drawing/2014/main" val="916621493"/>
                    </a:ext>
                  </a:extLst>
                </a:gridCol>
                <a:gridCol w="7235815">
                  <a:extLst>
                    <a:ext uri="{9D8B030D-6E8A-4147-A177-3AD203B41FA5}">
                      <a16:colId xmlns:a16="http://schemas.microsoft.com/office/drawing/2014/main" val="4015498163"/>
                    </a:ext>
                  </a:extLst>
                </a:gridCol>
              </a:tblGrid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¿Cómo?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Dueño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103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 dirty="0"/>
                        <a:t>¿Quiero?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Que el cliente reciba una alerta informando que su pedido está listo.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8755"/>
                  </a:ext>
                </a:extLst>
              </a:tr>
              <a:tr h="376812">
                <a:tc>
                  <a:txBody>
                    <a:bodyPr/>
                    <a:lstStyle/>
                    <a:p>
                      <a:r>
                        <a:rPr lang="es-PE"/>
                        <a:t>¿Para?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Que el cliente pueda recoger su pedido.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6011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9194952-0DD0-49B0-A7AE-D4716768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7218"/>
              </p:ext>
            </p:extLst>
          </p:nvPr>
        </p:nvGraphicFramePr>
        <p:xfrm>
          <a:off x="3976578" y="1810849"/>
          <a:ext cx="807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015">
                  <a:extLst>
                    <a:ext uri="{9D8B030D-6E8A-4147-A177-3AD203B41FA5}">
                      <a16:colId xmlns:a16="http://schemas.microsoft.com/office/drawing/2014/main" val="74239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Criterios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Notificar que el pedido ha sido atendido al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34242"/>
                  </a:ext>
                </a:extLst>
              </a:tr>
            </a:tbl>
          </a:graphicData>
        </a:graphic>
      </p:graphicFrame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49D82759-62ED-480B-B558-96394DD3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94264"/>
              </p:ext>
            </p:extLst>
          </p:nvPr>
        </p:nvGraphicFramePr>
        <p:xfrm>
          <a:off x="3976577" y="2680918"/>
          <a:ext cx="8076016" cy="349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171">
                  <a:extLst>
                    <a:ext uri="{9D8B030D-6E8A-4147-A177-3AD203B41FA5}">
                      <a16:colId xmlns:a16="http://schemas.microsoft.com/office/drawing/2014/main" val="3155463682"/>
                    </a:ext>
                  </a:extLst>
                </a:gridCol>
                <a:gridCol w="3570845">
                  <a:extLst>
                    <a:ext uri="{9D8B030D-6E8A-4147-A177-3AD203B41FA5}">
                      <a16:colId xmlns:a16="http://schemas.microsoft.com/office/drawing/2014/main" val="623026961"/>
                    </a:ext>
                  </a:extLst>
                </a:gridCol>
              </a:tblGrid>
              <a:tr h="614484">
                <a:tc>
                  <a:txBody>
                    <a:bodyPr/>
                    <a:lstStyle/>
                    <a:p>
                      <a:r>
                        <a:rPr lang="es-PE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Resultado / Comportamiento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1598"/>
                  </a:ext>
                </a:extLst>
              </a:tr>
              <a:tr h="877835">
                <a:tc>
                  <a:txBody>
                    <a:bodyPr/>
                    <a:lstStyle/>
                    <a:p>
                      <a:r>
                        <a:rPr lang="es-PE" dirty="0"/>
                        <a:t>Cuando haga clic en el botón pedido proceso,  cambiar el estado del pedido a "Pedido en proceso“.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un mensaje que la notificación fue enviada.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81239"/>
                  </a:ext>
                </a:extLst>
              </a:tr>
              <a:tr h="877835">
                <a:tc>
                  <a:txBody>
                    <a:bodyPr/>
                    <a:lstStyle/>
                    <a:p>
                      <a:r>
                        <a:rPr lang="es-PE"/>
                        <a:t>Cuando haga clic en el botón confirmar pedido cambiará el estado del pedido a "Pedido para recoger"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/>
                        <a:t>Muestra un mensaje que la notificación fue enviada.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73740"/>
                  </a:ext>
                </a:extLst>
              </a:tr>
              <a:tr h="1030752">
                <a:tc>
                  <a:txBody>
                    <a:bodyPr/>
                    <a:lstStyle/>
                    <a:p>
                      <a:r>
                        <a:rPr lang="es-PE" dirty="0"/>
                        <a:t>Cuando haga clic en el botón rechazar pedido cambiará el estado del pedido a "Pedido rechazado"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Muestra un mensaje que la notificación fue enviada.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372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33DDE3A-0182-46FA-9E65-C2B032C68EBD}"/>
              </a:ext>
            </a:extLst>
          </p:cNvPr>
          <p:cNvSpPr/>
          <p:nvPr/>
        </p:nvSpPr>
        <p:spPr>
          <a:xfrm>
            <a:off x="456261" y="492885"/>
            <a:ext cx="198804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HU-06</a:t>
            </a:r>
          </a:p>
        </p:txBody>
      </p:sp>
    </p:spTree>
    <p:extLst>
      <p:ext uri="{BB962C8B-B14F-4D97-AF65-F5344CB8AC3E}">
        <p14:creationId xmlns:p14="http://schemas.microsoft.com/office/powerpoint/2010/main" val="415827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1447</Words>
  <Application>Microsoft Office PowerPoint</Application>
  <PresentationFormat>Panorámica</PresentationFormat>
  <Paragraphs>306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Bodega Rápida</dc:title>
  <dc:creator>S&amp;NAHYAH</dc:creator>
  <cp:lastModifiedBy>S&amp;NAHYAH</cp:lastModifiedBy>
  <cp:revision>14</cp:revision>
  <dcterms:created xsi:type="dcterms:W3CDTF">2020-07-14T21:20:44Z</dcterms:created>
  <dcterms:modified xsi:type="dcterms:W3CDTF">2020-07-14T23:22:53Z</dcterms:modified>
</cp:coreProperties>
</file>