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22"/>
  </p:notesMasterIdLst>
  <p:sldIdLst>
    <p:sldId id="256" r:id="rId2"/>
    <p:sldId id="257" r:id="rId3"/>
    <p:sldId id="348" r:id="rId4"/>
    <p:sldId id="258" r:id="rId5"/>
    <p:sldId id="259" r:id="rId6"/>
    <p:sldId id="333" r:id="rId7"/>
    <p:sldId id="334" r:id="rId8"/>
    <p:sldId id="335" r:id="rId9"/>
    <p:sldId id="340" r:id="rId10"/>
    <p:sldId id="336" r:id="rId11"/>
    <p:sldId id="350" r:id="rId12"/>
    <p:sldId id="342" r:id="rId13"/>
    <p:sldId id="347" r:id="rId14"/>
    <p:sldId id="344" r:id="rId15"/>
    <p:sldId id="337" r:id="rId16"/>
    <p:sldId id="338" r:id="rId17"/>
    <p:sldId id="262" r:id="rId18"/>
    <p:sldId id="345" r:id="rId19"/>
    <p:sldId id="349" r:id="rId20"/>
    <p:sldId id="315" r:id="rId21"/>
  </p:sldIdLst>
  <p:sldSz cx="9144000" cy="5143500" type="screen16x9"/>
  <p:notesSz cx="6858000" cy="9144000"/>
  <p:embeddedFontLst>
    <p:embeddedFont>
      <p:font typeface="Darker Grotesque" panose="020B0604020202020204" charset="0"/>
      <p:regular r:id="rId23"/>
      <p:bold r:id="rId24"/>
    </p:embeddedFont>
    <p:embeddedFont>
      <p:font typeface="Darker Grotesque Medium" panose="020B0604020202020204" charset="0"/>
      <p:regular r:id="rId25"/>
      <p:bold r:id="rId26"/>
    </p:embeddedFont>
    <p:embeddedFont>
      <p:font typeface="Montserrat" panose="00000500000000000000" pitchFamily="2" charset="0"/>
      <p:regular r:id="rId27"/>
      <p:bold r:id="rId28"/>
      <p:italic r:id="rId29"/>
      <p:boldItalic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F0028-D430-4523-A4E5-97A29EFCF472}">
  <a:tblStyle styleId="{67FF0028-D430-4523-A4E5-97A29EFCF4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737" autoAdjust="0"/>
  </p:normalViewPr>
  <p:slideViewPr>
    <p:cSldViewPr snapToGrid="0">
      <p:cViewPr varScale="1">
        <p:scale>
          <a:sx n="146" d="100"/>
          <a:sy n="146"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7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54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35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02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612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20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7"/>
        <p:cNvGrpSpPr/>
        <p:nvPr/>
      </p:nvGrpSpPr>
      <p:grpSpPr>
        <a:xfrm>
          <a:off x="0" y="0"/>
          <a:ext cx="0" cy="0"/>
          <a:chOff x="0" y="0"/>
          <a:chExt cx="0" cy="0"/>
        </a:xfrm>
      </p:grpSpPr>
      <p:sp>
        <p:nvSpPr>
          <p:cNvPr id="4198" name="Google Shape;4198;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9" name="Google Shape;4199;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04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28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77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59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53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927"/>
        <p:cNvGrpSpPr/>
        <p:nvPr/>
      </p:nvGrpSpPr>
      <p:grpSpPr>
        <a:xfrm>
          <a:off x="0" y="0"/>
          <a:ext cx="0" cy="0"/>
          <a:chOff x="0" y="0"/>
          <a:chExt cx="0" cy="0"/>
        </a:xfrm>
      </p:grpSpPr>
      <p:sp>
        <p:nvSpPr>
          <p:cNvPr id="928" name="Google Shape;928;p5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9"/>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9"/>
          <p:cNvGrpSpPr/>
          <p:nvPr/>
        </p:nvGrpSpPr>
        <p:grpSpPr>
          <a:xfrm rot="10800000">
            <a:off x="8217944" y="419474"/>
            <a:ext cx="429322" cy="93999"/>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59"/>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59"/>
          <p:cNvGrpSpPr/>
          <p:nvPr/>
        </p:nvGrpSpPr>
        <p:grpSpPr>
          <a:xfrm rot="10800000" flipH="1">
            <a:off x="494779" y="4466049"/>
            <a:ext cx="429322" cy="93999"/>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939"/>
        <p:cNvGrpSpPr/>
        <p:nvPr/>
      </p:nvGrpSpPr>
      <p:grpSpPr>
        <a:xfrm>
          <a:off x="0" y="0"/>
          <a:ext cx="0" cy="0"/>
          <a:chOff x="0" y="0"/>
          <a:chExt cx="0" cy="0"/>
        </a:xfrm>
      </p:grpSpPr>
      <p:sp>
        <p:nvSpPr>
          <p:cNvPr id="940" name="Google Shape;940;p6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60"/>
          <p:cNvGrpSpPr/>
          <p:nvPr/>
        </p:nvGrpSpPr>
        <p:grpSpPr>
          <a:xfrm rot="-5400000" flipH="1">
            <a:off x="8191799" y="905324"/>
            <a:ext cx="825589" cy="93999"/>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60"/>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60"/>
          <p:cNvGrpSpPr/>
          <p:nvPr/>
        </p:nvGrpSpPr>
        <p:grpSpPr>
          <a:xfrm rot="10800000" flipH="1">
            <a:off x="498549" y="419474"/>
            <a:ext cx="429322" cy="93999"/>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29"/>
        <p:cNvGrpSpPr/>
        <p:nvPr/>
      </p:nvGrpSpPr>
      <p:grpSpPr>
        <a:xfrm>
          <a:off x="0" y="0"/>
          <a:ext cx="0" cy="0"/>
          <a:chOff x="0" y="0"/>
          <a:chExt cx="0" cy="0"/>
        </a:xfrm>
      </p:grpSpPr>
      <p:sp>
        <p:nvSpPr>
          <p:cNvPr id="230" name="Google Shape;230;p1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txBox="1">
            <a:spLocks noGrp="1"/>
          </p:cNvSpPr>
          <p:nvPr>
            <p:ph type="title"/>
          </p:nvPr>
        </p:nvSpPr>
        <p:spPr>
          <a:xfrm>
            <a:off x="720000" y="1578350"/>
            <a:ext cx="33249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2" name="Google Shape;232;p15"/>
          <p:cNvSpPr txBox="1">
            <a:spLocks noGrp="1"/>
          </p:cNvSpPr>
          <p:nvPr>
            <p:ph type="subTitle" idx="1"/>
          </p:nvPr>
        </p:nvSpPr>
        <p:spPr>
          <a:xfrm>
            <a:off x="720000" y="2715950"/>
            <a:ext cx="3091500" cy="80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3" name="Google Shape;233;p15"/>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5"/>
          <p:cNvGrpSpPr/>
          <p:nvPr/>
        </p:nvGrpSpPr>
        <p:grpSpPr>
          <a:xfrm rot="10800000" flipH="1">
            <a:off x="498549" y="419474"/>
            <a:ext cx="429322" cy="93999"/>
            <a:chOff x="5795037" y="809024"/>
            <a:chExt cx="431653" cy="94500"/>
          </a:xfrm>
        </p:grpSpPr>
        <p:sp>
          <p:nvSpPr>
            <p:cNvPr id="235" name="Google Shape;235;p1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5"/>
          <p:cNvGrpSpPr/>
          <p:nvPr/>
        </p:nvGrpSpPr>
        <p:grpSpPr>
          <a:xfrm rot="-5400000" flipH="1">
            <a:off x="131141" y="4126299"/>
            <a:ext cx="825589" cy="93999"/>
            <a:chOff x="5718423" y="809024"/>
            <a:chExt cx="830071" cy="94500"/>
          </a:xfrm>
        </p:grpSpPr>
        <p:sp>
          <p:nvSpPr>
            <p:cNvPr id="239" name="Google Shape;239;p1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011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88"/>
        <p:cNvGrpSpPr/>
        <p:nvPr/>
      </p:nvGrpSpPr>
      <p:grpSpPr>
        <a:xfrm>
          <a:off x="0" y="0"/>
          <a:ext cx="0" cy="0"/>
          <a:chOff x="0" y="0"/>
          <a:chExt cx="0" cy="0"/>
        </a:xfrm>
      </p:grpSpPr>
      <p:sp>
        <p:nvSpPr>
          <p:cNvPr id="889" name="Google Shape;889;p5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6"/>
          <p:cNvSpPr txBox="1">
            <a:spLocks noGrp="1"/>
          </p:cNvSpPr>
          <p:nvPr>
            <p:ph type="title"/>
          </p:nvPr>
        </p:nvSpPr>
        <p:spPr>
          <a:xfrm>
            <a:off x="713200" y="375275"/>
            <a:ext cx="55263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1" name="Google Shape;891;p56"/>
          <p:cNvSpPr txBox="1">
            <a:spLocks noGrp="1"/>
          </p:cNvSpPr>
          <p:nvPr>
            <p:ph type="subTitle" idx="1"/>
          </p:nvPr>
        </p:nvSpPr>
        <p:spPr>
          <a:xfrm>
            <a:off x="713200" y="1684300"/>
            <a:ext cx="3434700" cy="11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2" name="Google Shape;892;p56"/>
          <p:cNvSpPr/>
          <p:nvPr/>
        </p:nvSpPr>
        <p:spPr>
          <a:xfrm flipH="1">
            <a:off x="5950679"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56"/>
          <p:cNvGrpSpPr/>
          <p:nvPr/>
        </p:nvGrpSpPr>
        <p:grpSpPr>
          <a:xfrm rot="10800000">
            <a:off x="8219908" y="419474"/>
            <a:ext cx="429322" cy="93999"/>
            <a:chOff x="5795037" y="809024"/>
            <a:chExt cx="431653" cy="94500"/>
          </a:xfrm>
        </p:grpSpPr>
        <p:sp>
          <p:nvSpPr>
            <p:cNvPr id="894" name="Google Shape;894;p5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56"/>
          <p:cNvGrpSpPr/>
          <p:nvPr/>
        </p:nvGrpSpPr>
        <p:grpSpPr>
          <a:xfrm flipH="1">
            <a:off x="6676322" y="4535409"/>
            <a:ext cx="825589" cy="93999"/>
            <a:chOff x="5718423" y="809024"/>
            <a:chExt cx="830071" cy="94500"/>
          </a:xfrm>
        </p:grpSpPr>
        <p:sp>
          <p:nvSpPr>
            <p:cNvPr id="898" name="Google Shape;898;p5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56"/>
          <p:cNvSpPr txBox="1"/>
          <p:nvPr/>
        </p:nvSpPr>
        <p:spPr>
          <a:xfrm>
            <a:off x="713200" y="3476625"/>
            <a:ext cx="37803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xmlns:ahyp="http://schemas.microsoft.com/office/drawing/2018/hyperlinkcolo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xmlns:ahyp="http://schemas.microsoft.com/office/drawing/2018/hyperlinkcolo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xmlns:ahyp="http://schemas.microsoft.com/office/drawing/2018/hyperlinkcolo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extLst>
      <p:ext uri="{BB962C8B-B14F-4D97-AF65-F5344CB8AC3E}">
        <p14:creationId xmlns:p14="http://schemas.microsoft.com/office/powerpoint/2010/main" val="3407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0" y="1185425"/>
            <a:ext cx="1477500" cy="4026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720000" y="3441967"/>
            <a:ext cx="4053900" cy="1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3"/>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10800000" flipH="1">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rot="-5400000" flipH="1">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720000" y="3469654"/>
            <a:ext cx="4031100" cy="92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5767658"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2159813"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2159812"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3"/>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13"/>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16" hasCustomPrompt="1"/>
          </p:nvPr>
        </p:nvSpPr>
        <p:spPr>
          <a:xfrm>
            <a:off x="1070825"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3" name="Google Shape;173;p13"/>
          <p:cNvSpPr txBox="1">
            <a:spLocks noGrp="1"/>
          </p:cNvSpPr>
          <p:nvPr>
            <p:ph type="title" idx="17" hasCustomPrompt="1"/>
          </p:nvPr>
        </p:nvSpPr>
        <p:spPr>
          <a:xfrm>
            <a:off x="4679838"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18" hasCustomPrompt="1"/>
          </p:nvPr>
        </p:nvSpPr>
        <p:spPr>
          <a:xfrm>
            <a:off x="4679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19" hasCustomPrompt="1"/>
          </p:nvPr>
        </p:nvSpPr>
        <p:spPr>
          <a:xfrm>
            <a:off x="4679825"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6" name="Google Shape;176;p13"/>
          <p:cNvSpPr txBox="1">
            <a:spLocks noGrp="1"/>
          </p:cNvSpPr>
          <p:nvPr>
            <p:ph type="title" idx="20" hasCustomPrompt="1"/>
          </p:nvPr>
        </p:nvSpPr>
        <p:spPr>
          <a:xfrm>
            <a:off x="1070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7" name="Google Shape;177;p13"/>
          <p:cNvSpPr txBox="1">
            <a:spLocks noGrp="1"/>
          </p:cNvSpPr>
          <p:nvPr>
            <p:ph type="title" idx="21" hasCustomPrompt="1"/>
          </p:nvPr>
        </p:nvSpPr>
        <p:spPr>
          <a:xfrm>
            <a:off x="1070838"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10800000" flipH="1">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rot="-5400000" flipH="1">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3"/>
          <p:cNvGrpSpPr/>
          <p:nvPr/>
        </p:nvGrpSpPr>
        <p:grpSpPr>
          <a:xfrm rot="-5400000" flipH="1">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6" name="Google Shape;196;p14"/>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14"/>
          <p:cNvSpPr txBox="1">
            <a:spLocks noGrp="1"/>
          </p:cNvSpPr>
          <p:nvPr>
            <p:ph type="subTitle" idx="1"/>
          </p:nvPr>
        </p:nvSpPr>
        <p:spPr>
          <a:xfrm>
            <a:off x="3638850" y="210407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14"/>
          <p:cNvSpPr txBox="1">
            <a:spLocks noGrp="1"/>
          </p:cNvSpPr>
          <p:nvPr>
            <p:ph type="title" idx="3"/>
          </p:nvPr>
        </p:nvSpPr>
        <p:spPr>
          <a:xfrm>
            <a:off x="6122283" y="1822342"/>
            <a:ext cx="23055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14"/>
          <p:cNvSpPr txBox="1">
            <a:spLocks noGrp="1"/>
          </p:cNvSpPr>
          <p:nvPr>
            <p:ph type="subTitle" idx="4"/>
          </p:nvPr>
        </p:nvSpPr>
        <p:spPr>
          <a:xfrm>
            <a:off x="6341883" y="2104067"/>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0" name="Google Shape;200;p14"/>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14"/>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14"/>
          <p:cNvSpPr txBox="1">
            <a:spLocks noGrp="1"/>
          </p:cNvSpPr>
          <p:nvPr>
            <p:ph type="title" idx="7"/>
          </p:nvPr>
        </p:nvSpPr>
        <p:spPr>
          <a:xfrm>
            <a:off x="716213" y="1822342"/>
            <a:ext cx="23055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14"/>
          <p:cNvSpPr txBox="1">
            <a:spLocks noGrp="1"/>
          </p:cNvSpPr>
          <p:nvPr>
            <p:ph type="subTitle" idx="8"/>
          </p:nvPr>
        </p:nvSpPr>
        <p:spPr>
          <a:xfrm>
            <a:off x="935813" y="2104067"/>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4"/>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 name="Google Shape;205;p14"/>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 name="Google Shape;206;p14"/>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 name="Google Shape;207;p14"/>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14"/>
          <p:cNvSpPr txBox="1">
            <a:spLocks noGrp="1"/>
          </p:cNvSpPr>
          <p:nvPr>
            <p:ph type="title" idx="16" hasCustomPrompt="1"/>
          </p:nvPr>
        </p:nvSpPr>
        <p:spPr>
          <a:xfrm>
            <a:off x="6838375" y="1212584"/>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09" name="Google Shape;209;p14"/>
          <p:cNvSpPr txBox="1">
            <a:spLocks noGrp="1"/>
          </p:cNvSpPr>
          <p:nvPr>
            <p:ph type="title" idx="17" hasCustomPrompt="1"/>
          </p:nvPr>
        </p:nvSpPr>
        <p:spPr>
          <a:xfrm>
            <a:off x="6838363" y="2823758"/>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0" name="Google Shape;210;p14"/>
          <p:cNvSpPr txBox="1">
            <a:spLocks noGrp="1"/>
          </p:cNvSpPr>
          <p:nvPr>
            <p:ph type="title" idx="18" hasCustomPrompt="1"/>
          </p:nvPr>
        </p:nvSpPr>
        <p:spPr>
          <a:xfrm>
            <a:off x="4135338" y="28237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1" name="Google Shape;211;p14"/>
          <p:cNvSpPr txBox="1">
            <a:spLocks noGrp="1"/>
          </p:cNvSpPr>
          <p:nvPr>
            <p:ph type="title" idx="19" hasCustomPrompt="1"/>
          </p:nvPr>
        </p:nvSpPr>
        <p:spPr>
          <a:xfrm>
            <a:off x="1432325" y="2823742"/>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2" name="Google Shape;212;p14"/>
          <p:cNvSpPr txBox="1">
            <a:spLocks noGrp="1"/>
          </p:cNvSpPr>
          <p:nvPr>
            <p:ph type="title" idx="20" hasCustomPrompt="1"/>
          </p:nvPr>
        </p:nvSpPr>
        <p:spPr>
          <a:xfrm>
            <a:off x="4135338" y="1212584"/>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3" name="Google Shape;213;p14"/>
          <p:cNvSpPr txBox="1">
            <a:spLocks noGrp="1"/>
          </p:cNvSpPr>
          <p:nvPr>
            <p:ph type="title" idx="21" hasCustomPrompt="1"/>
          </p:nvPr>
        </p:nvSpPr>
        <p:spPr>
          <a:xfrm>
            <a:off x="1432313" y="1212584"/>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4" name="Google Shape;214;p14"/>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4"/>
          <p:cNvGrpSpPr/>
          <p:nvPr/>
        </p:nvGrpSpPr>
        <p:grpSpPr>
          <a:xfrm rot="10800000" flipH="1">
            <a:off x="498549" y="419474"/>
            <a:ext cx="429322" cy="93999"/>
            <a:chOff x="5795037" y="809024"/>
            <a:chExt cx="431653" cy="94500"/>
          </a:xfrm>
        </p:grpSpPr>
        <p:sp>
          <p:nvSpPr>
            <p:cNvPr id="216" name="Google Shape;216;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4"/>
          <p:cNvGrpSpPr/>
          <p:nvPr/>
        </p:nvGrpSpPr>
        <p:grpSpPr>
          <a:xfrm rot="-5400000" flipH="1">
            <a:off x="8191799" y="905324"/>
            <a:ext cx="825589" cy="93999"/>
            <a:chOff x="5718423" y="809024"/>
            <a:chExt cx="830071" cy="94500"/>
          </a:xfrm>
        </p:grpSpPr>
        <p:sp>
          <p:nvSpPr>
            <p:cNvPr id="220" name="Google Shape;220;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4"/>
          <p:cNvGrpSpPr/>
          <p:nvPr/>
        </p:nvGrpSpPr>
        <p:grpSpPr>
          <a:xfrm rot="-5400000" flipH="1">
            <a:off x="131141" y="4126299"/>
            <a:ext cx="825589" cy="93999"/>
            <a:chOff x="5718423" y="809024"/>
            <a:chExt cx="830071" cy="94500"/>
          </a:xfrm>
        </p:grpSpPr>
        <p:sp>
          <p:nvSpPr>
            <p:cNvPr id="225" name="Google Shape;225;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03"/>
        <p:cNvGrpSpPr/>
        <p:nvPr/>
      </p:nvGrpSpPr>
      <p:grpSpPr>
        <a:xfrm>
          <a:off x="0" y="0"/>
          <a:ext cx="0" cy="0"/>
          <a:chOff x="0" y="0"/>
          <a:chExt cx="0" cy="0"/>
        </a:xfrm>
      </p:grpSpPr>
      <p:sp>
        <p:nvSpPr>
          <p:cNvPr id="904" name="Google Shape;904;p5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57"/>
          <p:cNvGrpSpPr/>
          <p:nvPr/>
        </p:nvGrpSpPr>
        <p:grpSpPr>
          <a:xfrm rot="10800000" flipH="1">
            <a:off x="498549" y="419474"/>
            <a:ext cx="429322" cy="93999"/>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57"/>
          <p:cNvGrpSpPr/>
          <p:nvPr/>
        </p:nvGrpSpPr>
        <p:grpSpPr>
          <a:xfrm rot="-5400000" flipH="1">
            <a:off x="8191799" y="4126299"/>
            <a:ext cx="825589" cy="93999"/>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15"/>
        <p:cNvGrpSpPr/>
        <p:nvPr/>
      </p:nvGrpSpPr>
      <p:grpSpPr>
        <a:xfrm>
          <a:off x="0" y="0"/>
          <a:ext cx="0" cy="0"/>
          <a:chOff x="0" y="0"/>
          <a:chExt cx="0" cy="0"/>
        </a:xfrm>
      </p:grpSpPr>
      <p:sp>
        <p:nvSpPr>
          <p:cNvPr id="916" name="Google Shape;916;p5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58"/>
          <p:cNvGrpSpPr/>
          <p:nvPr/>
        </p:nvGrpSpPr>
        <p:grpSpPr>
          <a:xfrm rot="10800000" flipH="1">
            <a:off x="498549" y="419474"/>
            <a:ext cx="429322" cy="93999"/>
            <a:chOff x="5795037" y="809024"/>
            <a:chExt cx="431653" cy="94500"/>
          </a:xfrm>
        </p:grpSpPr>
        <p:sp>
          <p:nvSpPr>
            <p:cNvPr id="919" name="Google Shape;919;p5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58"/>
          <p:cNvGrpSpPr/>
          <p:nvPr/>
        </p:nvGrpSpPr>
        <p:grpSpPr>
          <a:xfrm rot="-5400000" flipH="1">
            <a:off x="8191799" y="4126299"/>
            <a:ext cx="825589" cy="93999"/>
            <a:chOff x="5718423" y="809024"/>
            <a:chExt cx="830071" cy="94500"/>
          </a:xfrm>
        </p:grpSpPr>
        <p:sp>
          <p:nvSpPr>
            <p:cNvPr id="923" name="Google Shape;923;p5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8" r:id="rId5"/>
    <p:sldLayoutId id="2147483659" r:id="rId6"/>
    <p:sldLayoutId id="2147483660" r:id="rId7"/>
    <p:sldLayoutId id="2147483703" r:id="rId8"/>
    <p:sldLayoutId id="2147483704" r:id="rId9"/>
    <p:sldLayoutId id="2147483705" r:id="rId10"/>
    <p:sldLayoutId id="2147483706" r:id="rId11"/>
    <p:sldLayoutId id="2147483710" r:id="rId12"/>
    <p:sldLayoutId id="214748371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slide" Target="slide5.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 Target="slide17.xml"/><Relationship Id="rId7"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slide" Target="slide5.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slide" Target="slide5.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jpg"/><Relationship Id="rId5" Type="http://schemas.openxmlformats.org/officeDocument/2006/relationships/slide" Target="slide5.xml"/><Relationship Id="rId4"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slide" Target="slide5.xml"/><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slide" Target="slide5.xml"/><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slide" Target="slide5.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60"/>
        <p:cNvGrpSpPr/>
        <p:nvPr/>
      </p:nvGrpSpPr>
      <p:grpSpPr>
        <a:xfrm>
          <a:off x="0" y="0"/>
          <a:ext cx="0" cy="0"/>
          <a:chOff x="0" y="0"/>
          <a:chExt cx="0" cy="0"/>
        </a:xfrm>
      </p:grpSpPr>
      <p:sp>
        <p:nvSpPr>
          <p:cNvPr id="961" name="Google Shape;961;p64"/>
          <p:cNvSpPr/>
          <p:nvPr/>
        </p:nvSpPr>
        <p:spPr>
          <a:xfrm>
            <a:off x="468155" y="1293991"/>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txBox="1">
            <a:spLocks noGrp="1"/>
          </p:cNvSpPr>
          <p:nvPr>
            <p:ph type="ctrTitle"/>
          </p:nvPr>
        </p:nvSpPr>
        <p:spPr>
          <a:xfrm>
            <a:off x="729101" y="1489626"/>
            <a:ext cx="3342822" cy="507278"/>
          </a:xfrm>
          <a:prstGeom prst="rect">
            <a:avLst/>
          </a:prstGeom>
        </p:spPr>
        <p:txBody>
          <a:bodyPr spcFirstLastPara="1" wrap="square" lIns="91425" tIns="91425" rIns="91425" bIns="91425" anchor="ctr" anchorCtr="0">
            <a:noAutofit/>
          </a:bodyPr>
          <a:lstStyle/>
          <a:p>
            <a:r>
              <a:rPr lang="en" dirty="0">
                <a:solidFill>
                  <a:schemeClr val="dk1"/>
                </a:solidFill>
              </a:rPr>
              <a:t>IES PROJECT</a:t>
            </a:r>
            <a:br>
              <a:rPr lang="en" sz="1200" dirty="0">
                <a:solidFill>
                  <a:schemeClr val="dk1"/>
                </a:solidFill>
              </a:rPr>
            </a:br>
            <a:endParaRPr sz="1200" b="1" dirty="0">
              <a:solidFill>
                <a:schemeClr val="accent6"/>
              </a:solidFill>
            </a:endParaRPr>
          </a:p>
        </p:txBody>
      </p:sp>
      <p:grpSp>
        <p:nvGrpSpPr>
          <p:cNvPr id="964" name="Google Shape;964;p64"/>
          <p:cNvGrpSpPr/>
          <p:nvPr/>
        </p:nvGrpSpPr>
        <p:grpSpPr>
          <a:xfrm flipH="1">
            <a:off x="720319" y="918606"/>
            <a:ext cx="825589" cy="93999"/>
            <a:chOff x="5718423" y="809024"/>
            <a:chExt cx="830071" cy="94500"/>
          </a:xfrm>
        </p:grpSpPr>
        <p:sp>
          <p:nvSpPr>
            <p:cNvPr id="965" name="Google Shape;965;p6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64"/>
          <p:cNvGrpSpPr/>
          <p:nvPr/>
        </p:nvGrpSpPr>
        <p:grpSpPr>
          <a:xfrm>
            <a:off x="5029270" y="1457228"/>
            <a:ext cx="3384497" cy="2229043"/>
            <a:chOff x="5029270" y="1457228"/>
            <a:chExt cx="3384497" cy="2229043"/>
          </a:xfrm>
        </p:grpSpPr>
        <p:sp>
          <p:nvSpPr>
            <p:cNvPr id="970" name="Google Shape;970;p64"/>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64"/>
            <p:cNvGrpSpPr/>
            <p:nvPr/>
          </p:nvGrpSpPr>
          <p:grpSpPr>
            <a:xfrm>
              <a:off x="5306560" y="1715806"/>
              <a:ext cx="454888" cy="454888"/>
              <a:chOff x="5289166" y="402821"/>
              <a:chExt cx="801000" cy="801000"/>
            </a:xfrm>
          </p:grpSpPr>
          <p:sp>
            <p:nvSpPr>
              <p:cNvPr id="1001" name="Google Shape;1001;p64"/>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64"/>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64"/>
            <p:cNvGrpSpPr/>
            <p:nvPr/>
          </p:nvGrpSpPr>
          <p:grpSpPr>
            <a:xfrm>
              <a:off x="6387030" y="2729646"/>
              <a:ext cx="995046" cy="816206"/>
              <a:chOff x="6710430" y="2844909"/>
              <a:chExt cx="995046" cy="816206"/>
            </a:xfrm>
          </p:grpSpPr>
          <p:sp>
            <p:nvSpPr>
              <p:cNvPr id="1005" name="Google Shape;1005;p64"/>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64"/>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4"/>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4"/>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365;p124">
            <a:extLst>
              <a:ext uri="{FF2B5EF4-FFF2-40B4-BE49-F238E27FC236}">
                <a16:creationId xmlns:a16="http://schemas.microsoft.com/office/drawing/2014/main" id="{E029E923-EB48-E3D5-485A-5E52EB6E3275}"/>
              </a:ext>
            </a:extLst>
          </p:cNvPr>
          <p:cNvGrpSpPr/>
          <p:nvPr/>
        </p:nvGrpSpPr>
        <p:grpSpPr>
          <a:xfrm>
            <a:off x="7543940" y="424364"/>
            <a:ext cx="701715" cy="598727"/>
            <a:chOff x="4813643" y="2113020"/>
            <a:chExt cx="374016" cy="374394"/>
          </a:xfrm>
        </p:grpSpPr>
        <p:sp>
          <p:nvSpPr>
            <p:cNvPr id="5" name="Google Shape;4366;p124">
              <a:extLst>
                <a:ext uri="{FF2B5EF4-FFF2-40B4-BE49-F238E27FC236}">
                  <a16:creationId xmlns:a16="http://schemas.microsoft.com/office/drawing/2014/main" id="{9C368563-E36D-3B8D-6FAA-32BF6270307A}"/>
                </a:ext>
              </a:extLst>
            </p:cNvPr>
            <p:cNvSpPr/>
            <p:nvPr/>
          </p:nvSpPr>
          <p:spPr>
            <a:xfrm>
              <a:off x="4813643" y="2244827"/>
              <a:ext cx="374016" cy="110779"/>
            </a:xfrm>
            <a:custGeom>
              <a:avLst/>
              <a:gdLst/>
              <a:ahLst/>
              <a:cxnLst/>
              <a:rect l="l" t="t" r="r" b="b"/>
              <a:pathLst>
                <a:path w="13873" h="4109" extrusionOk="0">
                  <a:moveTo>
                    <a:pt x="2062" y="1641"/>
                  </a:moveTo>
                  <a:cubicBezTo>
                    <a:pt x="2287" y="1641"/>
                    <a:pt x="2468" y="1836"/>
                    <a:pt x="2468" y="2063"/>
                  </a:cubicBezTo>
                  <a:cubicBezTo>
                    <a:pt x="2468" y="2273"/>
                    <a:pt x="2287" y="2468"/>
                    <a:pt x="2062" y="2468"/>
                  </a:cubicBezTo>
                  <a:cubicBezTo>
                    <a:pt x="1836" y="2468"/>
                    <a:pt x="1656" y="2273"/>
                    <a:pt x="1656" y="2063"/>
                  </a:cubicBezTo>
                  <a:cubicBezTo>
                    <a:pt x="1656" y="1836"/>
                    <a:pt x="1836" y="1641"/>
                    <a:pt x="2062" y="1641"/>
                  </a:cubicBezTo>
                  <a:close/>
                  <a:moveTo>
                    <a:pt x="3687" y="1641"/>
                  </a:moveTo>
                  <a:cubicBezTo>
                    <a:pt x="3912" y="1641"/>
                    <a:pt x="4093" y="1836"/>
                    <a:pt x="4093" y="2063"/>
                  </a:cubicBezTo>
                  <a:cubicBezTo>
                    <a:pt x="4093" y="2273"/>
                    <a:pt x="3912" y="2468"/>
                    <a:pt x="3687" y="2468"/>
                  </a:cubicBezTo>
                  <a:cubicBezTo>
                    <a:pt x="3461" y="2468"/>
                    <a:pt x="3280" y="2273"/>
                    <a:pt x="3280" y="2063"/>
                  </a:cubicBezTo>
                  <a:cubicBezTo>
                    <a:pt x="3280" y="1836"/>
                    <a:pt x="3461" y="1641"/>
                    <a:pt x="3687" y="1641"/>
                  </a:cubicBezTo>
                  <a:close/>
                  <a:moveTo>
                    <a:pt x="10187" y="1641"/>
                  </a:moveTo>
                  <a:cubicBezTo>
                    <a:pt x="10412" y="1641"/>
                    <a:pt x="10592" y="1836"/>
                    <a:pt x="10592" y="2063"/>
                  </a:cubicBezTo>
                  <a:cubicBezTo>
                    <a:pt x="10592" y="2273"/>
                    <a:pt x="10412" y="2468"/>
                    <a:pt x="10187" y="2468"/>
                  </a:cubicBezTo>
                  <a:cubicBezTo>
                    <a:pt x="9961" y="2468"/>
                    <a:pt x="9780" y="2273"/>
                    <a:pt x="9780" y="2063"/>
                  </a:cubicBezTo>
                  <a:cubicBezTo>
                    <a:pt x="9780" y="1836"/>
                    <a:pt x="9961" y="1641"/>
                    <a:pt x="10187" y="1641"/>
                  </a:cubicBezTo>
                  <a:close/>
                  <a:moveTo>
                    <a:pt x="11812" y="1641"/>
                  </a:moveTo>
                  <a:cubicBezTo>
                    <a:pt x="12037" y="1641"/>
                    <a:pt x="12217" y="1836"/>
                    <a:pt x="12217" y="2063"/>
                  </a:cubicBezTo>
                  <a:cubicBezTo>
                    <a:pt x="12217" y="2273"/>
                    <a:pt x="12037" y="2468"/>
                    <a:pt x="11812" y="2468"/>
                  </a:cubicBezTo>
                  <a:cubicBezTo>
                    <a:pt x="11585" y="2468"/>
                    <a:pt x="11405" y="2273"/>
                    <a:pt x="11405" y="2063"/>
                  </a:cubicBezTo>
                  <a:cubicBezTo>
                    <a:pt x="11405" y="1836"/>
                    <a:pt x="11585" y="1641"/>
                    <a:pt x="11812" y="1641"/>
                  </a:cubicBezTo>
                  <a:close/>
                  <a:moveTo>
                    <a:pt x="8569" y="836"/>
                  </a:moveTo>
                  <a:cubicBezTo>
                    <a:pt x="8628" y="836"/>
                    <a:pt x="8687" y="848"/>
                    <a:pt x="8743" y="873"/>
                  </a:cubicBezTo>
                  <a:cubicBezTo>
                    <a:pt x="8953" y="979"/>
                    <a:pt x="9028" y="1220"/>
                    <a:pt x="8923" y="1431"/>
                  </a:cubicBezTo>
                  <a:lnTo>
                    <a:pt x="8111" y="3056"/>
                  </a:lnTo>
                  <a:cubicBezTo>
                    <a:pt x="8050" y="3190"/>
                    <a:pt x="7900" y="3281"/>
                    <a:pt x="7750" y="3281"/>
                  </a:cubicBezTo>
                  <a:cubicBezTo>
                    <a:pt x="7599" y="3281"/>
                    <a:pt x="7463" y="3190"/>
                    <a:pt x="7388" y="3056"/>
                  </a:cubicBezTo>
                  <a:lnTo>
                    <a:pt x="6937" y="2153"/>
                  </a:lnTo>
                  <a:lnTo>
                    <a:pt x="6486" y="3056"/>
                  </a:lnTo>
                  <a:cubicBezTo>
                    <a:pt x="6418" y="3191"/>
                    <a:pt x="6271" y="3259"/>
                    <a:pt x="6124" y="3259"/>
                  </a:cubicBezTo>
                  <a:cubicBezTo>
                    <a:pt x="5977" y="3259"/>
                    <a:pt x="5831" y="3191"/>
                    <a:pt x="5764" y="3056"/>
                  </a:cubicBezTo>
                  <a:lnTo>
                    <a:pt x="4951" y="1431"/>
                  </a:lnTo>
                  <a:cubicBezTo>
                    <a:pt x="4845" y="1220"/>
                    <a:pt x="4935" y="979"/>
                    <a:pt x="5132" y="873"/>
                  </a:cubicBezTo>
                  <a:cubicBezTo>
                    <a:pt x="5187" y="848"/>
                    <a:pt x="5247" y="836"/>
                    <a:pt x="5307" y="836"/>
                  </a:cubicBezTo>
                  <a:cubicBezTo>
                    <a:pt x="5458" y="836"/>
                    <a:pt x="5609" y="914"/>
                    <a:pt x="5673" y="1054"/>
                  </a:cubicBezTo>
                  <a:lnTo>
                    <a:pt x="6125" y="1957"/>
                  </a:lnTo>
                  <a:lnTo>
                    <a:pt x="6576" y="1054"/>
                  </a:lnTo>
                  <a:cubicBezTo>
                    <a:pt x="6643" y="919"/>
                    <a:pt x="6790" y="851"/>
                    <a:pt x="6937" y="851"/>
                  </a:cubicBezTo>
                  <a:cubicBezTo>
                    <a:pt x="7083" y="851"/>
                    <a:pt x="7230" y="919"/>
                    <a:pt x="7298" y="1054"/>
                  </a:cubicBezTo>
                  <a:lnTo>
                    <a:pt x="7750" y="1957"/>
                  </a:lnTo>
                  <a:lnTo>
                    <a:pt x="8201" y="1054"/>
                  </a:lnTo>
                  <a:cubicBezTo>
                    <a:pt x="8276" y="914"/>
                    <a:pt x="8421" y="836"/>
                    <a:pt x="8569" y="836"/>
                  </a:cubicBezTo>
                  <a:close/>
                  <a:moveTo>
                    <a:pt x="407" y="1"/>
                  </a:moveTo>
                  <a:cubicBezTo>
                    <a:pt x="181" y="1"/>
                    <a:pt x="1" y="181"/>
                    <a:pt x="1" y="408"/>
                  </a:cubicBezTo>
                  <a:lnTo>
                    <a:pt x="1" y="3702"/>
                  </a:lnTo>
                  <a:cubicBezTo>
                    <a:pt x="1" y="3928"/>
                    <a:pt x="181" y="4109"/>
                    <a:pt x="407" y="4109"/>
                  </a:cubicBezTo>
                  <a:lnTo>
                    <a:pt x="13467" y="4109"/>
                  </a:lnTo>
                  <a:cubicBezTo>
                    <a:pt x="13692" y="4109"/>
                    <a:pt x="13872" y="3928"/>
                    <a:pt x="13872" y="3702"/>
                  </a:cubicBezTo>
                  <a:lnTo>
                    <a:pt x="13872" y="408"/>
                  </a:lnTo>
                  <a:cubicBezTo>
                    <a:pt x="13872" y="181"/>
                    <a:pt x="13692" y="1"/>
                    <a:pt x="13467"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67;p124">
              <a:extLst>
                <a:ext uri="{FF2B5EF4-FFF2-40B4-BE49-F238E27FC236}">
                  <a16:creationId xmlns:a16="http://schemas.microsoft.com/office/drawing/2014/main" id="{D167364B-6458-4ADF-03A5-7461AE790AD7}"/>
                </a:ext>
              </a:extLst>
            </p:cNvPr>
            <p:cNvSpPr/>
            <p:nvPr/>
          </p:nvSpPr>
          <p:spPr>
            <a:xfrm>
              <a:off x="4878158" y="2117468"/>
              <a:ext cx="74248" cy="54810"/>
            </a:xfrm>
            <a:custGeom>
              <a:avLst/>
              <a:gdLst/>
              <a:ahLst/>
              <a:cxnLst/>
              <a:rect l="l" t="t" r="r" b="b"/>
              <a:pathLst>
                <a:path w="2754" h="2033" extrusionOk="0">
                  <a:moveTo>
                    <a:pt x="2753" y="1"/>
                  </a:moveTo>
                  <a:lnTo>
                    <a:pt x="2753" y="1"/>
                  </a:lnTo>
                  <a:cubicBezTo>
                    <a:pt x="1716" y="271"/>
                    <a:pt x="783" y="873"/>
                    <a:pt x="0" y="1551"/>
                  </a:cubicBezTo>
                  <a:cubicBezTo>
                    <a:pt x="496" y="1746"/>
                    <a:pt x="1068" y="1912"/>
                    <a:pt x="1716" y="2032"/>
                  </a:cubicBezTo>
                  <a:cubicBezTo>
                    <a:pt x="2001" y="1264"/>
                    <a:pt x="2347" y="498"/>
                    <a:pt x="2753"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68;p124">
              <a:extLst>
                <a:ext uri="{FF2B5EF4-FFF2-40B4-BE49-F238E27FC236}">
                  <a16:creationId xmlns:a16="http://schemas.microsoft.com/office/drawing/2014/main" id="{2BF7D28D-011A-EF7B-B6F0-AE3B01D5A72B}"/>
                </a:ext>
              </a:extLst>
            </p:cNvPr>
            <p:cNvSpPr/>
            <p:nvPr/>
          </p:nvSpPr>
          <p:spPr>
            <a:xfrm>
              <a:off x="4932078" y="2196596"/>
              <a:ext cx="57640" cy="26367"/>
            </a:xfrm>
            <a:custGeom>
              <a:avLst/>
              <a:gdLst/>
              <a:ahLst/>
              <a:cxnLst/>
              <a:rect l="l" t="t" r="r" b="b"/>
              <a:pathLst>
                <a:path w="2138" h="978" extrusionOk="0">
                  <a:moveTo>
                    <a:pt x="242" y="0"/>
                  </a:moveTo>
                  <a:cubicBezTo>
                    <a:pt x="151" y="315"/>
                    <a:pt x="77" y="632"/>
                    <a:pt x="1" y="977"/>
                  </a:cubicBezTo>
                  <a:lnTo>
                    <a:pt x="2137" y="977"/>
                  </a:lnTo>
                  <a:lnTo>
                    <a:pt x="2137" y="150"/>
                  </a:lnTo>
                  <a:cubicBezTo>
                    <a:pt x="1475" y="135"/>
                    <a:pt x="843" y="90"/>
                    <a:pt x="242"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69;p124">
              <a:extLst>
                <a:ext uri="{FF2B5EF4-FFF2-40B4-BE49-F238E27FC236}">
                  <a16:creationId xmlns:a16="http://schemas.microsoft.com/office/drawing/2014/main" id="{9DFF7645-4949-1B47-D3CD-8BB8E6391D6F}"/>
                </a:ext>
              </a:extLst>
            </p:cNvPr>
            <p:cNvSpPr/>
            <p:nvPr/>
          </p:nvSpPr>
          <p:spPr>
            <a:xfrm>
              <a:off x="4945882" y="2113020"/>
              <a:ext cx="43837" cy="65755"/>
            </a:xfrm>
            <a:custGeom>
              <a:avLst/>
              <a:gdLst/>
              <a:ahLst/>
              <a:cxnLst/>
              <a:rect l="l" t="t" r="r" b="b"/>
              <a:pathLst>
                <a:path w="1626" h="2439" extrusionOk="0">
                  <a:moveTo>
                    <a:pt x="1625" y="1"/>
                  </a:moveTo>
                  <a:cubicBezTo>
                    <a:pt x="993" y="271"/>
                    <a:pt x="437" y="1189"/>
                    <a:pt x="0" y="2318"/>
                  </a:cubicBezTo>
                  <a:cubicBezTo>
                    <a:pt x="528" y="2378"/>
                    <a:pt x="1069" y="2422"/>
                    <a:pt x="1625" y="2438"/>
                  </a:cubicBezTo>
                  <a:lnTo>
                    <a:pt x="1625" y="1"/>
                  </a:ln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0;p124">
              <a:extLst>
                <a:ext uri="{FF2B5EF4-FFF2-40B4-BE49-F238E27FC236}">
                  <a16:creationId xmlns:a16="http://schemas.microsoft.com/office/drawing/2014/main" id="{76FF1F6F-1498-AC3F-FF4E-71AD4473EEF4}"/>
                </a:ext>
              </a:extLst>
            </p:cNvPr>
            <p:cNvSpPr/>
            <p:nvPr/>
          </p:nvSpPr>
          <p:spPr>
            <a:xfrm>
              <a:off x="5011583" y="2196596"/>
              <a:ext cx="57640" cy="26367"/>
            </a:xfrm>
            <a:custGeom>
              <a:avLst/>
              <a:gdLst/>
              <a:ahLst/>
              <a:cxnLst/>
              <a:rect l="l" t="t" r="r" b="b"/>
              <a:pathLst>
                <a:path w="2138" h="978" extrusionOk="0">
                  <a:moveTo>
                    <a:pt x="1896" y="0"/>
                  </a:moveTo>
                  <a:cubicBezTo>
                    <a:pt x="1295" y="90"/>
                    <a:pt x="663" y="135"/>
                    <a:pt x="1" y="150"/>
                  </a:cubicBezTo>
                  <a:lnTo>
                    <a:pt x="1" y="977"/>
                  </a:lnTo>
                  <a:lnTo>
                    <a:pt x="2137" y="977"/>
                  </a:lnTo>
                  <a:cubicBezTo>
                    <a:pt x="2063" y="632"/>
                    <a:pt x="1987" y="315"/>
                    <a:pt x="1896"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71;p124">
              <a:extLst>
                <a:ext uri="{FF2B5EF4-FFF2-40B4-BE49-F238E27FC236}">
                  <a16:creationId xmlns:a16="http://schemas.microsoft.com/office/drawing/2014/main" id="{E20932EB-7702-75E7-C769-AE7408D190D3}"/>
                </a:ext>
              </a:extLst>
            </p:cNvPr>
            <p:cNvSpPr/>
            <p:nvPr/>
          </p:nvSpPr>
          <p:spPr>
            <a:xfrm>
              <a:off x="5084213" y="2176295"/>
              <a:ext cx="86029" cy="46668"/>
            </a:xfrm>
            <a:custGeom>
              <a:avLst/>
              <a:gdLst/>
              <a:ahLst/>
              <a:cxnLst/>
              <a:rect l="l" t="t" r="r" b="b"/>
              <a:pathLst>
                <a:path w="3191" h="1731" extrusionOk="0">
                  <a:moveTo>
                    <a:pt x="2061" y="1"/>
                  </a:moveTo>
                  <a:cubicBezTo>
                    <a:pt x="1489" y="256"/>
                    <a:pt x="783" y="467"/>
                    <a:pt x="0" y="617"/>
                  </a:cubicBezTo>
                  <a:cubicBezTo>
                    <a:pt x="105" y="978"/>
                    <a:pt x="195" y="1339"/>
                    <a:pt x="271" y="1730"/>
                  </a:cubicBezTo>
                  <a:lnTo>
                    <a:pt x="3190" y="1730"/>
                  </a:lnTo>
                  <a:cubicBezTo>
                    <a:pt x="2904" y="1084"/>
                    <a:pt x="2528" y="512"/>
                    <a:pt x="2061"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72;p124">
              <a:extLst>
                <a:ext uri="{FF2B5EF4-FFF2-40B4-BE49-F238E27FC236}">
                  <a16:creationId xmlns:a16="http://schemas.microsoft.com/office/drawing/2014/main" id="{19959BBB-D58B-E711-AC5E-34B883F8FF6B}"/>
                </a:ext>
              </a:extLst>
            </p:cNvPr>
            <p:cNvSpPr/>
            <p:nvPr/>
          </p:nvSpPr>
          <p:spPr>
            <a:xfrm>
              <a:off x="4831113" y="2176295"/>
              <a:ext cx="86002" cy="46668"/>
            </a:xfrm>
            <a:custGeom>
              <a:avLst/>
              <a:gdLst/>
              <a:ahLst/>
              <a:cxnLst/>
              <a:rect l="l" t="t" r="r" b="b"/>
              <a:pathLst>
                <a:path w="3190" h="1731" extrusionOk="0">
                  <a:moveTo>
                    <a:pt x="1128" y="1"/>
                  </a:moveTo>
                  <a:cubicBezTo>
                    <a:pt x="677" y="512"/>
                    <a:pt x="285" y="1084"/>
                    <a:pt x="0" y="1730"/>
                  </a:cubicBezTo>
                  <a:lnTo>
                    <a:pt x="2919" y="1730"/>
                  </a:lnTo>
                  <a:cubicBezTo>
                    <a:pt x="2994" y="1339"/>
                    <a:pt x="3084" y="978"/>
                    <a:pt x="3190" y="617"/>
                  </a:cubicBezTo>
                  <a:cubicBezTo>
                    <a:pt x="2407" y="467"/>
                    <a:pt x="1700" y="256"/>
                    <a:pt x="1128"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73;p124">
              <a:extLst>
                <a:ext uri="{FF2B5EF4-FFF2-40B4-BE49-F238E27FC236}">
                  <a16:creationId xmlns:a16="http://schemas.microsoft.com/office/drawing/2014/main" id="{5AC8EAC2-C292-FE94-1479-19F647832D45}"/>
                </a:ext>
              </a:extLst>
            </p:cNvPr>
            <p:cNvSpPr/>
            <p:nvPr/>
          </p:nvSpPr>
          <p:spPr>
            <a:xfrm>
              <a:off x="5011583" y="2113020"/>
              <a:ext cx="43837" cy="65755"/>
            </a:xfrm>
            <a:custGeom>
              <a:avLst/>
              <a:gdLst/>
              <a:ahLst/>
              <a:cxnLst/>
              <a:rect l="l" t="t" r="r" b="b"/>
              <a:pathLst>
                <a:path w="1626" h="2439" extrusionOk="0">
                  <a:moveTo>
                    <a:pt x="1" y="1"/>
                  </a:moveTo>
                  <a:lnTo>
                    <a:pt x="1" y="2438"/>
                  </a:lnTo>
                  <a:cubicBezTo>
                    <a:pt x="572" y="2422"/>
                    <a:pt x="1114" y="2378"/>
                    <a:pt x="1626" y="2318"/>
                  </a:cubicBezTo>
                  <a:cubicBezTo>
                    <a:pt x="1204" y="1189"/>
                    <a:pt x="633" y="271"/>
                    <a:pt x="1"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74;p124">
              <a:extLst>
                <a:ext uri="{FF2B5EF4-FFF2-40B4-BE49-F238E27FC236}">
                  <a16:creationId xmlns:a16="http://schemas.microsoft.com/office/drawing/2014/main" id="{2A571939-C6B1-671B-5494-4EEFB219701D}"/>
                </a:ext>
              </a:extLst>
            </p:cNvPr>
            <p:cNvSpPr/>
            <p:nvPr/>
          </p:nvSpPr>
          <p:spPr>
            <a:xfrm>
              <a:off x="5048896" y="2117468"/>
              <a:ext cx="74275" cy="54810"/>
            </a:xfrm>
            <a:custGeom>
              <a:avLst/>
              <a:gdLst/>
              <a:ahLst/>
              <a:cxnLst/>
              <a:rect l="l" t="t" r="r" b="b"/>
              <a:pathLst>
                <a:path w="2755" h="2033" extrusionOk="0">
                  <a:moveTo>
                    <a:pt x="1" y="1"/>
                  </a:moveTo>
                  <a:lnTo>
                    <a:pt x="1" y="1"/>
                  </a:lnTo>
                  <a:cubicBezTo>
                    <a:pt x="408" y="498"/>
                    <a:pt x="753" y="1264"/>
                    <a:pt x="1054" y="2032"/>
                  </a:cubicBezTo>
                  <a:cubicBezTo>
                    <a:pt x="1686" y="1912"/>
                    <a:pt x="2273" y="1746"/>
                    <a:pt x="2755" y="1551"/>
                  </a:cubicBezTo>
                  <a:cubicBezTo>
                    <a:pt x="1972" y="873"/>
                    <a:pt x="1040" y="271"/>
                    <a:pt x="1"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75;p124">
              <a:extLst>
                <a:ext uri="{FF2B5EF4-FFF2-40B4-BE49-F238E27FC236}">
                  <a16:creationId xmlns:a16="http://schemas.microsoft.com/office/drawing/2014/main" id="{246F75C8-B94C-63BA-8F46-645FACC569E3}"/>
                </a:ext>
              </a:extLst>
            </p:cNvPr>
            <p:cNvSpPr/>
            <p:nvPr/>
          </p:nvSpPr>
          <p:spPr>
            <a:xfrm>
              <a:off x="5011583" y="2377498"/>
              <a:ext cx="57640" cy="26367"/>
            </a:xfrm>
            <a:custGeom>
              <a:avLst/>
              <a:gdLst/>
              <a:ahLst/>
              <a:cxnLst/>
              <a:rect l="l" t="t" r="r" b="b"/>
              <a:pathLst>
                <a:path w="2138" h="978" extrusionOk="0">
                  <a:moveTo>
                    <a:pt x="1" y="0"/>
                  </a:moveTo>
                  <a:lnTo>
                    <a:pt x="1" y="827"/>
                  </a:lnTo>
                  <a:cubicBezTo>
                    <a:pt x="663" y="843"/>
                    <a:pt x="1310" y="887"/>
                    <a:pt x="1896" y="978"/>
                  </a:cubicBezTo>
                  <a:cubicBezTo>
                    <a:pt x="1987" y="662"/>
                    <a:pt x="2077" y="346"/>
                    <a:pt x="2137"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76;p124">
              <a:extLst>
                <a:ext uri="{FF2B5EF4-FFF2-40B4-BE49-F238E27FC236}">
                  <a16:creationId xmlns:a16="http://schemas.microsoft.com/office/drawing/2014/main" id="{09F275F0-66B6-56F4-5EE3-3FC131C52C3C}"/>
                </a:ext>
              </a:extLst>
            </p:cNvPr>
            <p:cNvSpPr/>
            <p:nvPr/>
          </p:nvSpPr>
          <p:spPr>
            <a:xfrm>
              <a:off x="5084213" y="2377498"/>
              <a:ext cx="86029" cy="46641"/>
            </a:xfrm>
            <a:custGeom>
              <a:avLst/>
              <a:gdLst/>
              <a:ahLst/>
              <a:cxnLst/>
              <a:rect l="l" t="t" r="r" b="b"/>
              <a:pathLst>
                <a:path w="3191" h="1730" extrusionOk="0">
                  <a:moveTo>
                    <a:pt x="271" y="0"/>
                  </a:moveTo>
                  <a:cubicBezTo>
                    <a:pt x="195" y="391"/>
                    <a:pt x="105" y="753"/>
                    <a:pt x="0" y="1114"/>
                  </a:cubicBezTo>
                  <a:cubicBezTo>
                    <a:pt x="783" y="1264"/>
                    <a:pt x="1489" y="1475"/>
                    <a:pt x="2061" y="1730"/>
                  </a:cubicBezTo>
                  <a:cubicBezTo>
                    <a:pt x="2528" y="1218"/>
                    <a:pt x="2904" y="647"/>
                    <a:pt x="3190"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77;p124">
              <a:extLst>
                <a:ext uri="{FF2B5EF4-FFF2-40B4-BE49-F238E27FC236}">
                  <a16:creationId xmlns:a16="http://schemas.microsoft.com/office/drawing/2014/main" id="{53F91EE8-433A-37AC-86EE-3F3C08807032}"/>
                </a:ext>
              </a:extLst>
            </p:cNvPr>
            <p:cNvSpPr/>
            <p:nvPr/>
          </p:nvSpPr>
          <p:spPr>
            <a:xfrm>
              <a:off x="4932078" y="2377498"/>
              <a:ext cx="57640" cy="26367"/>
            </a:xfrm>
            <a:custGeom>
              <a:avLst/>
              <a:gdLst/>
              <a:ahLst/>
              <a:cxnLst/>
              <a:rect l="l" t="t" r="r" b="b"/>
              <a:pathLst>
                <a:path w="2138" h="978" extrusionOk="0">
                  <a:moveTo>
                    <a:pt x="1" y="0"/>
                  </a:moveTo>
                  <a:cubicBezTo>
                    <a:pt x="77" y="346"/>
                    <a:pt x="151" y="662"/>
                    <a:pt x="242" y="978"/>
                  </a:cubicBezTo>
                  <a:cubicBezTo>
                    <a:pt x="843" y="887"/>
                    <a:pt x="1491" y="843"/>
                    <a:pt x="2137" y="827"/>
                  </a:cubicBezTo>
                  <a:lnTo>
                    <a:pt x="2137" y="0"/>
                  </a:ln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78;p124">
              <a:extLst>
                <a:ext uri="{FF2B5EF4-FFF2-40B4-BE49-F238E27FC236}">
                  <a16:creationId xmlns:a16="http://schemas.microsoft.com/office/drawing/2014/main" id="{BE04C682-A355-E071-1F7A-2F036BB63D4E}"/>
                </a:ext>
              </a:extLst>
            </p:cNvPr>
            <p:cNvSpPr/>
            <p:nvPr/>
          </p:nvSpPr>
          <p:spPr>
            <a:xfrm>
              <a:off x="5011583" y="2421685"/>
              <a:ext cx="43837" cy="65728"/>
            </a:xfrm>
            <a:custGeom>
              <a:avLst/>
              <a:gdLst/>
              <a:ahLst/>
              <a:cxnLst/>
              <a:rect l="l" t="t" r="r" b="b"/>
              <a:pathLst>
                <a:path w="1626" h="2438" extrusionOk="0">
                  <a:moveTo>
                    <a:pt x="1" y="1"/>
                  </a:moveTo>
                  <a:lnTo>
                    <a:pt x="1" y="2438"/>
                  </a:lnTo>
                  <a:cubicBezTo>
                    <a:pt x="633" y="2167"/>
                    <a:pt x="1204" y="1250"/>
                    <a:pt x="1626" y="121"/>
                  </a:cubicBezTo>
                  <a:cubicBezTo>
                    <a:pt x="1130" y="61"/>
                    <a:pt x="572" y="16"/>
                    <a:pt x="1"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79;p124">
              <a:extLst>
                <a:ext uri="{FF2B5EF4-FFF2-40B4-BE49-F238E27FC236}">
                  <a16:creationId xmlns:a16="http://schemas.microsoft.com/office/drawing/2014/main" id="{9A86100A-3EC3-1CA4-E909-6D66E7950C70}"/>
                </a:ext>
              </a:extLst>
            </p:cNvPr>
            <p:cNvSpPr/>
            <p:nvPr/>
          </p:nvSpPr>
          <p:spPr>
            <a:xfrm>
              <a:off x="4878158" y="2428182"/>
              <a:ext cx="74248" cy="54810"/>
            </a:xfrm>
            <a:custGeom>
              <a:avLst/>
              <a:gdLst/>
              <a:ahLst/>
              <a:cxnLst/>
              <a:rect l="l" t="t" r="r" b="b"/>
              <a:pathLst>
                <a:path w="2754" h="2033" extrusionOk="0">
                  <a:moveTo>
                    <a:pt x="1700" y="0"/>
                  </a:moveTo>
                  <a:cubicBezTo>
                    <a:pt x="1068" y="121"/>
                    <a:pt x="496" y="287"/>
                    <a:pt x="0" y="482"/>
                  </a:cubicBezTo>
                  <a:cubicBezTo>
                    <a:pt x="783" y="1159"/>
                    <a:pt x="1716" y="1761"/>
                    <a:pt x="2753" y="2032"/>
                  </a:cubicBezTo>
                  <a:cubicBezTo>
                    <a:pt x="2347" y="1520"/>
                    <a:pt x="2001" y="768"/>
                    <a:pt x="1700"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80;p124">
              <a:extLst>
                <a:ext uri="{FF2B5EF4-FFF2-40B4-BE49-F238E27FC236}">
                  <a16:creationId xmlns:a16="http://schemas.microsoft.com/office/drawing/2014/main" id="{85C50F76-4FE0-3671-7962-EF16CA83BAB1}"/>
                </a:ext>
              </a:extLst>
            </p:cNvPr>
            <p:cNvSpPr/>
            <p:nvPr/>
          </p:nvSpPr>
          <p:spPr>
            <a:xfrm>
              <a:off x="4831113" y="2377498"/>
              <a:ext cx="86002" cy="46641"/>
            </a:xfrm>
            <a:custGeom>
              <a:avLst/>
              <a:gdLst/>
              <a:ahLst/>
              <a:cxnLst/>
              <a:rect l="l" t="t" r="r" b="b"/>
              <a:pathLst>
                <a:path w="3190" h="1730" extrusionOk="0">
                  <a:moveTo>
                    <a:pt x="0" y="0"/>
                  </a:moveTo>
                  <a:cubicBezTo>
                    <a:pt x="285" y="647"/>
                    <a:pt x="677" y="1218"/>
                    <a:pt x="1128" y="1730"/>
                  </a:cubicBezTo>
                  <a:cubicBezTo>
                    <a:pt x="1715" y="1475"/>
                    <a:pt x="2407" y="1264"/>
                    <a:pt x="3190" y="1114"/>
                  </a:cubicBezTo>
                  <a:cubicBezTo>
                    <a:pt x="3084" y="753"/>
                    <a:pt x="2994" y="391"/>
                    <a:pt x="2919"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81;p124">
              <a:extLst>
                <a:ext uri="{FF2B5EF4-FFF2-40B4-BE49-F238E27FC236}">
                  <a16:creationId xmlns:a16="http://schemas.microsoft.com/office/drawing/2014/main" id="{F4D964B2-BCA5-48F6-4C68-32D689A5EECA}"/>
                </a:ext>
              </a:extLst>
            </p:cNvPr>
            <p:cNvSpPr/>
            <p:nvPr/>
          </p:nvSpPr>
          <p:spPr>
            <a:xfrm>
              <a:off x="5048896" y="2428587"/>
              <a:ext cx="74275" cy="54405"/>
            </a:xfrm>
            <a:custGeom>
              <a:avLst/>
              <a:gdLst/>
              <a:ahLst/>
              <a:cxnLst/>
              <a:rect l="l" t="t" r="r" b="b"/>
              <a:pathLst>
                <a:path w="2755" h="2018" extrusionOk="0">
                  <a:moveTo>
                    <a:pt x="1054" y="1"/>
                  </a:moveTo>
                  <a:cubicBezTo>
                    <a:pt x="769" y="768"/>
                    <a:pt x="408" y="1505"/>
                    <a:pt x="1" y="2017"/>
                  </a:cubicBezTo>
                  <a:cubicBezTo>
                    <a:pt x="1040" y="1746"/>
                    <a:pt x="1972" y="1159"/>
                    <a:pt x="2755" y="467"/>
                  </a:cubicBezTo>
                  <a:cubicBezTo>
                    <a:pt x="2273" y="286"/>
                    <a:pt x="1702" y="121"/>
                    <a:pt x="1054"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82;p124">
              <a:extLst>
                <a:ext uri="{FF2B5EF4-FFF2-40B4-BE49-F238E27FC236}">
                  <a16:creationId xmlns:a16="http://schemas.microsoft.com/office/drawing/2014/main" id="{48B52D41-74DB-A8A8-4DA0-622C1306FE59}"/>
                </a:ext>
              </a:extLst>
            </p:cNvPr>
            <p:cNvSpPr/>
            <p:nvPr/>
          </p:nvSpPr>
          <p:spPr>
            <a:xfrm>
              <a:off x="4945882" y="2421685"/>
              <a:ext cx="43837" cy="65728"/>
            </a:xfrm>
            <a:custGeom>
              <a:avLst/>
              <a:gdLst/>
              <a:ahLst/>
              <a:cxnLst/>
              <a:rect l="l" t="t" r="r" b="b"/>
              <a:pathLst>
                <a:path w="1626" h="2438" extrusionOk="0">
                  <a:moveTo>
                    <a:pt x="1625" y="1"/>
                  </a:moveTo>
                  <a:cubicBezTo>
                    <a:pt x="1069" y="16"/>
                    <a:pt x="528" y="61"/>
                    <a:pt x="0" y="121"/>
                  </a:cubicBezTo>
                  <a:cubicBezTo>
                    <a:pt x="422" y="1250"/>
                    <a:pt x="993" y="2167"/>
                    <a:pt x="1625" y="2438"/>
                  </a:cubicBezTo>
                  <a:lnTo>
                    <a:pt x="1625" y="1"/>
                  </a:ln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F726241-7BAA-8714-B723-D16D681071A3}"/>
              </a:ext>
            </a:extLst>
          </p:cNvPr>
          <p:cNvSpPr txBox="1"/>
          <p:nvPr/>
        </p:nvSpPr>
        <p:spPr>
          <a:xfrm>
            <a:off x="514431" y="2119300"/>
            <a:ext cx="4420485" cy="1569660"/>
          </a:xfrm>
          <a:prstGeom prst="rect">
            <a:avLst/>
          </a:prstGeom>
          <a:noFill/>
        </p:spPr>
        <p:txBody>
          <a:bodyPr wrap="square" rtlCol="0">
            <a:spAutoFit/>
          </a:bodyPr>
          <a:lstStyle/>
          <a:p>
            <a:r>
              <a:rPr lang="en" sz="1400" b="1" dirty="0">
                <a:solidFill>
                  <a:schemeClr val="lt1"/>
                </a:solidFill>
                <a:latin typeface="Montserrat" panose="00000500000000000000" pitchFamily="2" charset="0"/>
              </a:rPr>
              <a:t> </a:t>
            </a:r>
            <a:r>
              <a:rPr lang="en-US" sz="2400" b="1" dirty="0">
                <a:solidFill>
                  <a:schemeClr val="bg1"/>
                </a:solidFill>
                <a:latin typeface="Montserrat" panose="00000500000000000000" pitchFamily="2" charset="0"/>
              </a:rPr>
              <a:t>Illustration of an ASP.NET Core web application with user data secured through authorization.</a:t>
            </a:r>
            <a:endParaRPr lang="en-IN" sz="2400" b="1" dirty="0">
              <a:solidFill>
                <a:schemeClr val="bg1"/>
              </a:solidFill>
              <a:latin typeface="Montserrat"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flipH="1" flipV="1">
            <a:off x="5008637" y="3074850"/>
            <a:ext cx="2581625" cy="6480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flipH="1" flipV="1">
            <a:off x="5724749" y="2073450"/>
            <a:ext cx="1401167" cy="1134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company</a:t>
            </a:r>
            <a:endParaRPr dirty="0"/>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flipH="1" flipV="1">
            <a:off x="5724749" y="3685149"/>
            <a:ext cx="1113613"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goals </a:t>
            </a:r>
            <a:endParaRPr dirty="0"/>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3" name="Google Shape;1083;p67"/>
          <p:cNvSpPr txBox="1">
            <a:spLocks noGrp="1"/>
          </p:cNvSpPr>
          <p:nvPr>
            <p:ph type="title"/>
          </p:nvPr>
        </p:nvSpPr>
        <p:spPr>
          <a:xfrm>
            <a:off x="720000" y="501026"/>
            <a:ext cx="3287005" cy="96210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This is the edit page of the user details where the admin can update the details. Once the details are updated click on save button to save the details</a:t>
            </a:r>
            <a:endParaRPr sz="1200" dirty="0"/>
          </a:p>
        </p:txBody>
      </p:sp>
      <p:sp>
        <p:nvSpPr>
          <p:cNvPr id="1084" name="Google Shape;1084;p67"/>
          <p:cNvSpPr txBox="1">
            <a:spLocks noGrp="1"/>
          </p:cNvSpPr>
          <p:nvPr>
            <p:ph type="subTitle" idx="1"/>
          </p:nvPr>
        </p:nvSpPr>
        <p:spPr>
          <a:xfrm flipH="1" flipV="1">
            <a:off x="5505150" y="2588870"/>
            <a:ext cx="1600940" cy="3992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describe the topic of the section here</a:t>
            </a:r>
            <a:endParaRPr dirty="0"/>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flipH="1">
            <a:off x="5505150" y="3660661"/>
            <a:ext cx="1694930" cy="5545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describe the topic of the section here</a:t>
            </a:r>
            <a:endParaRPr dirty="0"/>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flipH="1" flipV="1">
            <a:off x="7711673" y="2948069"/>
            <a:ext cx="398980" cy="1219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a:off x="5382320" y="2691137"/>
            <a:ext cx="1524001" cy="342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V="1">
            <a:off x="2161857" y="1463683"/>
            <a:ext cx="143756" cy="1348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5724746" y="2324549"/>
            <a:ext cx="557107" cy="412500"/>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V="1">
            <a:off x="6281853" y="3346665"/>
            <a:ext cx="824236" cy="125117"/>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ntact form&#10;&#10;Description automatically generated">
            <a:extLst>
              <a:ext uri="{FF2B5EF4-FFF2-40B4-BE49-F238E27FC236}">
                <a16:creationId xmlns:a16="http://schemas.microsoft.com/office/drawing/2014/main" id="{64316FA4-D0F0-513F-F44E-915AF06712A1}"/>
              </a:ext>
            </a:extLst>
          </p:cNvPr>
          <p:cNvPicPr>
            <a:picLocks noChangeAspect="1"/>
          </p:cNvPicPr>
          <p:nvPr/>
        </p:nvPicPr>
        <p:blipFill>
          <a:blip r:embed="rId6"/>
          <a:stretch>
            <a:fillRect/>
          </a:stretch>
        </p:blipFill>
        <p:spPr>
          <a:xfrm>
            <a:off x="371258" y="1596024"/>
            <a:ext cx="4031798" cy="3184132"/>
          </a:xfrm>
          <a:prstGeom prst="rect">
            <a:avLst/>
          </a:prstGeom>
        </p:spPr>
      </p:pic>
      <p:pic>
        <p:nvPicPr>
          <p:cNvPr id="6" name="Picture 5" descr="A screenshot of a contact form&#10;&#10;Description automatically generated">
            <a:extLst>
              <a:ext uri="{FF2B5EF4-FFF2-40B4-BE49-F238E27FC236}">
                <a16:creationId xmlns:a16="http://schemas.microsoft.com/office/drawing/2014/main" id="{4F92FDED-F220-A51E-A16C-82EB31654A53}"/>
              </a:ext>
            </a:extLst>
          </p:cNvPr>
          <p:cNvPicPr>
            <a:picLocks noChangeAspect="1"/>
          </p:cNvPicPr>
          <p:nvPr/>
        </p:nvPicPr>
        <p:blipFill>
          <a:blip r:embed="rId7"/>
          <a:stretch>
            <a:fillRect/>
          </a:stretch>
        </p:blipFill>
        <p:spPr>
          <a:xfrm>
            <a:off x="4676894" y="1596025"/>
            <a:ext cx="4031798" cy="3184132"/>
          </a:xfrm>
          <a:prstGeom prst="rect">
            <a:avLst/>
          </a:prstGeom>
        </p:spPr>
      </p:pic>
      <p:sp>
        <p:nvSpPr>
          <p:cNvPr id="7" name="TextBox 6">
            <a:extLst>
              <a:ext uri="{FF2B5EF4-FFF2-40B4-BE49-F238E27FC236}">
                <a16:creationId xmlns:a16="http://schemas.microsoft.com/office/drawing/2014/main" id="{908B17DA-FCEF-7DA0-A6BA-19569EF1C4F5}"/>
              </a:ext>
            </a:extLst>
          </p:cNvPr>
          <p:cNvSpPr txBox="1"/>
          <p:nvPr/>
        </p:nvSpPr>
        <p:spPr>
          <a:xfrm>
            <a:off x="4976398" y="492640"/>
            <a:ext cx="3105556" cy="1015663"/>
          </a:xfrm>
          <a:prstGeom prst="rect">
            <a:avLst/>
          </a:prstGeom>
          <a:noFill/>
        </p:spPr>
        <p:txBody>
          <a:bodyPr wrap="square" rtlCol="0">
            <a:spAutoFit/>
          </a:bodyPr>
          <a:lstStyle/>
          <a:p>
            <a:pPr algn="ctr"/>
            <a:r>
              <a:rPr lang="en-US" sz="1200" b="1" dirty="0">
                <a:solidFill>
                  <a:schemeClr val="bg1"/>
                </a:solidFill>
                <a:latin typeface="Montserrat" panose="00000500000000000000" pitchFamily="2" charset="0"/>
              </a:rPr>
              <a:t>In the user detail view, the admin can approve or reject the request and edit user details. The "Back to List" button returns to the Admin Dashboard</a:t>
            </a:r>
            <a:r>
              <a:rPr lang="en-US" sz="1200" dirty="0">
                <a:solidFill>
                  <a:schemeClr val="bg1"/>
                </a:solidFill>
                <a:latin typeface="Montserrat" panose="00000500000000000000" pitchFamily="2" charset="0"/>
              </a:rPr>
              <a:t>.</a:t>
            </a:r>
            <a:endParaRPr lang="en-IN"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90632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3DD9BCBD-1B21-E2A5-3BF4-DC45B5556C7E}"/>
              </a:ext>
            </a:extLst>
          </p:cNvPr>
          <p:cNvSpPr txBox="1"/>
          <p:nvPr/>
        </p:nvSpPr>
        <p:spPr>
          <a:xfrm>
            <a:off x="1063084" y="350219"/>
            <a:ext cx="7530790" cy="738664"/>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  The right header section displays the logged-in username with the option to logout for the user.</a:t>
            </a:r>
          </a:p>
          <a:p>
            <a:pPr algn="ctr"/>
            <a:endParaRPr lang="en-IN" b="1" dirty="0">
              <a:solidFill>
                <a:schemeClr val="bg1"/>
              </a:solidFill>
              <a:latin typeface="Montserrat" panose="00000500000000000000" pitchFamily="2" charset="0"/>
            </a:endParaRPr>
          </a:p>
        </p:txBody>
      </p:sp>
      <p:pic>
        <p:nvPicPr>
          <p:cNvPr id="44" name="Picture 43">
            <a:extLst>
              <a:ext uri="{FF2B5EF4-FFF2-40B4-BE49-F238E27FC236}">
                <a16:creationId xmlns:a16="http://schemas.microsoft.com/office/drawing/2014/main" id="{B9A6A2A9-9E87-AAA7-ACA9-F37B6E3C8C42}"/>
              </a:ext>
            </a:extLst>
          </p:cNvPr>
          <p:cNvPicPr>
            <a:picLocks noChangeAspect="1"/>
          </p:cNvPicPr>
          <p:nvPr/>
        </p:nvPicPr>
        <p:blipFill>
          <a:blip r:embed="rId4"/>
          <a:stretch>
            <a:fillRect/>
          </a:stretch>
        </p:blipFill>
        <p:spPr>
          <a:xfrm>
            <a:off x="621962" y="856505"/>
            <a:ext cx="7852965" cy="548640"/>
          </a:xfrm>
          <a:prstGeom prst="rect">
            <a:avLst/>
          </a:prstGeom>
        </p:spPr>
      </p:pic>
      <p:pic>
        <p:nvPicPr>
          <p:cNvPr id="45" name="Picture 44" descr="A screenshot of a login form&#10;&#10;Description automatically generated">
            <a:extLst>
              <a:ext uri="{FF2B5EF4-FFF2-40B4-BE49-F238E27FC236}">
                <a16:creationId xmlns:a16="http://schemas.microsoft.com/office/drawing/2014/main" id="{8BC3A66C-CA13-A222-EE25-104F26657F00}"/>
              </a:ext>
            </a:extLst>
          </p:cNvPr>
          <p:cNvPicPr>
            <a:picLocks noChangeAspect="1"/>
          </p:cNvPicPr>
          <p:nvPr/>
        </p:nvPicPr>
        <p:blipFill>
          <a:blip r:embed="rId5"/>
          <a:stretch>
            <a:fillRect/>
          </a:stretch>
        </p:blipFill>
        <p:spPr>
          <a:xfrm>
            <a:off x="701374" y="2386491"/>
            <a:ext cx="2356625" cy="2408724"/>
          </a:xfrm>
          <a:prstGeom prst="rect">
            <a:avLst/>
          </a:prstGeom>
        </p:spPr>
      </p:pic>
      <p:sp>
        <p:nvSpPr>
          <p:cNvPr id="46" name="TextBox 45">
            <a:extLst>
              <a:ext uri="{FF2B5EF4-FFF2-40B4-BE49-F238E27FC236}">
                <a16:creationId xmlns:a16="http://schemas.microsoft.com/office/drawing/2014/main" id="{3B978F9F-928E-CCDE-4EC4-5C76E44A02AE}"/>
              </a:ext>
            </a:extLst>
          </p:cNvPr>
          <p:cNvSpPr txBox="1"/>
          <p:nvPr/>
        </p:nvSpPr>
        <p:spPr>
          <a:xfrm>
            <a:off x="474960" y="1567041"/>
            <a:ext cx="2882343" cy="738664"/>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Once logout the page will be redirected to the login/register page</a:t>
            </a:r>
            <a:endParaRPr lang="en-IN" b="1" dirty="0">
              <a:solidFill>
                <a:schemeClr val="bg1"/>
              </a:solidFill>
              <a:latin typeface="Montserrat" panose="00000500000000000000" pitchFamily="2" charset="0"/>
            </a:endParaRPr>
          </a:p>
        </p:txBody>
      </p:sp>
      <p:sp>
        <p:nvSpPr>
          <p:cNvPr id="47" name="TextBox 46">
            <a:extLst>
              <a:ext uri="{FF2B5EF4-FFF2-40B4-BE49-F238E27FC236}">
                <a16:creationId xmlns:a16="http://schemas.microsoft.com/office/drawing/2014/main" id="{9F7C0DAC-9F7E-7092-E976-529FC52E964F}"/>
              </a:ext>
            </a:extLst>
          </p:cNvPr>
          <p:cNvSpPr txBox="1"/>
          <p:nvPr/>
        </p:nvSpPr>
        <p:spPr>
          <a:xfrm>
            <a:off x="3491783" y="2144132"/>
            <a:ext cx="2465477" cy="2677656"/>
          </a:xfrm>
          <a:prstGeom prst="rect">
            <a:avLst/>
          </a:prstGeom>
          <a:noFill/>
        </p:spPr>
        <p:txBody>
          <a:bodyPr wrap="square" rtlCol="0">
            <a:spAutoFit/>
          </a:bodyPr>
          <a:lstStyle/>
          <a:p>
            <a:pPr algn="ctr"/>
            <a:endParaRPr lang="en-US" b="1" dirty="0">
              <a:solidFill>
                <a:schemeClr val="bg1"/>
              </a:solidFill>
              <a:latin typeface="Montserrat" panose="00000500000000000000" pitchFamily="2" charset="0"/>
            </a:endParaRPr>
          </a:p>
          <a:p>
            <a:pPr algn="ctr"/>
            <a:r>
              <a:rPr lang="en-US" b="1" dirty="0">
                <a:solidFill>
                  <a:schemeClr val="bg1"/>
                </a:solidFill>
                <a:latin typeface="Montserrat" panose="00000500000000000000" pitchFamily="2" charset="0"/>
              </a:rPr>
              <a:t>If the user forget the password, they can click on Forget your password? link which will simply redirect or forget password page.</a:t>
            </a:r>
          </a:p>
          <a:p>
            <a:pPr algn="ctr"/>
            <a:endParaRPr lang="en-US" b="1" dirty="0">
              <a:solidFill>
                <a:schemeClr val="bg1"/>
              </a:solidFill>
              <a:latin typeface="Montserrat" panose="00000500000000000000" pitchFamily="2" charset="0"/>
            </a:endParaRPr>
          </a:p>
          <a:p>
            <a:pPr algn="ctr"/>
            <a:endParaRPr lang="en-US" b="1" dirty="0">
              <a:solidFill>
                <a:schemeClr val="bg1"/>
              </a:solidFill>
              <a:latin typeface="Montserrat" panose="00000500000000000000" pitchFamily="2" charset="0"/>
            </a:endParaRPr>
          </a:p>
          <a:p>
            <a:pPr algn="ctr"/>
            <a:endParaRPr lang="en-US" b="1" dirty="0">
              <a:solidFill>
                <a:schemeClr val="bg1"/>
              </a:solidFill>
              <a:latin typeface="Montserrat" panose="00000500000000000000" pitchFamily="2" charset="0"/>
            </a:endParaRPr>
          </a:p>
          <a:p>
            <a:pPr algn="ctr"/>
            <a:endParaRPr lang="en-US" b="1" dirty="0">
              <a:solidFill>
                <a:schemeClr val="bg1"/>
              </a:solidFill>
              <a:latin typeface="Montserrat" panose="00000500000000000000" pitchFamily="2" charset="0"/>
            </a:endParaRPr>
          </a:p>
          <a:p>
            <a:pPr algn="ctr"/>
            <a:endParaRPr lang="en-IN" b="1" dirty="0">
              <a:solidFill>
                <a:schemeClr val="bg1"/>
              </a:solidFill>
              <a:latin typeface="Montserrat" panose="00000500000000000000" pitchFamily="2" charset="0"/>
            </a:endParaRPr>
          </a:p>
        </p:txBody>
      </p:sp>
      <p:pic>
        <p:nvPicPr>
          <p:cNvPr id="48" name="Picture 47" descr="A close-up of a password&#10;&#10;Description automatically generated">
            <a:extLst>
              <a:ext uri="{FF2B5EF4-FFF2-40B4-BE49-F238E27FC236}">
                <a16:creationId xmlns:a16="http://schemas.microsoft.com/office/drawing/2014/main" id="{F191AF87-C28E-6649-03F8-01055ADEBACB}"/>
              </a:ext>
            </a:extLst>
          </p:cNvPr>
          <p:cNvPicPr>
            <a:picLocks noChangeAspect="1"/>
          </p:cNvPicPr>
          <p:nvPr/>
        </p:nvPicPr>
        <p:blipFill>
          <a:blip r:embed="rId6"/>
          <a:stretch>
            <a:fillRect/>
          </a:stretch>
        </p:blipFill>
        <p:spPr>
          <a:xfrm>
            <a:off x="3222823" y="3918865"/>
            <a:ext cx="3003395" cy="705315"/>
          </a:xfrm>
          <a:prstGeom prst="rect">
            <a:avLst/>
          </a:prstGeom>
        </p:spPr>
      </p:pic>
      <p:pic>
        <p:nvPicPr>
          <p:cNvPr id="49" name="Picture 48" descr="A screenshot of a login form&#10;&#10;Description automatically generated">
            <a:extLst>
              <a:ext uri="{FF2B5EF4-FFF2-40B4-BE49-F238E27FC236}">
                <a16:creationId xmlns:a16="http://schemas.microsoft.com/office/drawing/2014/main" id="{B4EC2085-CFC8-2C1C-EFB0-C281D1BFAA00}"/>
              </a:ext>
            </a:extLst>
          </p:cNvPr>
          <p:cNvPicPr>
            <a:picLocks noChangeAspect="1"/>
          </p:cNvPicPr>
          <p:nvPr/>
        </p:nvPicPr>
        <p:blipFill>
          <a:blip r:embed="rId7"/>
          <a:stretch>
            <a:fillRect/>
          </a:stretch>
        </p:blipFill>
        <p:spPr>
          <a:xfrm>
            <a:off x="6299907" y="2237399"/>
            <a:ext cx="2378431" cy="2034124"/>
          </a:xfrm>
          <a:prstGeom prst="rect">
            <a:avLst/>
          </a:prstGeom>
        </p:spPr>
      </p:pic>
      <p:sp>
        <p:nvSpPr>
          <p:cNvPr id="50" name="TextBox 49">
            <a:extLst>
              <a:ext uri="{FF2B5EF4-FFF2-40B4-BE49-F238E27FC236}">
                <a16:creationId xmlns:a16="http://schemas.microsoft.com/office/drawing/2014/main" id="{B56EB761-DC39-AAF4-E3A0-DBF55FBB6B10}"/>
              </a:ext>
            </a:extLst>
          </p:cNvPr>
          <p:cNvSpPr txBox="1"/>
          <p:nvPr/>
        </p:nvSpPr>
        <p:spPr>
          <a:xfrm>
            <a:off x="5536133" y="1498574"/>
            <a:ext cx="3327894" cy="738664"/>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  Forget Password Page: Enter registered email, click "Reset Password" to submit the request.</a:t>
            </a:r>
            <a:endParaRPr lang="en-IN"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6555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C73096C8-3FBD-2812-C837-8BCE7877E810}"/>
              </a:ext>
            </a:extLst>
          </p:cNvPr>
          <p:cNvPicPr>
            <a:picLocks noChangeAspect="1"/>
          </p:cNvPicPr>
          <p:nvPr/>
        </p:nvPicPr>
        <p:blipFill>
          <a:blip r:embed="rId2"/>
          <a:stretch>
            <a:fillRect/>
          </a:stretch>
        </p:blipFill>
        <p:spPr>
          <a:xfrm>
            <a:off x="1241504" y="1530899"/>
            <a:ext cx="6415668" cy="3211553"/>
          </a:xfrm>
          <a:prstGeom prst="rect">
            <a:avLst/>
          </a:prstGeom>
        </p:spPr>
      </p:pic>
      <p:sp>
        <p:nvSpPr>
          <p:cNvPr id="7" name="TextBox 6">
            <a:extLst>
              <a:ext uri="{FF2B5EF4-FFF2-40B4-BE49-F238E27FC236}">
                <a16:creationId xmlns:a16="http://schemas.microsoft.com/office/drawing/2014/main" id="{7FC43C2B-54B7-48FB-818E-E4140ECC99B4}"/>
              </a:ext>
            </a:extLst>
          </p:cNvPr>
          <p:cNvSpPr txBox="1"/>
          <p:nvPr/>
        </p:nvSpPr>
        <p:spPr>
          <a:xfrm>
            <a:off x="602166" y="966439"/>
            <a:ext cx="7805854" cy="523220"/>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Manager Dashboard: Role - Manager. Can create new users, view existing ones, and approve/reject requests. Click "Create New" to add a user.</a:t>
            </a:r>
            <a:endParaRPr lang="en-IN" b="1" dirty="0">
              <a:solidFill>
                <a:schemeClr val="bg1"/>
              </a:solidFill>
              <a:latin typeface="Montserrat" panose="00000500000000000000" pitchFamily="2" charset="0"/>
            </a:endParaRPr>
          </a:p>
        </p:txBody>
      </p:sp>
      <p:sp>
        <p:nvSpPr>
          <p:cNvPr id="10" name="Rectangle: Rounded Corners 9">
            <a:extLst>
              <a:ext uri="{FF2B5EF4-FFF2-40B4-BE49-F238E27FC236}">
                <a16:creationId xmlns:a16="http://schemas.microsoft.com/office/drawing/2014/main" id="{54AE9410-CE7B-DD6D-0B29-FC7FE1242A9D}"/>
              </a:ext>
            </a:extLst>
          </p:cNvPr>
          <p:cNvSpPr/>
          <p:nvPr/>
        </p:nvSpPr>
        <p:spPr>
          <a:xfrm>
            <a:off x="3367668" y="453484"/>
            <a:ext cx="4051610" cy="440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Montserrat" panose="00000500000000000000" pitchFamily="2" charset="0"/>
              </a:rPr>
              <a:t>MANAGER VIEW</a:t>
            </a:r>
            <a:endParaRPr lang="en-IN" sz="2400" b="1" dirty="0">
              <a:latin typeface="Montserrat" panose="00000500000000000000" pitchFamily="2" charset="0"/>
            </a:endParaRPr>
          </a:p>
        </p:txBody>
      </p:sp>
    </p:spTree>
    <p:extLst>
      <p:ext uri="{BB962C8B-B14F-4D97-AF65-F5344CB8AC3E}">
        <p14:creationId xmlns:p14="http://schemas.microsoft.com/office/powerpoint/2010/main" val="394048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3" name="Google Shape;1083;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Detail View: Click user's view icon to redirect to contact details. Manager can approve/reject user request.</a:t>
            </a:r>
            <a:endParaRPr sz="1800" dirty="0"/>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1" name="Google Shape;1091;p67">
            <a:hlinkClick r:id="rId3" action="ppaction://hlinksldjump"/>
          </p:cNvPr>
          <p:cNvSpPr txBox="1">
            <a:spLocks noGrp="1"/>
          </p:cNvSpPr>
          <p:nvPr>
            <p:ph type="title" idx="20"/>
          </p:nvPr>
        </p:nvSpPr>
        <p:spPr>
          <a:xfrm flipH="1" flipV="1">
            <a:off x="5008636" y="2559430"/>
            <a:ext cx="373685" cy="1317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contact list with text and buttons&#10;&#10;Description automatically generated with medium confidence">
            <a:extLst>
              <a:ext uri="{FF2B5EF4-FFF2-40B4-BE49-F238E27FC236}">
                <a16:creationId xmlns:a16="http://schemas.microsoft.com/office/drawing/2014/main" id="{6218DD50-072F-BCB3-058E-DB27BB3D8DD6}"/>
              </a:ext>
            </a:extLst>
          </p:cNvPr>
          <p:cNvPicPr>
            <a:picLocks noChangeAspect="1"/>
          </p:cNvPicPr>
          <p:nvPr/>
        </p:nvPicPr>
        <p:blipFill>
          <a:blip r:embed="rId5"/>
          <a:stretch>
            <a:fillRect/>
          </a:stretch>
        </p:blipFill>
        <p:spPr>
          <a:xfrm>
            <a:off x="1717264" y="1224577"/>
            <a:ext cx="5679687" cy="3449445"/>
          </a:xfrm>
          <a:prstGeom prst="rect">
            <a:avLst/>
          </a:prstGeom>
        </p:spPr>
      </p:pic>
    </p:spTree>
    <p:extLst>
      <p:ext uri="{BB962C8B-B14F-4D97-AF65-F5344CB8AC3E}">
        <p14:creationId xmlns:p14="http://schemas.microsoft.com/office/powerpoint/2010/main" val="23635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Effect transition="in" filter="fade">
                                      <p:cBhvr>
                                        <p:cTn id="10" dur="1000"/>
                                        <p:tgtEl>
                                          <p:spTgt spid="1084"/>
                                        </p:tgtEl>
                                      </p:cBhvr>
                                    </p:animEffect>
                                  </p:childTnLst>
                                </p:cTn>
                              </p:par>
                              <p:par>
                                <p:cTn id="11" presetID="10" presetClass="entr" presetSubtype="0" fill="hold" nodeType="withEffect">
                                  <p:stCondLst>
                                    <p:cond delay="0"/>
                                  </p:stCondLst>
                                  <p:childTnLst>
                                    <p:set>
                                      <p:cBhvr>
                                        <p:cTn id="12" dur="1" fill="hold">
                                          <p:stCondLst>
                                            <p:cond delay="0"/>
                                          </p:stCondLst>
                                        </p:cTn>
                                        <p:tgtEl>
                                          <p:spTgt spid="1081"/>
                                        </p:tgtEl>
                                        <p:attrNameLst>
                                          <p:attrName>style.visibility</p:attrName>
                                        </p:attrNameLst>
                                      </p:cBhvr>
                                      <p:to>
                                        <p:strVal val="visible"/>
                                      </p:to>
                                    </p:set>
                                    <p:animEffect transition="in" filter="fade">
                                      <p:cBhvr>
                                        <p:cTn id="13" dur="1000"/>
                                        <p:tgtEl>
                                          <p:spTgt spid="1081"/>
                                        </p:tgtEl>
                                      </p:cBhvr>
                                    </p:animEffect>
                                  </p:childTnLst>
                                </p:cTn>
                              </p:par>
                              <p:par>
                                <p:cTn id="14" presetID="10" presetClass="entr" presetSubtype="0" fill="hold" nodeType="withEffect">
                                  <p:stCondLst>
                                    <p:cond delay="0"/>
                                  </p:stCondLst>
                                  <p:childTnLst>
                                    <p:set>
                                      <p:cBhvr>
                                        <p:cTn id="15" dur="1" fill="hold">
                                          <p:stCondLst>
                                            <p:cond delay="0"/>
                                          </p:stCondLst>
                                        </p:cTn>
                                        <p:tgtEl>
                                          <p:spTgt spid="1088"/>
                                        </p:tgtEl>
                                        <p:attrNameLst>
                                          <p:attrName>style.visibility</p:attrName>
                                        </p:attrNameLst>
                                      </p:cBhvr>
                                      <p:to>
                                        <p:strVal val="visible"/>
                                      </p:to>
                                    </p:set>
                                    <p:animEffect transition="in" filter="fade">
                                      <p:cBhvr>
                                        <p:cTn id="16" dur="10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393A5E-F9E6-AB2B-4DDF-3A09ACC96315}"/>
              </a:ext>
            </a:extLst>
          </p:cNvPr>
          <p:cNvSpPr>
            <a:spLocks noGrp="1"/>
          </p:cNvSpPr>
          <p:nvPr>
            <p:ph type="title" idx="2"/>
          </p:nvPr>
        </p:nvSpPr>
        <p:spPr>
          <a:xfrm flipH="1" flipV="1">
            <a:off x="2197499" y="1588024"/>
            <a:ext cx="1497271" cy="1266687"/>
          </a:xfrm>
        </p:spPr>
        <p:txBody>
          <a:bodyPr/>
          <a:lstStyle/>
          <a:p>
            <a:endParaRPr lang="en-IN" dirty="0"/>
          </a:p>
        </p:txBody>
      </p:sp>
      <p:sp>
        <p:nvSpPr>
          <p:cNvPr id="7" name="TextBox 6">
            <a:extLst>
              <a:ext uri="{FF2B5EF4-FFF2-40B4-BE49-F238E27FC236}">
                <a16:creationId xmlns:a16="http://schemas.microsoft.com/office/drawing/2014/main" id="{7FC43C2B-54B7-48FB-818E-E4140ECC99B4}"/>
              </a:ext>
            </a:extLst>
          </p:cNvPr>
          <p:cNvSpPr txBox="1"/>
          <p:nvPr/>
        </p:nvSpPr>
        <p:spPr>
          <a:xfrm>
            <a:off x="602166" y="966439"/>
            <a:ext cx="7805854" cy="523220"/>
          </a:xfrm>
          <a:prstGeom prst="rect">
            <a:avLst/>
          </a:prstGeom>
          <a:noFill/>
        </p:spPr>
        <p:txBody>
          <a:bodyPr wrap="square" rtlCol="0">
            <a:spAutoFit/>
          </a:bodyPr>
          <a:lstStyle/>
          <a:p>
            <a:r>
              <a:rPr lang="en-US" b="1" dirty="0">
                <a:solidFill>
                  <a:schemeClr val="bg1"/>
                </a:solidFill>
                <a:latin typeface="Montserrat" panose="00000500000000000000" pitchFamily="2" charset="0"/>
              </a:rPr>
              <a:t>Register: Click "Register," fill fields, and click "Register" button to submit the form.</a:t>
            </a:r>
            <a:endParaRPr lang="en-IN" b="1" dirty="0">
              <a:solidFill>
                <a:schemeClr val="bg1"/>
              </a:solidFill>
              <a:latin typeface="Montserrat" panose="00000500000000000000" pitchFamily="2" charset="0"/>
            </a:endParaRPr>
          </a:p>
        </p:txBody>
      </p:sp>
      <p:sp>
        <p:nvSpPr>
          <p:cNvPr id="10" name="Rectangle: Rounded Corners 9">
            <a:extLst>
              <a:ext uri="{FF2B5EF4-FFF2-40B4-BE49-F238E27FC236}">
                <a16:creationId xmlns:a16="http://schemas.microsoft.com/office/drawing/2014/main" id="{54AE9410-CE7B-DD6D-0B29-FC7FE1242A9D}"/>
              </a:ext>
            </a:extLst>
          </p:cNvPr>
          <p:cNvSpPr/>
          <p:nvPr/>
        </p:nvSpPr>
        <p:spPr>
          <a:xfrm>
            <a:off x="3367668" y="453484"/>
            <a:ext cx="4051610" cy="440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Montserrat" panose="00000500000000000000" pitchFamily="2" charset="0"/>
              </a:rPr>
              <a:t>USER VIEW</a:t>
            </a:r>
            <a:endParaRPr lang="en-IN" sz="2400" b="1" dirty="0">
              <a:latin typeface="Montserrat" panose="00000500000000000000" pitchFamily="2" charset="0"/>
            </a:endParaRPr>
          </a:p>
        </p:txBody>
      </p:sp>
      <p:pic>
        <p:nvPicPr>
          <p:cNvPr id="8" name="Picture 7" descr="A screenshot of a computer&#10;&#10;Description automatically generated">
            <a:extLst>
              <a:ext uri="{FF2B5EF4-FFF2-40B4-BE49-F238E27FC236}">
                <a16:creationId xmlns:a16="http://schemas.microsoft.com/office/drawing/2014/main" id="{FCB2A605-5200-9206-932C-DAC3E9F07CA9}"/>
              </a:ext>
            </a:extLst>
          </p:cNvPr>
          <p:cNvPicPr>
            <a:picLocks noChangeAspect="1"/>
          </p:cNvPicPr>
          <p:nvPr/>
        </p:nvPicPr>
        <p:blipFill>
          <a:blip r:embed="rId2"/>
          <a:stretch>
            <a:fillRect/>
          </a:stretch>
        </p:blipFill>
        <p:spPr>
          <a:xfrm>
            <a:off x="602166" y="1274217"/>
            <a:ext cx="7939668" cy="230545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60E61C6-43B9-25BE-C6CF-825FF84378D5}"/>
              </a:ext>
            </a:extLst>
          </p:cNvPr>
          <p:cNvPicPr>
            <a:picLocks noChangeAspect="1"/>
          </p:cNvPicPr>
          <p:nvPr/>
        </p:nvPicPr>
        <p:blipFill>
          <a:blip r:embed="rId3"/>
          <a:stretch>
            <a:fillRect/>
          </a:stretch>
        </p:blipFill>
        <p:spPr>
          <a:xfrm>
            <a:off x="550126" y="3764893"/>
            <a:ext cx="4728118" cy="1074736"/>
          </a:xfrm>
          <a:prstGeom prst="rect">
            <a:avLst/>
          </a:prstGeom>
        </p:spPr>
      </p:pic>
      <p:sp>
        <p:nvSpPr>
          <p:cNvPr id="12" name="TextBox 11">
            <a:extLst>
              <a:ext uri="{FF2B5EF4-FFF2-40B4-BE49-F238E27FC236}">
                <a16:creationId xmlns:a16="http://schemas.microsoft.com/office/drawing/2014/main" id="{37494B7D-C765-06DB-6822-3E0FA1C48DC1}"/>
              </a:ext>
            </a:extLst>
          </p:cNvPr>
          <p:cNvSpPr txBox="1"/>
          <p:nvPr/>
        </p:nvSpPr>
        <p:spPr>
          <a:xfrm>
            <a:off x="5493835" y="3670078"/>
            <a:ext cx="3330497" cy="116955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After submitting the registration form, users are redirected to the confirmation page. Check your email to confirm the user account</a:t>
            </a:r>
            <a:r>
              <a:rPr lang="en-US" dirty="0">
                <a:latin typeface="Montserrat" panose="00000500000000000000" pitchFamily="2" charset="0"/>
              </a:rPr>
              <a:t>.</a:t>
            </a:r>
            <a:endParaRPr lang="en-IN" dirty="0">
              <a:latin typeface="Montserrat" panose="00000500000000000000" pitchFamily="2" charset="0"/>
            </a:endParaRPr>
          </a:p>
        </p:txBody>
      </p:sp>
    </p:spTree>
    <p:extLst>
      <p:ext uri="{BB962C8B-B14F-4D97-AF65-F5344CB8AC3E}">
        <p14:creationId xmlns:p14="http://schemas.microsoft.com/office/powerpoint/2010/main" val="408052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flipH="1" flipV="1">
            <a:off x="7711673" y="2948069"/>
            <a:ext cx="398980" cy="1219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flipH="1" flipV="1">
            <a:off x="5008636" y="2559430"/>
            <a:ext cx="373685" cy="1317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V="1">
            <a:off x="2161857" y="1463683"/>
            <a:ext cx="143756" cy="1348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93" name="Google Shape;1093;p67"/>
          <p:cNvGrpSpPr/>
          <p:nvPr/>
        </p:nvGrpSpPr>
        <p:grpSpPr>
          <a:xfrm flipH="1" flipV="1">
            <a:off x="1902876" y="2986175"/>
            <a:ext cx="135019" cy="402678"/>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flipV="1">
            <a:off x="4497055" y="3562617"/>
            <a:ext cx="243865" cy="251100"/>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200081" y="3639429"/>
            <a:ext cx="243866" cy="4571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login form&#10;&#10;Description automatically generated">
            <a:extLst>
              <a:ext uri="{FF2B5EF4-FFF2-40B4-BE49-F238E27FC236}">
                <a16:creationId xmlns:a16="http://schemas.microsoft.com/office/drawing/2014/main" id="{61E0060A-B7C5-8ED4-4631-2E81A509AE5D}"/>
              </a:ext>
            </a:extLst>
          </p:cNvPr>
          <p:cNvPicPr>
            <a:picLocks noChangeAspect="1"/>
          </p:cNvPicPr>
          <p:nvPr/>
        </p:nvPicPr>
        <p:blipFill>
          <a:blip r:embed="rId6"/>
          <a:stretch>
            <a:fillRect/>
          </a:stretch>
        </p:blipFill>
        <p:spPr>
          <a:xfrm>
            <a:off x="935813" y="1794392"/>
            <a:ext cx="1958624" cy="2868654"/>
          </a:xfrm>
          <a:prstGeom prst="rect">
            <a:avLst/>
          </a:prstGeom>
        </p:spPr>
      </p:pic>
      <p:pic>
        <p:nvPicPr>
          <p:cNvPr id="6" name="Picture 5" descr="A screenshot of a login form&#10;&#10;Description automatically generated">
            <a:extLst>
              <a:ext uri="{FF2B5EF4-FFF2-40B4-BE49-F238E27FC236}">
                <a16:creationId xmlns:a16="http://schemas.microsoft.com/office/drawing/2014/main" id="{38988144-08DB-F399-C65D-EB69449FB839}"/>
              </a:ext>
            </a:extLst>
          </p:cNvPr>
          <p:cNvPicPr>
            <a:picLocks noChangeAspect="1"/>
          </p:cNvPicPr>
          <p:nvPr/>
        </p:nvPicPr>
        <p:blipFill>
          <a:blip r:embed="rId7"/>
          <a:stretch>
            <a:fillRect/>
          </a:stretch>
        </p:blipFill>
        <p:spPr>
          <a:xfrm>
            <a:off x="3492020" y="1787110"/>
            <a:ext cx="2145753" cy="2840704"/>
          </a:xfrm>
          <a:prstGeom prst="rect">
            <a:avLst/>
          </a:prstGeom>
        </p:spPr>
      </p:pic>
      <p:pic>
        <p:nvPicPr>
          <p:cNvPr id="8" name="Picture 7" descr="A screenshot of a login form&#10;&#10;Description automatically generated">
            <a:extLst>
              <a:ext uri="{FF2B5EF4-FFF2-40B4-BE49-F238E27FC236}">
                <a16:creationId xmlns:a16="http://schemas.microsoft.com/office/drawing/2014/main" id="{FB6D0889-EB5C-B2B5-F7DB-A36415D18F77}"/>
              </a:ext>
            </a:extLst>
          </p:cNvPr>
          <p:cNvPicPr>
            <a:picLocks noChangeAspect="1"/>
          </p:cNvPicPr>
          <p:nvPr/>
        </p:nvPicPr>
        <p:blipFill>
          <a:blip r:embed="rId8"/>
          <a:stretch>
            <a:fillRect/>
          </a:stretch>
        </p:blipFill>
        <p:spPr>
          <a:xfrm>
            <a:off x="6102945" y="1822341"/>
            <a:ext cx="2246989" cy="2840703"/>
          </a:xfrm>
          <a:prstGeom prst="rect">
            <a:avLst/>
          </a:prstGeom>
        </p:spPr>
      </p:pic>
      <p:sp>
        <p:nvSpPr>
          <p:cNvPr id="9" name="TextBox 8">
            <a:extLst>
              <a:ext uri="{FF2B5EF4-FFF2-40B4-BE49-F238E27FC236}">
                <a16:creationId xmlns:a16="http://schemas.microsoft.com/office/drawing/2014/main" id="{D4122CC1-4D36-E3C3-BC9F-A5E0621CB39F}"/>
              </a:ext>
            </a:extLst>
          </p:cNvPr>
          <p:cNvSpPr txBox="1"/>
          <p:nvPr/>
        </p:nvSpPr>
        <p:spPr>
          <a:xfrm>
            <a:off x="848781" y="590864"/>
            <a:ext cx="2145752" cy="1046440"/>
          </a:xfrm>
          <a:prstGeom prst="rect">
            <a:avLst/>
          </a:prstGeom>
          <a:noFill/>
        </p:spPr>
        <p:txBody>
          <a:bodyPr wrap="square" rtlCol="0">
            <a:spAutoFit/>
          </a:bodyPr>
          <a:lstStyle/>
          <a:p>
            <a:pPr algn="ctr"/>
            <a:r>
              <a:rPr lang="en-US" sz="1200" b="1" dirty="0">
                <a:solidFill>
                  <a:schemeClr val="bg1"/>
                </a:solidFill>
                <a:latin typeface="Montserrat" panose="00000500000000000000" pitchFamily="2" charset="0"/>
              </a:rPr>
              <a:t>Error: Attempting to re-register with an already registered username results in an error message</a:t>
            </a:r>
            <a:r>
              <a:rPr lang="en-US" b="1" dirty="0">
                <a:solidFill>
                  <a:schemeClr val="bg1"/>
                </a:solidFill>
                <a:latin typeface="Montserrat" panose="00000500000000000000" pitchFamily="2" charset="0"/>
              </a:rPr>
              <a:t>.</a:t>
            </a:r>
            <a:endParaRPr lang="en-IN" b="1" dirty="0">
              <a:solidFill>
                <a:schemeClr val="bg1"/>
              </a:solidFill>
              <a:latin typeface="Montserrat" panose="00000500000000000000" pitchFamily="2" charset="0"/>
            </a:endParaRPr>
          </a:p>
        </p:txBody>
      </p:sp>
      <p:sp>
        <p:nvSpPr>
          <p:cNvPr id="10" name="TextBox 9">
            <a:extLst>
              <a:ext uri="{FF2B5EF4-FFF2-40B4-BE49-F238E27FC236}">
                <a16:creationId xmlns:a16="http://schemas.microsoft.com/office/drawing/2014/main" id="{43B9EB05-351F-A23E-99F2-3B2AA6E3634E}"/>
              </a:ext>
            </a:extLst>
          </p:cNvPr>
          <p:cNvSpPr txBox="1"/>
          <p:nvPr/>
        </p:nvSpPr>
        <p:spPr>
          <a:xfrm>
            <a:off x="3501916" y="653574"/>
            <a:ext cx="2165091" cy="1015663"/>
          </a:xfrm>
          <a:prstGeom prst="rect">
            <a:avLst/>
          </a:prstGeom>
          <a:noFill/>
        </p:spPr>
        <p:txBody>
          <a:bodyPr wrap="square" rtlCol="0">
            <a:spAutoFit/>
          </a:bodyPr>
          <a:lstStyle/>
          <a:p>
            <a:pPr algn="ctr"/>
            <a:r>
              <a:rPr lang="en-US" sz="1200" b="1" dirty="0">
                <a:solidFill>
                  <a:schemeClr val="bg1"/>
                </a:solidFill>
                <a:latin typeface="Montserrat" panose="00000500000000000000" pitchFamily="2" charset="0"/>
              </a:rPr>
              <a:t>Error: All fields required for registration. Screenshots show email and password fields as required.</a:t>
            </a:r>
            <a:endParaRPr lang="en-IN" sz="1200" b="1" dirty="0">
              <a:solidFill>
                <a:schemeClr val="bg1"/>
              </a:solidFill>
              <a:latin typeface="Montserrat" panose="00000500000000000000" pitchFamily="2" charset="0"/>
            </a:endParaRPr>
          </a:p>
        </p:txBody>
      </p:sp>
      <p:sp>
        <p:nvSpPr>
          <p:cNvPr id="11" name="TextBox 10">
            <a:extLst>
              <a:ext uri="{FF2B5EF4-FFF2-40B4-BE49-F238E27FC236}">
                <a16:creationId xmlns:a16="http://schemas.microsoft.com/office/drawing/2014/main" id="{10520596-DE42-8BB6-1687-004CF86DC406}"/>
              </a:ext>
            </a:extLst>
          </p:cNvPr>
          <p:cNvSpPr txBox="1"/>
          <p:nvPr/>
        </p:nvSpPr>
        <p:spPr>
          <a:xfrm>
            <a:off x="6147461" y="731265"/>
            <a:ext cx="2105238" cy="461665"/>
          </a:xfrm>
          <a:prstGeom prst="rect">
            <a:avLst/>
          </a:prstGeom>
          <a:noFill/>
        </p:spPr>
        <p:txBody>
          <a:bodyPr wrap="square" rtlCol="0">
            <a:spAutoFit/>
          </a:bodyPr>
          <a:lstStyle/>
          <a:p>
            <a:pPr algn="ctr"/>
            <a:r>
              <a:rPr lang="en-US" sz="1200" b="1" dirty="0">
                <a:solidFill>
                  <a:schemeClr val="bg1"/>
                </a:solidFill>
                <a:latin typeface="Montserrat" panose="00000500000000000000" pitchFamily="2" charset="0"/>
              </a:rPr>
              <a:t>Login page validation with the error message</a:t>
            </a:r>
            <a:endParaRPr lang="en-IN" sz="12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063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3" name="Google Shape;1083;p67"/>
          <p:cNvSpPr txBox="1">
            <a:spLocks noGrp="1"/>
          </p:cNvSpPr>
          <p:nvPr>
            <p:ph type="title"/>
          </p:nvPr>
        </p:nvSpPr>
        <p:spPr>
          <a:xfrm>
            <a:off x="723783" y="5987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This is the user dashboard view where user can create new user and they can do the CRUD operations to the users they have created</a:t>
            </a:r>
            <a:r>
              <a:rPr lang="en-US" sz="1800" dirty="0"/>
              <a:t>.</a:t>
            </a:r>
            <a:endParaRPr sz="1800" dirty="0"/>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flipH="1" flipV="1">
            <a:off x="7711673" y="2948069"/>
            <a:ext cx="398980" cy="1219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flipH="1" flipV="1">
            <a:off x="5008636" y="2559430"/>
            <a:ext cx="373685" cy="1317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V="1">
            <a:off x="2161857" y="1463683"/>
            <a:ext cx="143756" cy="1348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mputer&#10;&#10;Description automatically generated">
            <a:extLst>
              <a:ext uri="{FF2B5EF4-FFF2-40B4-BE49-F238E27FC236}">
                <a16:creationId xmlns:a16="http://schemas.microsoft.com/office/drawing/2014/main" id="{E133F9A1-73B9-710F-6791-34B82ECA2E4C}"/>
              </a:ext>
            </a:extLst>
          </p:cNvPr>
          <p:cNvPicPr>
            <a:picLocks noChangeAspect="1"/>
          </p:cNvPicPr>
          <p:nvPr/>
        </p:nvPicPr>
        <p:blipFill>
          <a:blip r:embed="rId6"/>
          <a:stretch>
            <a:fillRect/>
          </a:stretch>
        </p:blipFill>
        <p:spPr>
          <a:xfrm>
            <a:off x="798342" y="1440617"/>
            <a:ext cx="7547308" cy="3225866"/>
          </a:xfrm>
          <a:prstGeom prst="rect">
            <a:avLst/>
          </a:prstGeom>
        </p:spPr>
      </p:pic>
    </p:spTree>
    <p:extLst>
      <p:ext uri="{BB962C8B-B14F-4D97-AF65-F5344CB8AC3E}">
        <p14:creationId xmlns:p14="http://schemas.microsoft.com/office/powerpoint/2010/main" val="91703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70"/>
          <p:cNvSpPr txBox="1">
            <a:spLocks noGrp="1"/>
          </p:cNvSpPr>
          <p:nvPr>
            <p:ph type="title"/>
          </p:nvPr>
        </p:nvSpPr>
        <p:spPr>
          <a:xfrm>
            <a:off x="701374" y="1906267"/>
            <a:ext cx="6864310" cy="1137600"/>
          </a:xfrm>
          <a:prstGeom prst="rect">
            <a:avLst/>
          </a:prstGeom>
        </p:spPr>
        <p:txBody>
          <a:bodyPr spcFirstLastPara="1" wrap="square" lIns="91425" tIns="91425" rIns="91425" bIns="91425" anchor="ctr" anchorCtr="0">
            <a:noAutofit/>
          </a:bodyPr>
          <a:lstStyle/>
          <a:p>
            <a:pPr algn="l"/>
            <a:r>
              <a:rPr lang="en-CA" sz="3600" b="1" i="0" dirty="0">
                <a:effectLst/>
                <a:latin typeface="Montserrat" panose="00000500000000000000" pitchFamily="2" charset="0"/>
              </a:rPr>
              <a:t>Data Management:</a:t>
            </a:r>
          </a:p>
        </p:txBody>
      </p:sp>
      <p:sp>
        <p:nvSpPr>
          <p:cNvPr id="1255" name="Google Shape;1255;p70"/>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56" name="Google Shape;1256;p70">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57" name="Google Shape;1257;p70">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58" name="Google Shape;1258;p70">
            <a:hlinkClick r:id="" action="ppaction://noaction"/>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nvGrpSpPr>
          <p:cNvPr id="2" name="Google Shape;4936;p126">
            <a:extLst>
              <a:ext uri="{FF2B5EF4-FFF2-40B4-BE49-F238E27FC236}">
                <a16:creationId xmlns:a16="http://schemas.microsoft.com/office/drawing/2014/main" id="{928AD768-5F64-1BBB-DCE2-54CCF6ACFB71}"/>
              </a:ext>
            </a:extLst>
          </p:cNvPr>
          <p:cNvGrpSpPr/>
          <p:nvPr/>
        </p:nvGrpSpPr>
        <p:grpSpPr>
          <a:xfrm>
            <a:off x="5611777" y="1348948"/>
            <a:ext cx="2982096" cy="2516807"/>
            <a:chOff x="713525" y="233700"/>
            <a:chExt cx="6161450" cy="5235625"/>
          </a:xfrm>
        </p:grpSpPr>
        <p:sp>
          <p:nvSpPr>
            <p:cNvPr id="3" name="Google Shape;4937;p126">
              <a:extLst>
                <a:ext uri="{FF2B5EF4-FFF2-40B4-BE49-F238E27FC236}">
                  <a16:creationId xmlns:a16="http://schemas.microsoft.com/office/drawing/2014/main" id="{BE2CFD7E-5499-BA80-0F5B-FF5389E3E778}"/>
                </a:ext>
              </a:extLst>
            </p:cNvPr>
            <p:cNvSpPr/>
            <p:nvPr/>
          </p:nvSpPr>
          <p:spPr>
            <a:xfrm>
              <a:off x="1108050" y="1042325"/>
              <a:ext cx="1859300" cy="409700"/>
            </a:xfrm>
            <a:custGeom>
              <a:avLst/>
              <a:gdLst/>
              <a:ahLst/>
              <a:cxnLst/>
              <a:rect l="l" t="t" r="r" b="b"/>
              <a:pathLst>
                <a:path w="74372" h="16388" extrusionOk="0">
                  <a:moveTo>
                    <a:pt x="5648" y="1"/>
                  </a:moveTo>
                  <a:cubicBezTo>
                    <a:pt x="2522" y="1"/>
                    <a:pt x="1" y="2522"/>
                    <a:pt x="1" y="5648"/>
                  </a:cubicBezTo>
                  <a:lnTo>
                    <a:pt x="1" y="10085"/>
                  </a:lnTo>
                  <a:cubicBezTo>
                    <a:pt x="1" y="13211"/>
                    <a:pt x="2522" y="16388"/>
                    <a:pt x="5648" y="16388"/>
                  </a:cubicBezTo>
                  <a:lnTo>
                    <a:pt x="68674" y="16388"/>
                  </a:lnTo>
                  <a:cubicBezTo>
                    <a:pt x="71851" y="16388"/>
                    <a:pt x="74372" y="13211"/>
                    <a:pt x="74372" y="10085"/>
                  </a:cubicBezTo>
                  <a:lnTo>
                    <a:pt x="74372" y="5648"/>
                  </a:lnTo>
                  <a:cubicBezTo>
                    <a:pt x="74372" y="2522"/>
                    <a:pt x="71851" y="1"/>
                    <a:pt x="68674" y="1"/>
                  </a:cubicBezTo>
                  <a:close/>
                </a:path>
              </a:pathLst>
            </a:custGeom>
            <a:solidFill>
              <a:schemeClr val="l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4938;p126">
              <a:extLst>
                <a:ext uri="{FF2B5EF4-FFF2-40B4-BE49-F238E27FC236}">
                  <a16:creationId xmlns:a16="http://schemas.microsoft.com/office/drawing/2014/main" id="{D4A7F910-1F2D-0680-AA89-2BCCF18B0A18}"/>
                </a:ext>
              </a:extLst>
            </p:cNvPr>
            <p:cNvSpPr/>
            <p:nvPr/>
          </p:nvSpPr>
          <p:spPr>
            <a:xfrm>
              <a:off x="1297125" y="1152000"/>
              <a:ext cx="1481150" cy="47925"/>
            </a:xfrm>
            <a:custGeom>
              <a:avLst/>
              <a:gdLst/>
              <a:ahLst/>
              <a:cxnLst/>
              <a:rect l="l" t="t" r="r" b="b"/>
              <a:pathLst>
                <a:path w="59246" h="1917" extrusionOk="0">
                  <a:moveTo>
                    <a:pt x="1261" y="0"/>
                  </a:moveTo>
                  <a:cubicBezTo>
                    <a:pt x="606" y="0"/>
                    <a:pt x="1" y="656"/>
                    <a:pt x="1" y="1261"/>
                  </a:cubicBezTo>
                  <a:cubicBezTo>
                    <a:pt x="1" y="1261"/>
                    <a:pt x="606" y="1916"/>
                    <a:pt x="1261" y="1916"/>
                  </a:cubicBezTo>
                  <a:lnTo>
                    <a:pt x="58590" y="1916"/>
                  </a:lnTo>
                  <a:cubicBezTo>
                    <a:pt x="59245" y="1916"/>
                    <a:pt x="59245" y="1261"/>
                    <a:pt x="59245" y="1261"/>
                  </a:cubicBezTo>
                  <a:cubicBezTo>
                    <a:pt x="59245" y="656"/>
                    <a:pt x="59245" y="0"/>
                    <a:pt x="58590" y="0"/>
                  </a:cubicBezTo>
                  <a:close/>
                </a:path>
              </a:pathLst>
            </a:custGeom>
            <a:solidFill>
              <a:schemeClr val="dk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4939;p126">
              <a:extLst>
                <a:ext uri="{FF2B5EF4-FFF2-40B4-BE49-F238E27FC236}">
                  <a16:creationId xmlns:a16="http://schemas.microsoft.com/office/drawing/2014/main" id="{0C5249B1-C475-CA16-4252-249906BA1DC5}"/>
                </a:ext>
              </a:extLst>
            </p:cNvPr>
            <p:cNvSpPr/>
            <p:nvPr/>
          </p:nvSpPr>
          <p:spPr>
            <a:xfrm>
              <a:off x="1690425" y="1152000"/>
              <a:ext cx="1087850" cy="47925"/>
            </a:xfrm>
            <a:custGeom>
              <a:avLst/>
              <a:gdLst/>
              <a:ahLst/>
              <a:cxnLst/>
              <a:rect l="l" t="t" r="r" b="b"/>
              <a:pathLst>
                <a:path w="43514" h="1917" extrusionOk="0">
                  <a:moveTo>
                    <a:pt x="0" y="0"/>
                  </a:moveTo>
                  <a:lnTo>
                    <a:pt x="0" y="1916"/>
                  </a:lnTo>
                  <a:lnTo>
                    <a:pt x="42858" y="1916"/>
                  </a:lnTo>
                  <a:cubicBezTo>
                    <a:pt x="43513" y="1916"/>
                    <a:pt x="43513" y="1261"/>
                    <a:pt x="43513" y="1261"/>
                  </a:cubicBezTo>
                  <a:cubicBezTo>
                    <a:pt x="43513" y="656"/>
                    <a:pt x="43513" y="0"/>
                    <a:pt x="42858" y="0"/>
                  </a:cubicBezTo>
                  <a:close/>
                </a:path>
              </a:pathLst>
            </a:custGeom>
            <a:solidFill>
              <a:schemeClr val="accent3"/>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4940;p126">
              <a:extLst>
                <a:ext uri="{FF2B5EF4-FFF2-40B4-BE49-F238E27FC236}">
                  <a16:creationId xmlns:a16="http://schemas.microsoft.com/office/drawing/2014/main" id="{A4EF1747-F6B8-4B11-661C-02272CA51192}"/>
                </a:ext>
              </a:extLst>
            </p:cNvPr>
            <p:cNvSpPr/>
            <p:nvPr/>
          </p:nvSpPr>
          <p:spPr>
            <a:xfrm>
              <a:off x="1627400" y="1120475"/>
              <a:ext cx="110950" cy="110950"/>
            </a:xfrm>
            <a:custGeom>
              <a:avLst/>
              <a:gdLst/>
              <a:ahLst/>
              <a:cxnLst/>
              <a:rect l="l" t="t" r="r" b="b"/>
              <a:pathLst>
                <a:path w="4438" h="4438" extrusionOk="0">
                  <a:moveTo>
                    <a:pt x="2521" y="1"/>
                  </a:moveTo>
                  <a:cubicBezTo>
                    <a:pt x="1261" y="1"/>
                    <a:pt x="0" y="1261"/>
                    <a:pt x="0" y="2522"/>
                  </a:cubicBezTo>
                  <a:cubicBezTo>
                    <a:pt x="0" y="3782"/>
                    <a:pt x="1261" y="4438"/>
                    <a:pt x="2521" y="4438"/>
                  </a:cubicBezTo>
                  <a:cubicBezTo>
                    <a:pt x="3177" y="4438"/>
                    <a:pt x="4437" y="3782"/>
                    <a:pt x="4437" y="2522"/>
                  </a:cubicBezTo>
                  <a:cubicBezTo>
                    <a:pt x="4437" y="1261"/>
                    <a:pt x="3177" y="1"/>
                    <a:pt x="2521" y="1"/>
                  </a:cubicBezTo>
                  <a:close/>
                </a:path>
              </a:pathLst>
            </a:custGeom>
            <a:solidFill>
              <a:schemeClr val="dk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4941;p126">
              <a:extLst>
                <a:ext uri="{FF2B5EF4-FFF2-40B4-BE49-F238E27FC236}">
                  <a16:creationId xmlns:a16="http://schemas.microsoft.com/office/drawing/2014/main" id="{A2220875-B577-644D-49E4-E89F3FB71D28}"/>
                </a:ext>
              </a:extLst>
            </p:cNvPr>
            <p:cNvSpPr/>
            <p:nvPr/>
          </p:nvSpPr>
          <p:spPr>
            <a:xfrm>
              <a:off x="1297125" y="1294425"/>
              <a:ext cx="1481150" cy="46675"/>
            </a:xfrm>
            <a:custGeom>
              <a:avLst/>
              <a:gdLst/>
              <a:ahLst/>
              <a:cxnLst/>
              <a:rect l="l" t="t" r="r" b="b"/>
              <a:pathLst>
                <a:path w="59246" h="1867" extrusionOk="0">
                  <a:moveTo>
                    <a:pt x="1261" y="1"/>
                  </a:moveTo>
                  <a:cubicBezTo>
                    <a:pt x="606" y="1"/>
                    <a:pt x="1" y="1"/>
                    <a:pt x="1" y="606"/>
                  </a:cubicBezTo>
                  <a:cubicBezTo>
                    <a:pt x="1" y="1261"/>
                    <a:pt x="606" y="1866"/>
                    <a:pt x="1261" y="1866"/>
                  </a:cubicBezTo>
                  <a:lnTo>
                    <a:pt x="58590" y="1866"/>
                  </a:lnTo>
                  <a:cubicBezTo>
                    <a:pt x="59245" y="1866"/>
                    <a:pt x="59245" y="1261"/>
                    <a:pt x="59245" y="606"/>
                  </a:cubicBezTo>
                  <a:cubicBezTo>
                    <a:pt x="59245" y="1"/>
                    <a:pt x="59245" y="1"/>
                    <a:pt x="58590" y="1"/>
                  </a:cubicBezTo>
                  <a:close/>
                </a:path>
              </a:pathLst>
            </a:custGeom>
            <a:solidFill>
              <a:schemeClr val="dk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4942;p126">
              <a:extLst>
                <a:ext uri="{FF2B5EF4-FFF2-40B4-BE49-F238E27FC236}">
                  <a16:creationId xmlns:a16="http://schemas.microsoft.com/office/drawing/2014/main" id="{5BF6BA10-7D15-65A4-74D7-9715BD63A128}"/>
                </a:ext>
              </a:extLst>
            </p:cNvPr>
            <p:cNvSpPr/>
            <p:nvPr/>
          </p:nvSpPr>
          <p:spPr>
            <a:xfrm>
              <a:off x="2163125" y="1294425"/>
              <a:ext cx="615150" cy="46675"/>
            </a:xfrm>
            <a:custGeom>
              <a:avLst/>
              <a:gdLst/>
              <a:ahLst/>
              <a:cxnLst/>
              <a:rect l="l" t="t" r="r" b="b"/>
              <a:pathLst>
                <a:path w="24606" h="1867" extrusionOk="0">
                  <a:moveTo>
                    <a:pt x="0" y="1"/>
                  </a:moveTo>
                  <a:lnTo>
                    <a:pt x="0" y="1866"/>
                  </a:lnTo>
                  <a:lnTo>
                    <a:pt x="23950" y="1866"/>
                  </a:lnTo>
                  <a:cubicBezTo>
                    <a:pt x="24605" y="1866"/>
                    <a:pt x="24605" y="1261"/>
                    <a:pt x="24605" y="606"/>
                  </a:cubicBezTo>
                  <a:cubicBezTo>
                    <a:pt x="24605" y="1"/>
                    <a:pt x="24605" y="1"/>
                    <a:pt x="23950" y="1"/>
                  </a:cubicBezTo>
                  <a:close/>
                </a:path>
              </a:pathLst>
            </a:custGeom>
            <a:solidFill>
              <a:schemeClr val="accent3"/>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4943;p126">
              <a:extLst>
                <a:ext uri="{FF2B5EF4-FFF2-40B4-BE49-F238E27FC236}">
                  <a16:creationId xmlns:a16="http://schemas.microsoft.com/office/drawing/2014/main" id="{EFD10868-63A1-6914-E7BD-6F34B9D40CC6}"/>
                </a:ext>
              </a:extLst>
            </p:cNvPr>
            <p:cNvSpPr/>
            <p:nvPr/>
          </p:nvSpPr>
          <p:spPr>
            <a:xfrm>
              <a:off x="2116475" y="1262925"/>
              <a:ext cx="109700" cy="109675"/>
            </a:xfrm>
            <a:custGeom>
              <a:avLst/>
              <a:gdLst/>
              <a:ahLst/>
              <a:cxnLst/>
              <a:rect l="l" t="t" r="r" b="b"/>
              <a:pathLst>
                <a:path w="4388" h="4387" extrusionOk="0">
                  <a:moveTo>
                    <a:pt x="1866" y="0"/>
                  </a:moveTo>
                  <a:cubicBezTo>
                    <a:pt x="606" y="0"/>
                    <a:pt x="0" y="605"/>
                    <a:pt x="0" y="1866"/>
                  </a:cubicBezTo>
                  <a:cubicBezTo>
                    <a:pt x="0" y="3126"/>
                    <a:pt x="606" y="4387"/>
                    <a:pt x="1866" y="4387"/>
                  </a:cubicBezTo>
                  <a:cubicBezTo>
                    <a:pt x="3127" y="4387"/>
                    <a:pt x="4387" y="3126"/>
                    <a:pt x="4387" y="1866"/>
                  </a:cubicBezTo>
                  <a:cubicBezTo>
                    <a:pt x="4387" y="605"/>
                    <a:pt x="3127" y="0"/>
                    <a:pt x="1866" y="0"/>
                  </a:cubicBezTo>
                  <a:close/>
                </a:path>
              </a:pathLst>
            </a:custGeom>
            <a:solidFill>
              <a:schemeClr val="dk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44;p126">
              <a:extLst>
                <a:ext uri="{FF2B5EF4-FFF2-40B4-BE49-F238E27FC236}">
                  <a16:creationId xmlns:a16="http://schemas.microsoft.com/office/drawing/2014/main" id="{1E033A51-4290-E493-1A1E-1256FAE3680C}"/>
                </a:ext>
              </a:extLst>
            </p:cNvPr>
            <p:cNvSpPr/>
            <p:nvPr/>
          </p:nvSpPr>
          <p:spPr>
            <a:xfrm>
              <a:off x="2824900" y="233700"/>
              <a:ext cx="930275" cy="634700"/>
            </a:xfrm>
            <a:custGeom>
              <a:avLst/>
              <a:gdLst/>
              <a:ahLst/>
              <a:cxnLst/>
              <a:rect l="l" t="t" r="r" b="b"/>
              <a:pathLst>
                <a:path w="37211" h="25388" extrusionOk="0">
                  <a:moveTo>
                    <a:pt x="18605" y="1"/>
                  </a:moveTo>
                  <a:cubicBezTo>
                    <a:pt x="17194" y="1"/>
                    <a:pt x="15782" y="480"/>
                    <a:pt x="14521" y="1438"/>
                  </a:cubicBezTo>
                  <a:lnTo>
                    <a:pt x="0" y="14698"/>
                  </a:lnTo>
                  <a:lnTo>
                    <a:pt x="18908" y="25388"/>
                  </a:lnTo>
                  <a:lnTo>
                    <a:pt x="37211" y="14698"/>
                  </a:lnTo>
                  <a:lnTo>
                    <a:pt x="22689" y="1438"/>
                  </a:lnTo>
                  <a:cubicBezTo>
                    <a:pt x="21429" y="480"/>
                    <a:pt x="20017" y="1"/>
                    <a:pt x="18605" y="1"/>
                  </a:cubicBezTo>
                  <a:close/>
                </a:path>
              </a:pathLst>
            </a:custGeom>
            <a:solidFill>
              <a:schemeClr val="dk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4945;p126">
              <a:extLst>
                <a:ext uri="{FF2B5EF4-FFF2-40B4-BE49-F238E27FC236}">
                  <a16:creationId xmlns:a16="http://schemas.microsoft.com/office/drawing/2014/main" id="{449E3A0C-1752-2A83-8F7D-FA7E993773FA}"/>
                </a:ext>
              </a:extLst>
            </p:cNvPr>
            <p:cNvSpPr/>
            <p:nvPr/>
          </p:nvSpPr>
          <p:spPr>
            <a:xfrm>
              <a:off x="2935825" y="364175"/>
              <a:ext cx="708425" cy="504225"/>
            </a:xfrm>
            <a:custGeom>
              <a:avLst/>
              <a:gdLst/>
              <a:ahLst/>
              <a:cxnLst/>
              <a:rect l="l" t="t" r="r" b="b"/>
              <a:pathLst>
                <a:path w="28337" h="20169" extrusionOk="0">
                  <a:moveTo>
                    <a:pt x="0" y="0"/>
                  </a:moveTo>
                  <a:lnTo>
                    <a:pt x="0" y="20169"/>
                  </a:lnTo>
                  <a:lnTo>
                    <a:pt x="28337" y="20169"/>
                  </a:lnTo>
                  <a:lnTo>
                    <a:pt x="28337" y="0"/>
                  </a:ln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4946;p126">
              <a:extLst>
                <a:ext uri="{FF2B5EF4-FFF2-40B4-BE49-F238E27FC236}">
                  <a16:creationId xmlns:a16="http://schemas.microsoft.com/office/drawing/2014/main" id="{1499D249-B4F9-A3B0-0243-2E096A49DB04}"/>
                </a:ext>
              </a:extLst>
            </p:cNvPr>
            <p:cNvSpPr/>
            <p:nvPr/>
          </p:nvSpPr>
          <p:spPr>
            <a:xfrm>
              <a:off x="3171525" y="475100"/>
              <a:ext cx="237000" cy="63050"/>
            </a:xfrm>
            <a:custGeom>
              <a:avLst/>
              <a:gdLst/>
              <a:ahLst/>
              <a:cxnLst/>
              <a:rect l="l" t="t" r="r" b="b"/>
              <a:pathLst>
                <a:path w="9480" h="2522" extrusionOk="0">
                  <a:moveTo>
                    <a:pt x="1261" y="0"/>
                  </a:moveTo>
                  <a:cubicBezTo>
                    <a:pt x="656" y="0"/>
                    <a:pt x="1" y="605"/>
                    <a:pt x="1" y="1261"/>
                  </a:cubicBezTo>
                  <a:cubicBezTo>
                    <a:pt x="1" y="1866"/>
                    <a:pt x="656" y="2521"/>
                    <a:pt x="1261" y="2521"/>
                  </a:cubicBezTo>
                  <a:lnTo>
                    <a:pt x="8219" y="2521"/>
                  </a:lnTo>
                  <a:cubicBezTo>
                    <a:pt x="8824" y="2521"/>
                    <a:pt x="9480" y="1866"/>
                    <a:pt x="9480" y="1261"/>
                  </a:cubicBezTo>
                  <a:cubicBezTo>
                    <a:pt x="9480" y="605"/>
                    <a:pt x="8824" y="0"/>
                    <a:pt x="8219" y="0"/>
                  </a:cubicBezTo>
                  <a:close/>
                </a:path>
              </a:pathLst>
            </a:custGeom>
            <a:solidFill>
              <a:schemeClr val="dk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4947;p126">
              <a:extLst>
                <a:ext uri="{FF2B5EF4-FFF2-40B4-BE49-F238E27FC236}">
                  <a16:creationId xmlns:a16="http://schemas.microsoft.com/office/drawing/2014/main" id="{72591880-1CA3-2533-C5E6-5B74FD4AF283}"/>
                </a:ext>
              </a:extLst>
            </p:cNvPr>
            <p:cNvSpPr/>
            <p:nvPr/>
          </p:nvSpPr>
          <p:spPr>
            <a:xfrm>
              <a:off x="2982450" y="601150"/>
              <a:ext cx="615175" cy="63050"/>
            </a:xfrm>
            <a:custGeom>
              <a:avLst/>
              <a:gdLst/>
              <a:ahLst/>
              <a:cxnLst/>
              <a:rect l="l" t="t" r="r" b="b"/>
              <a:pathLst>
                <a:path w="24607" h="2522" extrusionOk="0">
                  <a:moveTo>
                    <a:pt x="1261" y="0"/>
                  </a:moveTo>
                  <a:cubicBezTo>
                    <a:pt x="656" y="0"/>
                    <a:pt x="1" y="605"/>
                    <a:pt x="1" y="1261"/>
                  </a:cubicBezTo>
                  <a:cubicBezTo>
                    <a:pt x="1" y="1866"/>
                    <a:pt x="656" y="2521"/>
                    <a:pt x="1261" y="2521"/>
                  </a:cubicBezTo>
                  <a:lnTo>
                    <a:pt x="23346" y="2521"/>
                  </a:lnTo>
                  <a:cubicBezTo>
                    <a:pt x="23951" y="2521"/>
                    <a:pt x="24606" y="1866"/>
                    <a:pt x="24606" y="1261"/>
                  </a:cubicBezTo>
                  <a:cubicBezTo>
                    <a:pt x="24606" y="605"/>
                    <a:pt x="23951" y="0"/>
                    <a:pt x="23346" y="0"/>
                  </a:cubicBezTo>
                  <a:close/>
                </a:path>
              </a:pathLst>
            </a:custGeom>
            <a:solidFill>
              <a:schemeClr val="dk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4948;p126">
              <a:extLst>
                <a:ext uri="{FF2B5EF4-FFF2-40B4-BE49-F238E27FC236}">
                  <a16:creationId xmlns:a16="http://schemas.microsoft.com/office/drawing/2014/main" id="{C927A46F-1240-5380-5BF8-6394B080D2C1}"/>
                </a:ext>
              </a:extLst>
            </p:cNvPr>
            <p:cNvSpPr/>
            <p:nvPr/>
          </p:nvSpPr>
          <p:spPr>
            <a:xfrm>
              <a:off x="2982450" y="727200"/>
              <a:ext cx="615175" cy="63050"/>
            </a:xfrm>
            <a:custGeom>
              <a:avLst/>
              <a:gdLst/>
              <a:ahLst/>
              <a:cxnLst/>
              <a:rect l="l" t="t" r="r" b="b"/>
              <a:pathLst>
                <a:path w="24607" h="2522" extrusionOk="0">
                  <a:moveTo>
                    <a:pt x="1261" y="0"/>
                  </a:moveTo>
                  <a:cubicBezTo>
                    <a:pt x="656" y="0"/>
                    <a:pt x="1" y="605"/>
                    <a:pt x="1" y="1261"/>
                  </a:cubicBezTo>
                  <a:cubicBezTo>
                    <a:pt x="1" y="1866"/>
                    <a:pt x="656" y="2521"/>
                    <a:pt x="1261" y="2521"/>
                  </a:cubicBezTo>
                  <a:lnTo>
                    <a:pt x="23346" y="2521"/>
                  </a:lnTo>
                  <a:cubicBezTo>
                    <a:pt x="23951" y="2521"/>
                    <a:pt x="24606" y="1866"/>
                    <a:pt x="24606" y="1261"/>
                  </a:cubicBezTo>
                  <a:cubicBezTo>
                    <a:pt x="24606" y="605"/>
                    <a:pt x="23951" y="0"/>
                    <a:pt x="23346" y="0"/>
                  </a:cubicBezTo>
                  <a:close/>
                </a:path>
              </a:pathLst>
            </a:custGeom>
            <a:solidFill>
              <a:schemeClr val="dk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4949;p126">
              <a:extLst>
                <a:ext uri="{FF2B5EF4-FFF2-40B4-BE49-F238E27FC236}">
                  <a16:creationId xmlns:a16="http://schemas.microsoft.com/office/drawing/2014/main" id="{E2248070-AA40-E30A-EB8D-C04F9845EBBB}"/>
                </a:ext>
              </a:extLst>
            </p:cNvPr>
            <p:cNvSpPr/>
            <p:nvPr/>
          </p:nvSpPr>
          <p:spPr>
            <a:xfrm>
              <a:off x="2824900" y="601150"/>
              <a:ext cx="882375" cy="613900"/>
            </a:xfrm>
            <a:custGeom>
              <a:avLst/>
              <a:gdLst/>
              <a:ahLst/>
              <a:cxnLst/>
              <a:rect l="l" t="t" r="r" b="b"/>
              <a:pathLst>
                <a:path w="35295" h="24556" extrusionOk="0">
                  <a:moveTo>
                    <a:pt x="0" y="0"/>
                  </a:moveTo>
                  <a:lnTo>
                    <a:pt x="0" y="22034"/>
                  </a:lnTo>
                  <a:cubicBezTo>
                    <a:pt x="0" y="23295"/>
                    <a:pt x="656" y="24555"/>
                    <a:pt x="1916" y="24555"/>
                  </a:cubicBezTo>
                  <a:lnTo>
                    <a:pt x="35295" y="24555"/>
                  </a:lnTo>
                  <a:lnTo>
                    <a:pt x="5698" y="0"/>
                  </a:ln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4950;p126">
              <a:extLst>
                <a:ext uri="{FF2B5EF4-FFF2-40B4-BE49-F238E27FC236}">
                  <a16:creationId xmlns:a16="http://schemas.microsoft.com/office/drawing/2014/main" id="{0F0FD0B8-524A-835F-919F-F7D20CC01842}"/>
                </a:ext>
              </a:extLst>
            </p:cNvPr>
            <p:cNvSpPr/>
            <p:nvPr/>
          </p:nvSpPr>
          <p:spPr>
            <a:xfrm>
              <a:off x="2872800" y="601150"/>
              <a:ext cx="882375" cy="613900"/>
            </a:xfrm>
            <a:custGeom>
              <a:avLst/>
              <a:gdLst/>
              <a:ahLst/>
              <a:cxnLst/>
              <a:rect l="l" t="t" r="r" b="b"/>
              <a:pathLst>
                <a:path w="35295" h="24556" extrusionOk="0">
                  <a:moveTo>
                    <a:pt x="29597" y="0"/>
                  </a:moveTo>
                  <a:lnTo>
                    <a:pt x="0" y="24555"/>
                  </a:lnTo>
                  <a:lnTo>
                    <a:pt x="33379" y="24555"/>
                  </a:lnTo>
                  <a:cubicBezTo>
                    <a:pt x="34639" y="24555"/>
                    <a:pt x="35295" y="23295"/>
                    <a:pt x="35295" y="22034"/>
                  </a:cubicBezTo>
                  <a:lnTo>
                    <a:pt x="35295" y="0"/>
                  </a:lnTo>
                  <a:close/>
                </a:path>
              </a:pathLst>
            </a:custGeom>
            <a:solidFill>
              <a:schemeClr val="l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4951;p126">
              <a:extLst>
                <a:ext uri="{FF2B5EF4-FFF2-40B4-BE49-F238E27FC236}">
                  <a16:creationId xmlns:a16="http://schemas.microsoft.com/office/drawing/2014/main" id="{EABB59C0-719C-0631-EFF2-45EE1B4CA664}"/>
                </a:ext>
              </a:extLst>
            </p:cNvPr>
            <p:cNvSpPr/>
            <p:nvPr/>
          </p:nvSpPr>
          <p:spPr>
            <a:xfrm>
              <a:off x="3313975" y="5406275"/>
              <a:ext cx="1118100" cy="63050"/>
            </a:xfrm>
            <a:custGeom>
              <a:avLst/>
              <a:gdLst/>
              <a:ahLst/>
              <a:cxnLst/>
              <a:rect l="l" t="t" r="r" b="b"/>
              <a:pathLst>
                <a:path w="44724" h="2522" extrusionOk="0">
                  <a:moveTo>
                    <a:pt x="0" y="0"/>
                  </a:moveTo>
                  <a:lnTo>
                    <a:pt x="0" y="2521"/>
                  </a:lnTo>
                  <a:lnTo>
                    <a:pt x="44724" y="2521"/>
                  </a:lnTo>
                  <a:lnTo>
                    <a:pt x="44724" y="0"/>
                  </a:ln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4952;p126">
              <a:extLst>
                <a:ext uri="{FF2B5EF4-FFF2-40B4-BE49-F238E27FC236}">
                  <a16:creationId xmlns:a16="http://schemas.microsoft.com/office/drawing/2014/main" id="{33A5CEF6-D73D-9782-A2DA-DC364F746056}"/>
                </a:ext>
              </a:extLst>
            </p:cNvPr>
            <p:cNvSpPr/>
            <p:nvPr/>
          </p:nvSpPr>
          <p:spPr>
            <a:xfrm>
              <a:off x="3313975" y="4839025"/>
              <a:ext cx="1118100" cy="567275"/>
            </a:xfrm>
            <a:custGeom>
              <a:avLst/>
              <a:gdLst/>
              <a:ahLst/>
              <a:cxnLst/>
              <a:rect l="l" t="t" r="r" b="b"/>
              <a:pathLst>
                <a:path w="44724" h="22691" extrusionOk="0">
                  <a:moveTo>
                    <a:pt x="6303" y="1"/>
                  </a:moveTo>
                  <a:lnTo>
                    <a:pt x="6303" y="15783"/>
                  </a:lnTo>
                  <a:cubicBezTo>
                    <a:pt x="6303" y="19564"/>
                    <a:pt x="3782" y="22690"/>
                    <a:pt x="0" y="22690"/>
                  </a:cubicBezTo>
                  <a:lnTo>
                    <a:pt x="44724" y="22690"/>
                  </a:lnTo>
                  <a:cubicBezTo>
                    <a:pt x="41598" y="22690"/>
                    <a:pt x="38421" y="19564"/>
                    <a:pt x="38421" y="15783"/>
                  </a:cubicBezTo>
                  <a:lnTo>
                    <a:pt x="38421" y="1"/>
                  </a:lnTo>
                  <a:close/>
                </a:path>
              </a:pathLst>
            </a:custGeom>
            <a:solidFill>
              <a:schemeClr val="l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4953;p126">
              <a:extLst>
                <a:ext uri="{FF2B5EF4-FFF2-40B4-BE49-F238E27FC236}">
                  <a16:creationId xmlns:a16="http://schemas.microsoft.com/office/drawing/2014/main" id="{D0F580F9-F7AB-8C23-FE48-6E3F9631D266}"/>
                </a:ext>
              </a:extLst>
            </p:cNvPr>
            <p:cNvSpPr/>
            <p:nvPr/>
          </p:nvSpPr>
          <p:spPr>
            <a:xfrm>
              <a:off x="1690425" y="1641075"/>
              <a:ext cx="4380325" cy="3197975"/>
            </a:xfrm>
            <a:custGeom>
              <a:avLst/>
              <a:gdLst/>
              <a:ahLst/>
              <a:cxnLst/>
              <a:rect l="l" t="t" r="r" b="b"/>
              <a:pathLst>
                <a:path w="175213" h="127919" extrusionOk="0">
                  <a:moveTo>
                    <a:pt x="5698" y="1"/>
                  </a:moveTo>
                  <a:cubicBezTo>
                    <a:pt x="2521" y="1"/>
                    <a:pt x="0" y="3127"/>
                    <a:pt x="0" y="6303"/>
                  </a:cubicBezTo>
                  <a:lnTo>
                    <a:pt x="0" y="122272"/>
                  </a:lnTo>
                  <a:cubicBezTo>
                    <a:pt x="0" y="125398"/>
                    <a:pt x="2521" y="127919"/>
                    <a:pt x="5698" y="127919"/>
                  </a:cubicBezTo>
                  <a:lnTo>
                    <a:pt x="168910" y="127919"/>
                  </a:lnTo>
                  <a:cubicBezTo>
                    <a:pt x="172087" y="127919"/>
                    <a:pt x="175213" y="125398"/>
                    <a:pt x="175213" y="122272"/>
                  </a:cubicBezTo>
                  <a:lnTo>
                    <a:pt x="175213" y="6303"/>
                  </a:lnTo>
                  <a:cubicBezTo>
                    <a:pt x="175213" y="3127"/>
                    <a:pt x="172087" y="1"/>
                    <a:pt x="168910" y="1"/>
                  </a:cubicBezTo>
                  <a:close/>
                </a:path>
              </a:pathLst>
            </a:custGeom>
            <a:solidFill>
              <a:schemeClr val="l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4954;p126">
              <a:extLst>
                <a:ext uri="{FF2B5EF4-FFF2-40B4-BE49-F238E27FC236}">
                  <a16:creationId xmlns:a16="http://schemas.microsoft.com/office/drawing/2014/main" id="{532C0565-16C8-445D-CCA0-198DBA1A19A1}"/>
                </a:ext>
              </a:extLst>
            </p:cNvPr>
            <p:cNvSpPr/>
            <p:nvPr/>
          </p:nvSpPr>
          <p:spPr>
            <a:xfrm>
              <a:off x="1847975" y="1813775"/>
              <a:ext cx="4050100" cy="2411400"/>
            </a:xfrm>
            <a:custGeom>
              <a:avLst/>
              <a:gdLst/>
              <a:ahLst/>
              <a:cxnLst/>
              <a:rect l="l" t="t" r="r" b="b"/>
              <a:pathLst>
                <a:path w="162004" h="96456" extrusionOk="0">
                  <a:moveTo>
                    <a:pt x="1" y="0"/>
                  </a:moveTo>
                  <a:lnTo>
                    <a:pt x="1" y="96456"/>
                  </a:lnTo>
                  <a:lnTo>
                    <a:pt x="162003" y="96456"/>
                  </a:lnTo>
                  <a:lnTo>
                    <a:pt x="162003" y="0"/>
                  </a:ln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4955;p126">
              <a:extLst>
                <a:ext uri="{FF2B5EF4-FFF2-40B4-BE49-F238E27FC236}">
                  <a16:creationId xmlns:a16="http://schemas.microsoft.com/office/drawing/2014/main" id="{8AF9568D-3EF6-CCB8-0EDE-0571A49B1A06}"/>
                </a:ext>
              </a:extLst>
            </p:cNvPr>
            <p:cNvSpPr/>
            <p:nvPr/>
          </p:nvSpPr>
          <p:spPr>
            <a:xfrm>
              <a:off x="3738775" y="4382725"/>
              <a:ext cx="283625" cy="283650"/>
            </a:xfrm>
            <a:custGeom>
              <a:avLst/>
              <a:gdLst/>
              <a:ahLst/>
              <a:cxnLst/>
              <a:rect l="l" t="t" r="r" b="b"/>
              <a:pathLst>
                <a:path w="11345" h="11346" extrusionOk="0">
                  <a:moveTo>
                    <a:pt x="5698" y="1"/>
                  </a:moveTo>
                  <a:cubicBezTo>
                    <a:pt x="2521" y="1"/>
                    <a:pt x="0" y="2522"/>
                    <a:pt x="0" y="5648"/>
                  </a:cubicBezTo>
                  <a:cubicBezTo>
                    <a:pt x="0" y="8824"/>
                    <a:pt x="2521" y="11345"/>
                    <a:pt x="5698" y="11345"/>
                  </a:cubicBezTo>
                  <a:cubicBezTo>
                    <a:pt x="8824" y="11345"/>
                    <a:pt x="11345" y="8824"/>
                    <a:pt x="11345" y="5648"/>
                  </a:cubicBezTo>
                  <a:cubicBezTo>
                    <a:pt x="11345" y="2522"/>
                    <a:pt x="8824" y="1"/>
                    <a:pt x="5698" y="1"/>
                  </a:cubicBez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4956;p126">
              <a:extLst>
                <a:ext uri="{FF2B5EF4-FFF2-40B4-BE49-F238E27FC236}">
                  <a16:creationId xmlns:a16="http://schemas.microsoft.com/office/drawing/2014/main" id="{858F7D75-387B-4C81-082A-1B91BADDF0C9}"/>
                </a:ext>
              </a:extLst>
            </p:cNvPr>
            <p:cNvSpPr/>
            <p:nvPr/>
          </p:nvSpPr>
          <p:spPr>
            <a:xfrm>
              <a:off x="2021925" y="1956200"/>
              <a:ext cx="1292075" cy="2079900"/>
            </a:xfrm>
            <a:custGeom>
              <a:avLst/>
              <a:gdLst/>
              <a:ahLst/>
              <a:cxnLst/>
              <a:rect l="l" t="t" r="r" b="b"/>
              <a:pathLst>
                <a:path w="51683" h="83196" extrusionOk="0">
                  <a:moveTo>
                    <a:pt x="8169" y="1"/>
                  </a:moveTo>
                  <a:cubicBezTo>
                    <a:pt x="3127" y="1"/>
                    <a:pt x="1" y="3783"/>
                    <a:pt x="1" y="8169"/>
                  </a:cubicBezTo>
                  <a:lnTo>
                    <a:pt x="1" y="74977"/>
                  </a:lnTo>
                  <a:cubicBezTo>
                    <a:pt x="1" y="79414"/>
                    <a:pt x="3127" y="83196"/>
                    <a:pt x="8169" y="83196"/>
                  </a:cubicBezTo>
                  <a:lnTo>
                    <a:pt x="43464" y="83196"/>
                  </a:lnTo>
                  <a:cubicBezTo>
                    <a:pt x="47901" y="83196"/>
                    <a:pt x="51682" y="79414"/>
                    <a:pt x="51682" y="74977"/>
                  </a:cubicBezTo>
                  <a:lnTo>
                    <a:pt x="51682" y="8169"/>
                  </a:lnTo>
                  <a:cubicBezTo>
                    <a:pt x="51682" y="3783"/>
                    <a:pt x="47901" y="1"/>
                    <a:pt x="43464" y="1"/>
                  </a:cubicBez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4957;p126">
              <a:extLst>
                <a:ext uri="{FF2B5EF4-FFF2-40B4-BE49-F238E27FC236}">
                  <a16:creationId xmlns:a16="http://schemas.microsoft.com/office/drawing/2014/main" id="{4BFA74E6-9760-2CD3-A6E8-96F9BEF6D452}"/>
                </a:ext>
              </a:extLst>
            </p:cNvPr>
            <p:cNvSpPr/>
            <p:nvPr/>
          </p:nvSpPr>
          <p:spPr>
            <a:xfrm>
              <a:off x="2179500" y="2759175"/>
              <a:ext cx="298775" cy="79425"/>
            </a:xfrm>
            <a:custGeom>
              <a:avLst/>
              <a:gdLst/>
              <a:ahLst/>
              <a:cxnLst/>
              <a:rect l="l" t="t" r="r" b="b"/>
              <a:pathLst>
                <a:path w="11951" h="3177" extrusionOk="0">
                  <a:moveTo>
                    <a:pt x="1261" y="0"/>
                  </a:moveTo>
                  <a:cubicBezTo>
                    <a:pt x="606" y="0"/>
                    <a:pt x="1" y="656"/>
                    <a:pt x="1" y="1261"/>
                  </a:cubicBezTo>
                  <a:cubicBezTo>
                    <a:pt x="1" y="2521"/>
                    <a:pt x="606" y="3177"/>
                    <a:pt x="1261" y="3177"/>
                  </a:cubicBezTo>
                  <a:lnTo>
                    <a:pt x="10690" y="3177"/>
                  </a:lnTo>
                  <a:cubicBezTo>
                    <a:pt x="11345" y="3177"/>
                    <a:pt x="11950" y="2521"/>
                    <a:pt x="11950" y="1261"/>
                  </a:cubicBezTo>
                  <a:cubicBezTo>
                    <a:pt x="11950" y="656"/>
                    <a:pt x="11345" y="0"/>
                    <a:pt x="10690"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4958;p126">
              <a:extLst>
                <a:ext uri="{FF2B5EF4-FFF2-40B4-BE49-F238E27FC236}">
                  <a16:creationId xmlns:a16="http://schemas.microsoft.com/office/drawing/2014/main" id="{0AE105E2-2BF6-9950-00E9-92605D0C3808}"/>
                </a:ext>
              </a:extLst>
            </p:cNvPr>
            <p:cNvSpPr/>
            <p:nvPr/>
          </p:nvSpPr>
          <p:spPr>
            <a:xfrm>
              <a:off x="2179500" y="3090675"/>
              <a:ext cx="78175" cy="78200"/>
            </a:xfrm>
            <a:custGeom>
              <a:avLst/>
              <a:gdLst/>
              <a:ahLst/>
              <a:cxnLst/>
              <a:rect l="l" t="t" r="r" b="b"/>
              <a:pathLst>
                <a:path w="3127" h="3128" extrusionOk="0">
                  <a:moveTo>
                    <a:pt x="1261" y="1"/>
                  </a:moveTo>
                  <a:cubicBezTo>
                    <a:pt x="606" y="1"/>
                    <a:pt x="1" y="606"/>
                    <a:pt x="1" y="1261"/>
                  </a:cubicBezTo>
                  <a:cubicBezTo>
                    <a:pt x="1" y="1866"/>
                    <a:pt x="606" y="3127"/>
                    <a:pt x="1261" y="3127"/>
                  </a:cubicBezTo>
                  <a:lnTo>
                    <a:pt x="1866" y="3127"/>
                  </a:lnTo>
                  <a:cubicBezTo>
                    <a:pt x="2522" y="3127"/>
                    <a:pt x="3127" y="1866"/>
                    <a:pt x="3127" y="1261"/>
                  </a:cubicBezTo>
                  <a:cubicBezTo>
                    <a:pt x="3127" y="606"/>
                    <a:pt x="2522" y="1"/>
                    <a:pt x="1866"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4959;p126">
              <a:extLst>
                <a:ext uri="{FF2B5EF4-FFF2-40B4-BE49-F238E27FC236}">
                  <a16:creationId xmlns:a16="http://schemas.microsoft.com/office/drawing/2014/main" id="{13765FD8-DA9E-05C8-66A7-9622EBBBEAFA}"/>
                </a:ext>
              </a:extLst>
            </p:cNvPr>
            <p:cNvSpPr/>
            <p:nvPr/>
          </p:nvSpPr>
          <p:spPr>
            <a:xfrm>
              <a:off x="2179500" y="2271350"/>
              <a:ext cx="235750" cy="63050"/>
            </a:xfrm>
            <a:custGeom>
              <a:avLst/>
              <a:gdLst/>
              <a:ahLst/>
              <a:cxnLst/>
              <a:rect l="l" t="t" r="r" b="b"/>
              <a:pathLst>
                <a:path w="9430" h="2522" extrusionOk="0">
                  <a:moveTo>
                    <a:pt x="1261" y="0"/>
                  </a:moveTo>
                  <a:cubicBezTo>
                    <a:pt x="606" y="0"/>
                    <a:pt x="1" y="605"/>
                    <a:pt x="1" y="1261"/>
                  </a:cubicBezTo>
                  <a:cubicBezTo>
                    <a:pt x="1" y="1866"/>
                    <a:pt x="606" y="2521"/>
                    <a:pt x="1261" y="2521"/>
                  </a:cubicBezTo>
                  <a:lnTo>
                    <a:pt x="7564" y="2521"/>
                  </a:lnTo>
                  <a:cubicBezTo>
                    <a:pt x="8824" y="2521"/>
                    <a:pt x="9429" y="1866"/>
                    <a:pt x="9429" y="1261"/>
                  </a:cubicBezTo>
                  <a:cubicBezTo>
                    <a:pt x="9429" y="605"/>
                    <a:pt x="8824" y="0"/>
                    <a:pt x="7564"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4960;p126">
              <a:extLst>
                <a:ext uri="{FF2B5EF4-FFF2-40B4-BE49-F238E27FC236}">
                  <a16:creationId xmlns:a16="http://schemas.microsoft.com/office/drawing/2014/main" id="{C69ACA1F-1FC5-AA41-CF0A-ADF2AD77B09D}"/>
                </a:ext>
              </a:extLst>
            </p:cNvPr>
            <p:cNvSpPr/>
            <p:nvPr/>
          </p:nvSpPr>
          <p:spPr>
            <a:xfrm>
              <a:off x="2494625" y="2271350"/>
              <a:ext cx="126075" cy="63050"/>
            </a:xfrm>
            <a:custGeom>
              <a:avLst/>
              <a:gdLst/>
              <a:ahLst/>
              <a:cxnLst/>
              <a:rect l="l" t="t" r="r" b="b"/>
              <a:pathLst>
                <a:path w="5043" h="2522" extrusionOk="0">
                  <a:moveTo>
                    <a:pt x="1866" y="0"/>
                  </a:moveTo>
                  <a:cubicBezTo>
                    <a:pt x="1261" y="0"/>
                    <a:pt x="1" y="605"/>
                    <a:pt x="1" y="1261"/>
                  </a:cubicBezTo>
                  <a:cubicBezTo>
                    <a:pt x="1" y="1866"/>
                    <a:pt x="1261" y="2521"/>
                    <a:pt x="1866" y="2521"/>
                  </a:cubicBezTo>
                  <a:lnTo>
                    <a:pt x="3127" y="2521"/>
                  </a:lnTo>
                  <a:cubicBezTo>
                    <a:pt x="3782" y="2521"/>
                    <a:pt x="5043" y="1866"/>
                    <a:pt x="5043" y="1261"/>
                  </a:cubicBezTo>
                  <a:cubicBezTo>
                    <a:pt x="5043" y="605"/>
                    <a:pt x="3782" y="0"/>
                    <a:pt x="3127"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4961;p126">
              <a:extLst>
                <a:ext uri="{FF2B5EF4-FFF2-40B4-BE49-F238E27FC236}">
                  <a16:creationId xmlns:a16="http://schemas.microsoft.com/office/drawing/2014/main" id="{961F255C-D447-77BD-E041-B55E37664C53}"/>
                </a:ext>
              </a:extLst>
            </p:cNvPr>
            <p:cNvSpPr/>
            <p:nvPr/>
          </p:nvSpPr>
          <p:spPr>
            <a:xfrm>
              <a:off x="2352200" y="2428900"/>
              <a:ext cx="315150" cy="78175"/>
            </a:xfrm>
            <a:custGeom>
              <a:avLst/>
              <a:gdLst/>
              <a:ahLst/>
              <a:cxnLst/>
              <a:rect l="l" t="t" r="r" b="b"/>
              <a:pathLst>
                <a:path w="12606" h="3127" extrusionOk="0">
                  <a:moveTo>
                    <a:pt x="1261" y="1"/>
                  </a:moveTo>
                  <a:cubicBezTo>
                    <a:pt x="656" y="1"/>
                    <a:pt x="0" y="606"/>
                    <a:pt x="0" y="1866"/>
                  </a:cubicBezTo>
                  <a:cubicBezTo>
                    <a:pt x="0" y="2522"/>
                    <a:pt x="656" y="3127"/>
                    <a:pt x="1261" y="3127"/>
                  </a:cubicBezTo>
                  <a:lnTo>
                    <a:pt x="10740" y="3127"/>
                  </a:lnTo>
                  <a:cubicBezTo>
                    <a:pt x="12000" y="3127"/>
                    <a:pt x="12605" y="2522"/>
                    <a:pt x="12605" y="1866"/>
                  </a:cubicBezTo>
                  <a:cubicBezTo>
                    <a:pt x="12605" y="606"/>
                    <a:pt x="12000" y="1"/>
                    <a:pt x="10740"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4962;p126">
              <a:extLst>
                <a:ext uri="{FF2B5EF4-FFF2-40B4-BE49-F238E27FC236}">
                  <a16:creationId xmlns:a16="http://schemas.microsoft.com/office/drawing/2014/main" id="{D21456DA-88A7-CEEF-6631-7C08BC99B701}"/>
                </a:ext>
              </a:extLst>
            </p:cNvPr>
            <p:cNvSpPr/>
            <p:nvPr/>
          </p:nvSpPr>
          <p:spPr>
            <a:xfrm>
              <a:off x="2746725" y="2428900"/>
              <a:ext cx="409700" cy="78175"/>
            </a:xfrm>
            <a:custGeom>
              <a:avLst/>
              <a:gdLst/>
              <a:ahLst/>
              <a:cxnLst/>
              <a:rect l="l" t="t" r="r" b="b"/>
              <a:pathLst>
                <a:path w="16388" h="3127" extrusionOk="0">
                  <a:moveTo>
                    <a:pt x="1867" y="1"/>
                  </a:moveTo>
                  <a:cubicBezTo>
                    <a:pt x="606" y="1"/>
                    <a:pt x="1" y="606"/>
                    <a:pt x="1" y="1866"/>
                  </a:cubicBezTo>
                  <a:cubicBezTo>
                    <a:pt x="1" y="2522"/>
                    <a:pt x="606" y="3127"/>
                    <a:pt x="1867" y="3127"/>
                  </a:cubicBezTo>
                  <a:lnTo>
                    <a:pt x="14472" y="3127"/>
                  </a:lnTo>
                  <a:cubicBezTo>
                    <a:pt x="15732" y="3127"/>
                    <a:pt x="16388" y="2522"/>
                    <a:pt x="16388" y="1866"/>
                  </a:cubicBezTo>
                  <a:cubicBezTo>
                    <a:pt x="16388" y="606"/>
                    <a:pt x="15732" y="1"/>
                    <a:pt x="14472"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4963;p126">
              <a:extLst>
                <a:ext uri="{FF2B5EF4-FFF2-40B4-BE49-F238E27FC236}">
                  <a16:creationId xmlns:a16="http://schemas.microsoft.com/office/drawing/2014/main" id="{804EBE7D-D77C-F9AE-5F0C-31AA5C215EEC}"/>
                </a:ext>
              </a:extLst>
            </p:cNvPr>
            <p:cNvSpPr/>
            <p:nvPr/>
          </p:nvSpPr>
          <p:spPr>
            <a:xfrm>
              <a:off x="2179500" y="2601600"/>
              <a:ext cx="126075" cy="63050"/>
            </a:xfrm>
            <a:custGeom>
              <a:avLst/>
              <a:gdLst/>
              <a:ahLst/>
              <a:cxnLst/>
              <a:rect l="l" t="t" r="r" b="b"/>
              <a:pathLst>
                <a:path w="5043" h="2522" extrusionOk="0">
                  <a:moveTo>
                    <a:pt x="1261" y="1"/>
                  </a:moveTo>
                  <a:cubicBezTo>
                    <a:pt x="606" y="1"/>
                    <a:pt x="1" y="656"/>
                    <a:pt x="1" y="1261"/>
                  </a:cubicBezTo>
                  <a:cubicBezTo>
                    <a:pt x="1" y="1917"/>
                    <a:pt x="606" y="2522"/>
                    <a:pt x="1261" y="2522"/>
                  </a:cubicBezTo>
                  <a:lnTo>
                    <a:pt x="3782" y="2522"/>
                  </a:lnTo>
                  <a:cubicBezTo>
                    <a:pt x="4387" y="2522"/>
                    <a:pt x="5043" y="1917"/>
                    <a:pt x="5043" y="1261"/>
                  </a:cubicBezTo>
                  <a:cubicBezTo>
                    <a:pt x="5043" y="656"/>
                    <a:pt x="4387" y="1"/>
                    <a:pt x="3782"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4964;p126">
              <a:extLst>
                <a:ext uri="{FF2B5EF4-FFF2-40B4-BE49-F238E27FC236}">
                  <a16:creationId xmlns:a16="http://schemas.microsoft.com/office/drawing/2014/main" id="{14ED8E52-1B0C-74BA-2BE1-38FDDD6FF45B}"/>
                </a:ext>
              </a:extLst>
            </p:cNvPr>
            <p:cNvSpPr/>
            <p:nvPr/>
          </p:nvSpPr>
          <p:spPr>
            <a:xfrm>
              <a:off x="2400100" y="2601600"/>
              <a:ext cx="739950" cy="63050"/>
            </a:xfrm>
            <a:custGeom>
              <a:avLst/>
              <a:gdLst/>
              <a:ahLst/>
              <a:cxnLst/>
              <a:rect l="l" t="t" r="r" b="b"/>
              <a:pathLst>
                <a:path w="29598" h="2522" extrusionOk="0">
                  <a:moveTo>
                    <a:pt x="1261" y="1"/>
                  </a:moveTo>
                  <a:cubicBezTo>
                    <a:pt x="605" y="1"/>
                    <a:pt x="0" y="656"/>
                    <a:pt x="0" y="1261"/>
                  </a:cubicBezTo>
                  <a:cubicBezTo>
                    <a:pt x="0" y="1917"/>
                    <a:pt x="605" y="2522"/>
                    <a:pt x="1261" y="2522"/>
                  </a:cubicBezTo>
                  <a:lnTo>
                    <a:pt x="28337" y="2522"/>
                  </a:lnTo>
                  <a:cubicBezTo>
                    <a:pt x="28992" y="2522"/>
                    <a:pt x="29597" y="1917"/>
                    <a:pt x="29597" y="1261"/>
                  </a:cubicBezTo>
                  <a:cubicBezTo>
                    <a:pt x="29597" y="656"/>
                    <a:pt x="28992" y="1"/>
                    <a:pt x="28337"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4965;p126">
              <a:extLst>
                <a:ext uri="{FF2B5EF4-FFF2-40B4-BE49-F238E27FC236}">
                  <a16:creationId xmlns:a16="http://schemas.microsoft.com/office/drawing/2014/main" id="{A4CEAB94-3C14-1D31-8C07-08B4A3E519C5}"/>
                </a:ext>
              </a:extLst>
            </p:cNvPr>
            <p:cNvSpPr/>
            <p:nvPr/>
          </p:nvSpPr>
          <p:spPr>
            <a:xfrm>
              <a:off x="2179500" y="2916725"/>
              <a:ext cx="235750" cy="79450"/>
            </a:xfrm>
            <a:custGeom>
              <a:avLst/>
              <a:gdLst/>
              <a:ahLst/>
              <a:cxnLst/>
              <a:rect l="l" t="t" r="r" b="b"/>
              <a:pathLst>
                <a:path w="9430" h="3178" extrusionOk="0">
                  <a:moveTo>
                    <a:pt x="1261" y="1"/>
                  </a:moveTo>
                  <a:cubicBezTo>
                    <a:pt x="606" y="1"/>
                    <a:pt x="1" y="656"/>
                    <a:pt x="1" y="1917"/>
                  </a:cubicBezTo>
                  <a:cubicBezTo>
                    <a:pt x="1" y="2522"/>
                    <a:pt x="606" y="3177"/>
                    <a:pt x="1261" y="3177"/>
                  </a:cubicBezTo>
                  <a:lnTo>
                    <a:pt x="7564" y="3177"/>
                  </a:lnTo>
                  <a:cubicBezTo>
                    <a:pt x="8824" y="3177"/>
                    <a:pt x="9429" y="2522"/>
                    <a:pt x="9429" y="1917"/>
                  </a:cubicBezTo>
                  <a:cubicBezTo>
                    <a:pt x="9429" y="656"/>
                    <a:pt x="8824" y="1"/>
                    <a:pt x="7564"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4966;p126">
              <a:extLst>
                <a:ext uri="{FF2B5EF4-FFF2-40B4-BE49-F238E27FC236}">
                  <a16:creationId xmlns:a16="http://schemas.microsoft.com/office/drawing/2014/main" id="{D613E7EB-CA60-E2CE-A2C0-526D7464D0B5}"/>
                </a:ext>
              </a:extLst>
            </p:cNvPr>
            <p:cNvSpPr/>
            <p:nvPr/>
          </p:nvSpPr>
          <p:spPr>
            <a:xfrm>
              <a:off x="2494625" y="2916725"/>
              <a:ext cx="126075" cy="79450"/>
            </a:xfrm>
            <a:custGeom>
              <a:avLst/>
              <a:gdLst/>
              <a:ahLst/>
              <a:cxnLst/>
              <a:rect l="l" t="t" r="r" b="b"/>
              <a:pathLst>
                <a:path w="5043" h="3178" extrusionOk="0">
                  <a:moveTo>
                    <a:pt x="1866" y="1"/>
                  </a:moveTo>
                  <a:cubicBezTo>
                    <a:pt x="1261" y="1"/>
                    <a:pt x="1" y="656"/>
                    <a:pt x="1" y="1917"/>
                  </a:cubicBezTo>
                  <a:cubicBezTo>
                    <a:pt x="1" y="2522"/>
                    <a:pt x="1261" y="3177"/>
                    <a:pt x="1866" y="3177"/>
                  </a:cubicBezTo>
                  <a:lnTo>
                    <a:pt x="3127" y="3177"/>
                  </a:lnTo>
                  <a:cubicBezTo>
                    <a:pt x="3782" y="3177"/>
                    <a:pt x="5043" y="2522"/>
                    <a:pt x="5043" y="1917"/>
                  </a:cubicBezTo>
                  <a:cubicBezTo>
                    <a:pt x="5043" y="656"/>
                    <a:pt x="3782" y="1"/>
                    <a:pt x="3127"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4967;p126">
              <a:extLst>
                <a:ext uri="{FF2B5EF4-FFF2-40B4-BE49-F238E27FC236}">
                  <a16:creationId xmlns:a16="http://schemas.microsoft.com/office/drawing/2014/main" id="{06064D88-D43D-FC1D-E82A-82F8787B74AB}"/>
                </a:ext>
              </a:extLst>
            </p:cNvPr>
            <p:cNvSpPr/>
            <p:nvPr/>
          </p:nvSpPr>
          <p:spPr>
            <a:xfrm>
              <a:off x="2352200" y="3090675"/>
              <a:ext cx="315150" cy="78200"/>
            </a:xfrm>
            <a:custGeom>
              <a:avLst/>
              <a:gdLst/>
              <a:ahLst/>
              <a:cxnLst/>
              <a:rect l="l" t="t" r="r" b="b"/>
              <a:pathLst>
                <a:path w="12606" h="3128" extrusionOk="0">
                  <a:moveTo>
                    <a:pt x="1261" y="1"/>
                  </a:moveTo>
                  <a:cubicBezTo>
                    <a:pt x="656" y="1"/>
                    <a:pt x="0" y="606"/>
                    <a:pt x="0" y="1261"/>
                  </a:cubicBezTo>
                  <a:cubicBezTo>
                    <a:pt x="0" y="1866"/>
                    <a:pt x="656" y="3127"/>
                    <a:pt x="1261" y="3127"/>
                  </a:cubicBezTo>
                  <a:lnTo>
                    <a:pt x="10740" y="3127"/>
                  </a:lnTo>
                  <a:cubicBezTo>
                    <a:pt x="12000" y="3127"/>
                    <a:pt x="12605" y="1866"/>
                    <a:pt x="12605" y="1261"/>
                  </a:cubicBezTo>
                  <a:cubicBezTo>
                    <a:pt x="12605" y="606"/>
                    <a:pt x="12000" y="1"/>
                    <a:pt x="10740"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4968;p126">
              <a:extLst>
                <a:ext uri="{FF2B5EF4-FFF2-40B4-BE49-F238E27FC236}">
                  <a16:creationId xmlns:a16="http://schemas.microsoft.com/office/drawing/2014/main" id="{0154D38D-3FDC-BA48-4DEA-22374812B5C3}"/>
                </a:ext>
              </a:extLst>
            </p:cNvPr>
            <p:cNvSpPr/>
            <p:nvPr/>
          </p:nvSpPr>
          <p:spPr>
            <a:xfrm>
              <a:off x="2746725" y="3090675"/>
              <a:ext cx="409700" cy="78200"/>
            </a:xfrm>
            <a:custGeom>
              <a:avLst/>
              <a:gdLst/>
              <a:ahLst/>
              <a:cxnLst/>
              <a:rect l="l" t="t" r="r" b="b"/>
              <a:pathLst>
                <a:path w="16388" h="3128" extrusionOk="0">
                  <a:moveTo>
                    <a:pt x="1867" y="1"/>
                  </a:moveTo>
                  <a:cubicBezTo>
                    <a:pt x="606" y="1"/>
                    <a:pt x="1" y="606"/>
                    <a:pt x="1" y="1261"/>
                  </a:cubicBezTo>
                  <a:cubicBezTo>
                    <a:pt x="1" y="1866"/>
                    <a:pt x="606" y="3127"/>
                    <a:pt x="1867" y="3127"/>
                  </a:cubicBezTo>
                  <a:lnTo>
                    <a:pt x="14472" y="3127"/>
                  </a:lnTo>
                  <a:cubicBezTo>
                    <a:pt x="15732" y="3127"/>
                    <a:pt x="16388" y="1866"/>
                    <a:pt x="16388" y="1261"/>
                  </a:cubicBezTo>
                  <a:cubicBezTo>
                    <a:pt x="16388" y="606"/>
                    <a:pt x="15732" y="1"/>
                    <a:pt x="14472"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4969;p126">
              <a:extLst>
                <a:ext uri="{FF2B5EF4-FFF2-40B4-BE49-F238E27FC236}">
                  <a16:creationId xmlns:a16="http://schemas.microsoft.com/office/drawing/2014/main" id="{C9DA98D6-7C57-91F6-135F-5F9746321613}"/>
                </a:ext>
              </a:extLst>
            </p:cNvPr>
            <p:cNvSpPr/>
            <p:nvPr/>
          </p:nvSpPr>
          <p:spPr>
            <a:xfrm>
              <a:off x="2179500" y="3248250"/>
              <a:ext cx="126075" cy="78175"/>
            </a:xfrm>
            <a:custGeom>
              <a:avLst/>
              <a:gdLst/>
              <a:ahLst/>
              <a:cxnLst/>
              <a:rect l="l" t="t" r="r" b="b"/>
              <a:pathLst>
                <a:path w="5043" h="3127" extrusionOk="0">
                  <a:moveTo>
                    <a:pt x="1261" y="1"/>
                  </a:moveTo>
                  <a:cubicBezTo>
                    <a:pt x="606" y="1"/>
                    <a:pt x="1" y="606"/>
                    <a:pt x="1" y="1866"/>
                  </a:cubicBezTo>
                  <a:cubicBezTo>
                    <a:pt x="1" y="2522"/>
                    <a:pt x="606" y="3127"/>
                    <a:pt x="1261" y="3127"/>
                  </a:cubicBezTo>
                  <a:lnTo>
                    <a:pt x="3782" y="3127"/>
                  </a:lnTo>
                  <a:cubicBezTo>
                    <a:pt x="4387" y="3127"/>
                    <a:pt x="5043" y="2522"/>
                    <a:pt x="5043" y="1866"/>
                  </a:cubicBezTo>
                  <a:cubicBezTo>
                    <a:pt x="5043" y="606"/>
                    <a:pt x="4387" y="1"/>
                    <a:pt x="3782"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4970;p126">
              <a:extLst>
                <a:ext uri="{FF2B5EF4-FFF2-40B4-BE49-F238E27FC236}">
                  <a16:creationId xmlns:a16="http://schemas.microsoft.com/office/drawing/2014/main" id="{9AFC89AF-C58E-68B7-64B7-BC09E00394C6}"/>
                </a:ext>
              </a:extLst>
            </p:cNvPr>
            <p:cNvSpPr/>
            <p:nvPr/>
          </p:nvSpPr>
          <p:spPr>
            <a:xfrm>
              <a:off x="2400100" y="3248250"/>
              <a:ext cx="739950" cy="78175"/>
            </a:xfrm>
            <a:custGeom>
              <a:avLst/>
              <a:gdLst/>
              <a:ahLst/>
              <a:cxnLst/>
              <a:rect l="l" t="t" r="r" b="b"/>
              <a:pathLst>
                <a:path w="29598" h="3127" extrusionOk="0">
                  <a:moveTo>
                    <a:pt x="1261" y="1"/>
                  </a:moveTo>
                  <a:cubicBezTo>
                    <a:pt x="605" y="1"/>
                    <a:pt x="0" y="606"/>
                    <a:pt x="0" y="1866"/>
                  </a:cubicBezTo>
                  <a:cubicBezTo>
                    <a:pt x="0" y="2522"/>
                    <a:pt x="605" y="3127"/>
                    <a:pt x="1261" y="3127"/>
                  </a:cubicBezTo>
                  <a:lnTo>
                    <a:pt x="28337" y="3127"/>
                  </a:lnTo>
                  <a:cubicBezTo>
                    <a:pt x="28992" y="3127"/>
                    <a:pt x="29597" y="2522"/>
                    <a:pt x="29597" y="1866"/>
                  </a:cubicBezTo>
                  <a:cubicBezTo>
                    <a:pt x="29597" y="606"/>
                    <a:pt x="28992" y="1"/>
                    <a:pt x="28337"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4971;p126">
              <a:extLst>
                <a:ext uri="{FF2B5EF4-FFF2-40B4-BE49-F238E27FC236}">
                  <a16:creationId xmlns:a16="http://schemas.microsoft.com/office/drawing/2014/main" id="{83F0A8FF-1313-82C9-315E-1AFE3CDE894D}"/>
                </a:ext>
              </a:extLst>
            </p:cNvPr>
            <p:cNvSpPr/>
            <p:nvPr/>
          </p:nvSpPr>
          <p:spPr>
            <a:xfrm>
              <a:off x="2179500" y="3578500"/>
              <a:ext cx="78175" cy="79450"/>
            </a:xfrm>
            <a:custGeom>
              <a:avLst/>
              <a:gdLst/>
              <a:ahLst/>
              <a:cxnLst/>
              <a:rect l="l" t="t" r="r" b="b"/>
              <a:pathLst>
                <a:path w="3127" h="3178" extrusionOk="0">
                  <a:moveTo>
                    <a:pt x="1261" y="1"/>
                  </a:moveTo>
                  <a:cubicBezTo>
                    <a:pt x="606" y="1"/>
                    <a:pt x="1" y="656"/>
                    <a:pt x="1" y="1261"/>
                  </a:cubicBezTo>
                  <a:cubicBezTo>
                    <a:pt x="1" y="2522"/>
                    <a:pt x="606" y="3177"/>
                    <a:pt x="1261" y="3177"/>
                  </a:cubicBezTo>
                  <a:lnTo>
                    <a:pt x="1866" y="3177"/>
                  </a:lnTo>
                  <a:cubicBezTo>
                    <a:pt x="2522" y="3177"/>
                    <a:pt x="3127" y="2522"/>
                    <a:pt x="3127" y="1261"/>
                  </a:cubicBezTo>
                  <a:cubicBezTo>
                    <a:pt x="3127" y="656"/>
                    <a:pt x="2522" y="1"/>
                    <a:pt x="1866"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4972;p126">
              <a:extLst>
                <a:ext uri="{FF2B5EF4-FFF2-40B4-BE49-F238E27FC236}">
                  <a16:creationId xmlns:a16="http://schemas.microsoft.com/office/drawing/2014/main" id="{94DA19CA-EA30-8DB4-FF89-C76AF8B05497}"/>
                </a:ext>
              </a:extLst>
            </p:cNvPr>
            <p:cNvSpPr/>
            <p:nvPr/>
          </p:nvSpPr>
          <p:spPr>
            <a:xfrm>
              <a:off x="2179500" y="3420950"/>
              <a:ext cx="235750" cy="63050"/>
            </a:xfrm>
            <a:custGeom>
              <a:avLst/>
              <a:gdLst/>
              <a:ahLst/>
              <a:cxnLst/>
              <a:rect l="l" t="t" r="r" b="b"/>
              <a:pathLst>
                <a:path w="9430" h="2522" extrusionOk="0">
                  <a:moveTo>
                    <a:pt x="1261" y="0"/>
                  </a:moveTo>
                  <a:cubicBezTo>
                    <a:pt x="606" y="0"/>
                    <a:pt x="1" y="656"/>
                    <a:pt x="1" y="1261"/>
                  </a:cubicBezTo>
                  <a:cubicBezTo>
                    <a:pt x="1" y="1916"/>
                    <a:pt x="606" y="2521"/>
                    <a:pt x="1261" y="2521"/>
                  </a:cubicBezTo>
                  <a:lnTo>
                    <a:pt x="7564" y="2521"/>
                  </a:lnTo>
                  <a:cubicBezTo>
                    <a:pt x="8824" y="2521"/>
                    <a:pt x="9429" y="1916"/>
                    <a:pt x="9429" y="1261"/>
                  </a:cubicBezTo>
                  <a:cubicBezTo>
                    <a:pt x="9429" y="656"/>
                    <a:pt x="8824" y="0"/>
                    <a:pt x="7564"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4973;p126">
              <a:extLst>
                <a:ext uri="{FF2B5EF4-FFF2-40B4-BE49-F238E27FC236}">
                  <a16:creationId xmlns:a16="http://schemas.microsoft.com/office/drawing/2014/main" id="{DB658C1E-7FF3-56A9-BCF7-EDA3D02B7F85}"/>
                </a:ext>
              </a:extLst>
            </p:cNvPr>
            <p:cNvSpPr/>
            <p:nvPr/>
          </p:nvSpPr>
          <p:spPr>
            <a:xfrm>
              <a:off x="2494625" y="3420950"/>
              <a:ext cx="126075" cy="63050"/>
            </a:xfrm>
            <a:custGeom>
              <a:avLst/>
              <a:gdLst/>
              <a:ahLst/>
              <a:cxnLst/>
              <a:rect l="l" t="t" r="r" b="b"/>
              <a:pathLst>
                <a:path w="5043" h="2522" extrusionOk="0">
                  <a:moveTo>
                    <a:pt x="1866" y="0"/>
                  </a:moveTo>
                  <a:cubicBezTo>
                    <a:pt x="1261" y="0"/>
                    <a:pt x="1" y="656"/>
                    <a:pt x="1" y="1261"/>
                  </a:cubicBezTo>
                  <a:cubicBezTo>
                    <a:pt x="1" y="1916"/>
                    <a:pt x="1261" y="2521"/>
                    <a:pt x="1866" y="2521"/>
                  </a:cubicBezTo>
                  <a:lnTo>
                    <a:pt x="3127" y="2521"/>
                  </a:lnTo>
                  <a:cubicBezTo>
                    <a:pt x="3782" y="2521"/>
                    <a:pt x="5043" y="1916"/>
                    <a:pt x="5043" y="1261"/>
                  </a:cubicBezTo>
                  <a:cubicBezTo>
                    <a:pt x="5043" y="656"/>
                    <a:pt x="3782" y="0"/>
                    <a:pt x="3127"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4974;p126">
              <a:extLst>
                <a:ext uri="{FF2B5EF4-FFF2-40B4-BE49-F238E27FC236}">
                  <a16:creationId xmlns:a16="http://schemas.microsoft.com/office/drawing/2014/main" id="{6F7079C1-97E7-FB22-E346-1719ABBC671A}"/>
                </a:ext>
              </a:extLst>
            </p:cNvPr>
            <p:cNvSpPr/>
            <p:nvPr/>
          </p:nvSpPr>
          <p:spPr>
            <a:xfrm>
              <a:off x="2352200" y="3578500"/>
              <a:ext cx="504225" cy="79450"/>
            </a:xfrm>
            <a:custGeom>
              <a:avLst/>
              <a:gdLst/>
              <a:ahLst/>
              <a:cxnLst/>
              <a:rect l="l" t="t" r="r" b="b"/>
              <a:pathLst>
                <a:path w="20169" h="3178" extrusionOk="0">
                  <a:moveTo>
                    <a:pt x="1261" y="1"/>
                  </a:moveTo>
                  <a:cubicBezTo>
                    <a:pt x="656" y="1"/>
                    <a:pt x="0" y="656"/>
                    <a:pt x="0" y="1261"/>
                  </a:cubicBezTo>
                  <a:cubicBezTo>
                    <a:pt x="0" y="2522"/>
                    <a:pt x="656" y="3177"/>
                    <a:pt x="1261" y="3177"/>
                  </a:cubicBezTo>
                  <a:lnTo>
                    <a:pt x="18303" y="3177"/>
                  </a:lnTo>
                  <a:cubicBezTo>
                    <a:pt x="19564" y="3177"/>
                    <a:pt x="20169" y="2522"/>
                    <a:pt x="20169" y="1261"/>
                  </a:cubicBezTo>
                  <a:cubicBezTo>
                    <a:pt x="20169" y="656"/>
                    <a:pt x="19564" y="1"/>
                    <a:pt x="18303"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4975;p126">
              <a:extLst>
                <a:ext uri="{FF2B5EF4-FFF2-40B4-BE49-F238E27FC236}">
                  <a16:creationId xmlns:a16="http://schemas.microsoft.com/office/drawing/2014/main" id="{685A2F89-02E0-7250-3A92-692E880554CE}"/>
                </a:ext>
              </a:extLst>
            </p:cNvPr>
            <p:cNvSpPr/>
            <p:nvPr/>
          </p:nvSpPr>
          <p:spPr>
            <a:xfrm>
              <a:off x="2572775" y="2759175"/>
              <a:ext cx="363075" cy="79425"/>
            </a:xfrm>
            <a:custGeom>
              <a:avLst/>
              <a:gdLst/>
              <a:ahLst/>
              <a:cxnLst/>
              <a:rect l="l" t="t" r="r" b="b"/>
              <a:pathLst>
                <a:path w="14523" h="3177" extrusionOk="0">
                  <a:moveTo>
                    <a:pt x="1917" y="0"/>
                  </a:moveTo>
                  <a:cubicBezTo>
                    <a:pt x="656" y="0"/>
                    <a:pt x="1" y="656"/>
                    <a:pt x="1" y="1261"/>
                  </a:cubicBezTo>
                  <a:cubicBezTo>
                    <a:pt x="1" y="2521"/>
                    <a:pt x="656" y="3177"/>
                    <a:pt x="1917" y="3177"/>
                  </a:cubicBezTo>
                  <a:lnTo>
                    <a:pt x="13262" y="3177"/>
                  </a:lnTo>
                  <a:cubicBezTo>
                    <a:pt x="13867" y="3177"/>
                    <a:pt x="14522" y="2521"/>
                    <a:pt x="14522" y="1261"/>
                  </a:cubicBezTo>
                  <a:cubicBezTo>
                    <a:pt x="14522" y="656"/>
                    <a:pt x="13867" y="0"/>
                    <a:pt x="13262"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4976;p126">
              <a:extLst>
                <a:ext uri="{FF2B5EF4-FFF2-40B4-BE49-F238E27FC236}">
                  <a16:creationId xmlns:a16="http://schemas.microsoft.com/office/drawing/2014/main" id="{87FE4AA3-D5A7-872B-BB6F-561D019D0F6A}"/>
                </a:ext>
              </a:extLst>
            </p:cNvPr>
            <p:cNvSpPr/>
            <p:nvPr/>
          </p:nvSpPr>
          <p:spPr>
            <a:xfrm>
              <a:off x="3030350" y="2759175"/>
              <a:ext cx="126075" cy="79425"/>
            </a:xfrm>
            <a:custGeom>
              <a:avLst/>
              <a:gdLst/>
              <a:ahLst/>
              <a:cxnLst/>
              <a:rect l="l" t="t" r="r" b="b"/>
              <a:pathLst>
                <a:path w="5043" h="3177" extrusionOk="0">
                  <a:moveTo>
                    <a:pt x="1261" y="0"/>
                  </a:moveTo>
                  <a:cubicBezTo>
                    <a:pt x="606" y="0"/>
                    <a:pt x="1" y="656"/>
                    <a:pt x="1" y="1261"/>
                  </a:cubicBezTo>
                  <a:cubicBezTo>
                    <a:pt x="1" y="2521"/>
                    <a:pt x="606" y="3177"/>
                    <a:pt x="1261" y="3177"/>
                  </a:cubicBezTo>
                  <a:lnTo>
                    <a:pt x="3127" y="3177"/>
                  </a:lnTo>
                  <a:cubicBezTo>
                    <a:pt x="4387" y="3177"/>
                    <a:pt x="5043" y="2521"/>
                    <a:pt x="5043" y="1261"/>
                  </a:cubicBezTo>
                  <a:cubicBezTo>
                    <a:pt x="5043" y="656"/>
                    <a:pt x="4387" y="0"/>
                    <a:pt x="3127" y="0"/>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4977;p126">
              <a:extLst>
                <a:ext uri="{FF2B5EF4-FFF2-40B4-BE49-F238E27FC236}">
                  <a16:creationId xmlns:a16="http://schemas.microsoft.com/office/drawing/2014/main" id="{A914DF26-38DB-7DBC-98E7-81C24B3C8A8C}"/>
                </a:ext>
              </a:extLst>
            </p:cNvPr>
            <p:cNvSpPr/>
            <p:nvPr/>
          </p:nvSpPr>
          <p:spPr>
            <a:xfrm>
              <a:off x="3455150" y="1956200"/>
              <a:ext cx="2285350" cy="2079900"/>
            </a:xfrm>
            <a:custGeom>
              <a:avLst/>
              <a:gdLst/>
              <a:ahLst/>
              <a:cxnLst/>
              <a:rect l="l" t="t" r="r" b="b"/>
              <a:pathLst>
                <a:path w="91414" h="83196" extrusionOk="0">
                  <a:moveTo>
                    <a:pt x="8219" y="1"/>
                  </a:moveTo>
                  <a:cubicBezTo>
                    <a:pt x="3782" y="1"/>
                    <a:pt x="1" y="3783"/>
                    <a:pt x="1" y="8169"/>
                  </a:cubicBezTo>
                  <a:lnTo>
                    <a:pt x="1" y="74977"/>
                  </a:lnTo>
                  <a:cubicBezTo>
                    <a:pt x="1" y="79414"/>
                    <a:pt x="3782" y="83196"/>
                    <a:pt x="8219" y="83196"/>
                  </a:cubicBezTo>
                  <a:lnTo>
                    <a:pt x="83195" y="83196"/>
                  </a:lnTo>
                  <a:cubicBezTo>
                    <a:pt x="87632" y="83196"/>
                    <a:pt x="91414" y="79414"/>
                    <a:pt x="91414" y="74977"/>
                  </a:cubicBezTo>
                  <a:lnTo>
                    <a:pt x="91414" y="8169"/>
                  </a:lnTo>
                  <a:cubicBezTo>
                    <a:pt x="91414" y="3783"/>
                    <a:pt x="87632" y="1"/>
                    <a:pt x="83195" y="1"/>
                  </a:cubicBez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4978;p126">
              <a:extLst>
                <a:ext uri="{FF2B5EF4-FFF2-40B4-BE49-F238E27FC236}">
                  <a16:creationId xmlns:a16="http://schemas.microsoft.com/office/drawing/2014/main" id="{9378C3F3-BE91-A163-47E6-F2D226AA65B2}"/>
                </a:ext>
              </a:extLst>
            </p:cNvPr>
            <p:cNvSpPr/>
            <p:nvPr/>
          </p:nvSpPr>
          <p:spPr>
            <a:xfrm>
              <a:off x="3738775" y="2302850"/>
              <a:ext cx="173975" cy="189100"/>
            </a:xfrm>
            <a:custGeom>
              <a:avLst/>
              <a:gdLst/>
              <a:ahLst/>
              <a:cxnLst/>
              <a:rect l="l" t="t" r="r" b="b"/>
              <a:pathLst>
                <a:path w="6959" h="7564" extrusionOk="0">
                  <a:moveTo>
                    <a:pt x="3177" y="1"/>
                  </a:moveTo>
                  <a:lnTo>
                    <a:pt x="656" y="5648"/>
                  </a:lnTo>
                  <a:lnTo>
                    <a:pt x="656" y="6908"/>
                  </a:lnTo>
                  <a:lnTo>
                    <a:pt x="0" y="6908"/>
                  </a:lnTo>
                  <a:lnTo>
                    <a:pt x="0" y="7564"/>
                  </a:lnTo>
                  <a:lnTo>
                    <a:pt x="1916" y="7564"/>
                  </a:lnTo>
                  <a:lnTo>
                    <a:pt x="1916" y="6908"/>
                  </a:lnTo>
                  <a:lnTo>
                    <a:pt x="1261" y="6908"/>
                  </a:lnTo>
                  <a:lnTo>
                    <a:pt x="1261" y="6303"/>
                  </a:lnTo>
                  <a:cubicBezTo>
                    <a:pt x="1261" y="5648"/>
                    <a:pt x="1261" y="5648"/>
                    <a:pt x="1916" y="5043"/>
                  </a:cubicBezTo>
                  <a:lnTo>
                    <a:pt x="2521" y="2522"/>
                  </a:lnTo>
                  <a:lnTo>
                    <a:pt x="3782" y="5043"/>
                  </a:lnTo>
                  <a:lnTo>
                    <a:pt x="4437" y="5648"/>
                  </a:lnTo>
                  <a:lnTo>
                    <a:pt x="4437" y="6303"/>
                  </a:lnTo>
                  <a:lnTo>
                    <a:pt x="4437" y="6908"/>
                  </a:lnTo>
                  <a:lnTo>
                    <a:pt x="3782" y="6908"/>
                  </a:lnTo>
                  <a:lnTo>
                    <a:pt x="3782" y="7564"/>
                  </a:lnTo>
                  <a:lnTo>
                    <a:pt x="6958" y="7564"/>
                  </a:lnTo>
                  <a:lnTo>
                    <a:pt x="6958" y="6908"/>
                  </a:lnTo>
                  <a:lnTo>
                    <a:pt x="6303" y="6908"/>
                  </a:lnTo>
                  <a:cubicBezTo>
                    <a:pt x="6303" y="6303"/>
                    <a:pt x="6303" y="6303"/>
                    <a:pt x="5698" y="5648"/>
                  </a:cubicBezTo>
                  <a:lnTo>
                    <a:pt x="3782" y="1"/>
                  </a:ln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4979;p126">
              <a:extLst>
                <a:ext uri="{FF2B5EF4-FFF2-40B4-BE49-F238E27FC236}">
                  <a16:creationId xmlns:a16="http://schemas.microsoft.com/office/drawing/2014/main" id="{5DE0CE2E-CCEA-95CA-C0A4-0ED829C489AF}"/>
                </a:ext>
              </a:extLst>
            </p:cNvPr>
            <p:cNvSpPr/>
            <p:nvPr/>
          </p:nvSpPr>
          <p:spPr>
            <a:xfrm>
              <a:off x="3927850" y="2365875"/>
              <a:ext cx="126075" cy="126075"/>
            </a:xfrm>
            <a:custGeom>
              <a:avLst/>
              <a:gdLst/>
              <a:ahLst/>
              <a:cxnLst/>
              <a:rect l="l" t="t" r="r" b="b"/>
              <a:pathLst>
                <a:path w="5043" h="5043" extrusionOk="0">
                  <a:moveTo>
                    <a:pt x="656" y="1"/>
                  </a:moveTo>
                  <a:cubicBezTo>
                    <a:pt x="656" y="606"/>
                    <a:pt x="0" y="606"/>
                    <a:pt x="0" y="1261"/>
                  </a:cubicBezTo>
                  <a:cubicBezTo>
                    <a:pt x="0" y="1261"/>
                    <a:pt x="656" y="1261"/>
                    <a:pt x="656" y="1866"/>
                  </a:cubicBezTo>
                  <a:lnTo>
                    <a:pt x="1261" y="1866"/>
                  </a:lnTo>
                  <a:lnTo>
                    <a:pt x="1916" y="1261"/>
                  </a:lnTo>
                  <a:cubicBezTo>
                    <a:pt x="1916" y="606"/>
                    <a:pt x="1261" y="606"/>
                    <a:pt x="1261" y="606"/>
                  </a:cubicBezTo>
                  <a:lnTo>
                    <a:pt x="1261" y="1"/>
                  </a:lnTo>
                  <a:close/>
                  <a:moveTo>
                    <a:pt x="1916" y="1"/>
                  </a:moveTo>
                  <a:cubicBezTo>
                    <a:pt x="2521" y="1"/>
                    <a:pt x="2521" y="1"/>
                    <a:pt x="2521" y="606"/>
                  </a:cubicBezTo>
                  <a:cubicBezTo>
                    <a:pt x="3177" y="606"/>
                    <a:pt x="3177" y="606"/>
                    <a:pt x="3177" y="1261"/>
                  </a:cubicBezTo>
                  <a:lnTo>
                    <a:pt x="3177" y="1866"/>
                  </a:lnTo>
                  <a:lnTo>
                    <a:pt x="3177" y="3782"/>
                  </a:lnTo>
                  <a:lnTo>
                    <a:pt x="2521" y="3782"/>
                  </a:lnTo>
                  <a:cubicBezTo>
                    <a:pt x="2521" y="4387"/>
                    <a:pt x="2521" y="4387"/>
                    <a:pt x="1916" y="4387"/>
                  </a:cubicBezTo>
                  <a:lnTo>
                    <a:pt x="1916" y="3782"/>
                  </a:lnTo>
                  <a:lnTo>
                    <a:pt x="1916" y="2522"/>
                  </a:lnTo>
                  <a:cubicBezTo>
                    <a:pt x="2521" y="2522"/>
                    <a:pt x="2521" y="2522"/>
                    <a:pt x="3177" y="1866"/>
                  </a:cubicBezTo>
                  <a:cubicBezTo>
                    <a:pt x="1916" y="1866"/>
                    <a:pt x="1261" y="2522"/>
                    <a:pt x="656" y="2522"/>
                  </a:cubicBezTo>
                  <a:cubicBezTo>
                    <a:pt x="0" y="3127"/>
                    <a:pt x="0" y="3127"/>
                    <a:pt x="0" y="3782"/>
                  </a:cubicBezTo>
                  <a:cubicBezTo>
                    <a:pt x="0" y="4387"/>
                    <a:pt x="0" y="4387"/>
                    <a:pt x="656" y="4387"/>
                  </a:cubicBezTo>
                  <a:cubicBezTo>
                    <a:pt x="656" y="5043"/>
                    <a:pt x="1261" y="5043"/>
                    <a:pt x="1261" y="5043"/>
                  </a:cubicBezTo>
                  <a:lnTo>
                    <a:pt x="1916" y="5043"/>
                  </a:lnTo>
                  <a:cubicBezTo>
                    <a:pt x="2521" y="4387"/>
                    <a:pt x="2521" y="4387"/>
                    <a:pt x="3177" y="4387"/>
                  </a:cubicBezTo>
                  <a:cubicBezTo>
                    <a:pt x="3177" y="5043"/>
                    <a:pt x="3177" y="5043"/>
                    <a:pt x="3782" y="5043"/>
                  </a:cubicBezTo>
                  <a:lnTo>
                    <a:pt x="4437" y="5043"/>
                  </a:lnTo>
                  <a:lnTo>
                    <a:pt x="5042" y="4387"/>
                  </a:lnTo>
                  <a:lnTo>
                    <a:pt x="4437" y="4387"/>
                  </a:lnTo>
                  <a:lnTo>
                    <a:pt x="4437" y="3782"/>
                  </a:lnTo>
                  <a:lnTo>
                    <a:pt x="4437" y="1261"/>
                  </a:lnTo>
                  <a:cubicBezTo>
                    <a:pt x="4437" y="606"/>
                    <a:pt x="4437" y="606"/>
                    <a:pt x="3782"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4980;p126">
              <a:extLst>
                <a:ext uri="{FF2B5EF4-FFF2-40B4-BE49-F238E27FC236}">
                  <a16:creationId xmlns:a16="http://schemas.microsoft.com/office/drawing/2014/main" id="{A6DAC3D5-9858-AE84-8E6A-E94F4C01EC91}"/>
                </a:ext>
              </a:extLst>
            </p:cNvPr>
            <p:cNvSpPr/>
            <p:nvPr/>
          </p:nvSpPr>
          <p:spPr>
            <a:xfrm>
              <a:off x="3612725" y="2113775"/>
              <a:ext cx="567250" cy="567275"/>
            </a:xfrm>
            <a:custGeom>
              <a:avLst/>
              <a:gdLst/>
              <a:ahLst/>
              <a:cxnLst/>
              <a:rect l="l" t="t" r="r" b="b"/>
              <a:pathLst>
                <a:path w="22690" h="22691" extrusionOk="0">
                  <a:moveTo>
                    <a:pt x="5698" y="1261"/>
                  </a:moveTo>
                  <a:lnTo>
                    <a:pt x="5042" y="1866"/>
                  </a:lnTo>
                  <a:lnTo>
                    <a:pt x="6303" y="1866"/>
                  </a:lnTo>
                  <a:cubicBezTo>
                    <a:pt x="6303" y="1866"/>
                    <a:pt x="6303" y="1261"/>
                    <a:pt x="5698" y="1261"/>
                  </a:cubicBezTo>
                  <a:close/>
                  <a:moveTo>
                    <a:pt x="8219" y="1261"/>
                  </a:moveTo>
                  <a:lnTo>
                    <a:pt x="8219" y="1866"/>
                  </a:lnTo>
                  <a:lnTo>
                    <a:pt x="8219" y="2522"/>
                  </a:lnTo>
                  <a:cubicBezTo>
                    <a:pt x="8824" y="2522"/>
                    <a:pt x="8824" y="1866"/>
                    <a:pt x="8824" y="1866"/>
                  </a:cubicBezTo>
                  <a:cubicBezTo>
                    <a:pt x="8824" y="1261"/>
                    <a:pt x="8824" y="1261"/>
                    <a:pt x="8219" y="1261"/>
                  </a:cubicBezTo>
                  <a:close/>
                  <a:moveTo>
                    <a:pt x="11345" y="1261"/>
                  </a:moveTo>
                  <a:cubicBezTo>
                    <a:pt x="10740" y="1261"/>
                    <a:pt x="10740" y="1261"/>
                    <a:pt x="10740" y="1866"/>
                  </a:cubicBezTo>
                  <a:cubicBezTo>
                    <a:pt x="10740" y="1866"/>
                    <a:pt x="10740" y="2522"/>
                    <a:pt x="11345" y="2522"/>
                  </a:cubicBezTo>
                  <a:lnTo>
                    <a:pt x="12000" y="1866"/>
                  </a:lnTo>
                  <a:cubicBezTo>
                    <a:pt x="12000" y="1261"/>
                    <a:pt x="11345" y="1261"/>
                    <a:pt x="11345" y="1261"/>
                  </a:cubicBezTo>
                  <a:close/>
                  <a:moveTo>
                    <a:pt x="13866" y="1261"/>
                  </a:moveTo>
                  <a:lnTo>
                    <a:pt x="13866" y="1866"/>
                  </a:lnTo>
                  <a:lnTo>
                    <a:pt x="13866" y="2522"/>
                  </a:lnTo>
                  <a:cubicBezTo>
                    <a:pt x="14521" y="2522"/>
                    <a:pt x="14521" y="1866"/>
                    <a:pt x="14521" y="1866"/>
                  </a:cubicBezTo>
                  <a:cubicBezTo>
                    <a:pt x="14521" y="1261"/>
                    <a:pt x="14521" y="1261"/>
                    <a:pt x="13866" y="1261"/>
                  </a:cubicBezTo>
                  <a:close/>
                  <a:moveTo>
                    <a:pt x="16387" y="1261"/>
                  </a:moveTo>
                  <a:lnTo>
                    <a:pt x="16387" y="1866"/>
                  </a:lnTo>
                  <a:lnTo>
                    <a:pt x="17042" y="2522"/>
                  </a:lnTo>
                  <a:lnTo>
                    <a:pt x="17042" y="1866"/>
                  </a:lnTo>
                  <a:lnTo>
                    <a:pt x="17042" y="1261"/>
                  </a:lnTo>
                  <a:close/>
                  <a:moveTo>
                    <a:pt x="1916" y="1"/>
                  </a:moveTo>
                  <a:cubicBezTo>
                    <a:pt x="656" y="1"/>
                    <a:pt x="0" y="606"/>
                    <a:pt x="0" y="1866"/>
                  </a:cubicBezTo>
                  <a:cubicBezTo>
                    <a:pt x="0" y="2522"/>
                    <a:pt x="656" y="3782"/>
                    <a:pt x="1916" y="3782"/>
                  </a:cubicBezTo>
                  <a:cubicBezTo>
                    <a:pt x="2521" y="3782"/>
                    <a:pt x="3177" y="2522"/>
                    <a:pt x="3177" y="1866"/>
                  </a:cubicBezTo>
                  <a:cubicBezTo>
                    <a:pt x="3177" y="606"/>
                    <a:pt x="2521" y="1"/>
                    <a:pt x="1916" y="1"/>
                  </a:cubicBezTo>
                  <a:close/>
                  <a:moveTo>
                    <a:pt x="20824" y="1"/>
                  </a:moveTo>
                  <a:cubicBezTo>
                    <a:pt x="19563" y="1"/>
                    <a:pt x="18908" y="606"/>
                    <a:pt x="18908" y="1866"/>
                  </a:cubicBezTo>
                  <a:cubicBezTo>
                    <a:pt x="18908" y="2522"/>
                    <a:pt x="19563" y="3782"/>
                    <a:pt x="20824" y="3782"/>
                  </a:cubicBezTo>
                  <a:cubicBezTo>
                    <a:pt x="21429" y="3782"/>
                    <a:pt x="22690" y="2522"/>
                    <a:pt x="22690" y="1866"/>
                  </a:cubicBezTo>
                  <a:cubicBezTo>
                    <a:pt x="22690" y="606"/>
                    <a:pt x="21429" y="1"/>
                    <a:pt x="20824" y="1"/>
                  </a:cubicBezTo>
                  <a:close/>
                  <a:moveTo>
                    <a:pt x="1916" y="5043"/>
                  </a:moveTo>
                  <a:cubicBezTo>
                    <a:pt x="1261" y="5043"/>
                    <a:pt x="1261" y="5648"/>
                    <a:pt x="1261" y="5648"/>
                  </a:cubicBezTo>
                  <a:lnTo>
                    <a:pt x="1261" y="6303"/>
                  </a:lnTo>
                  <a:lnTo>
                    <a:pt x="1916" y="6303"/>
                  </a:lnTo>
                  <a:lnTo>
                    <a:pt x="1916" y="5648"/>
                  </a:lnTo>
                  <a:lnTo>
                    <a:pt x="1916" y="5043"/>
                  </a:lnTo>
                  <a:close/>
                  <a:moveTo>
                    <a:pt x="20824" y="5043"/>
                  </a:moveTo>
                  <a:lnTo>
                    <a:pt x="20169" y="5648"/>
                  </a:lnTo>
                  <a:lnTo>
                    <a:pt x="20169" y="6303"/>
                  </a:lnTo>
                  <a:lnTo>
                    <a:pt x="20824" y="6303"/>
                  </a:lnTo>
                  <a:cubicBezTo>
                    <a:pt x="20824" y="5648"/>
                    <a:pt x="21429" y="5648"/>
                    <a:pt x="21429" y="5648"/>
                  </a:cubicBezTo>
                  <a:lnTo>
                    <a:pt x="20824" y="5648"/>
                  </a:lnTo>
                  <a:lnTo>
                    <a:pt x="20824" y="5043"/>
                  </a:lnTo>
                  <a:close/>
                  <a:moveTo>
                    <a:pt x="1261" y="8169"/>
                  </a:moveTo>
                  <a:cubicBezTo>
                    <a:pt x="1261" y="8824"/>
                    <a:pt x="1261" y="8824"/>
                    <a:pt x="1916" y="8824"/>
                  </a:cubicBezTo>
                  <a:lnTo>
                    <a:pt x="1916" y="8169"/>
                  </a:lnTo>
                  <a:close/>
                  <a:moveTo>
                    <a:pt x="20169" y="8169"/>
                  </a:moveTo>
                  <a:cubicBezTo>
                    <a:pt x="20169" y="8824"/>
                    <a:pt x="20824" y="8824"/>
                    <a:pt x="20824" y="8824"/>
                  </a:cubicBezTo>
                  <a:cubicBezTo>
                    <a:pt x="20824" y="8824"/>
                    <a:pt x="21429" y="8824"/>
                    <a:pt x="21429" y="8169"/>
                  </a:cubicBezTo>
                  <a:close/>
                  <a:moveTo>
                    <a:pt x="1916" y="10690"/>
                  </a:moveTo>
                  <a:cubicBezTo>
                    <a:pt x="1261" y="10690"/>
                    <a:pt x="1261" y="11345"/>
                    <a:pt x="1261" y="11345"/>
                  </a:cubicBezTo>
                  <a:cubicBezTo>
                    <a:pt x="1261" y="11345"/>
                    <a:pt x="1261" y="11950"/>
                    <a:pt x="1916" y="11950"/>
                  </a:cubicBezTo>
                  <a:lnTo>
                    <a:pt x="1916" y="11345"/>
                  </a:lnTo>
                  <a:lnTo>
                    <a:pt x="1916" y="10690"/>
                  </a:lnTo>
                  <a:close/>
                  <a:moveTo>
                    <a:pt x="20824" y="10690"/>
                  </a:moveTo>
                  <a:lnTo>
                    <a:pt x="20169" y="11345"/>
                  </a:lnTo>
                  <a:lnTo>
                    <a:pt x="20824" y="11950"/>
                  </a:lnTo>
                  <a:lnTo>
                    <a:pt x="21429" y="11345"/>
                  </a:lnTo>
                  <a:lnTo>
                    <a:pt x="20824" y="10690"/>
                  </a:lnTo>
                  <a:close/>
                  <a:moveTo>
                    <a:pt x="1261" y="13866"/>
                  </a:moveTo>
                  <a:cubicBezTo>
                    <a:pt x="1261" y="14471"/>
                    <a:pt x="1261" y="14471"/>
                    <a:pt x="1916" y="14471"/>
                  </a:cubicBezTo>
                  <a:lnTo>
                    <a:pt x="1916" y="13866"/>
                  </a:lnTo>
                  <a:close/>
                  <a:moveTo>
                    <a:pt x="20169" y="13866"/>
                  </a:moveTo>
                  <a:cubicBezTo>
                    <a:pt x="20169" y="14471"/>
                    <a:pt x="20824" y="14471"/>
                    <a:pt x="20824" y="14471"/>
                  </a:cubicBezTo>
                  <a:cubicBezTo>
                    <a:pt x="20824" y="14471"/>
                    <a:pt x="21429" y="14471"/>
                    <a:pt x="21429" y="13866"/>
                  </a:cubicBezTo>
                  <a:close/>
                  <a:moveTo>
                    <a:pt x="1261" y="16387"/>
                  </a:moveTo>
                  <a:lnTo>
                    <a:pt x="1261" y="16992"/>
                  </a:lnTo>
                  <a:lnTo>
                    <a:pt x="1916" y="16992"/>
                  </a:lnTo>
                  <a:lnTo>
                    <a:pt x="1916" y="16387"/>
                  </a:lnTo>
                  <a:close/>
                  <a:moveTo>
                    <a:pt x="20169" y="16387"/>
                  </a:moveTo>
                  <a:lnTo>
                    <a:pt x="20169" y="16992"/>
                  </a:lnTo>
                  <a:lnTo>
                    <a:pt x="21429" y="16992"/>
                  </a:lnTo>
                  <a:lnTo>
                    <a:pt x="20824" y="16387"/>
                  </a:lnTo>
                  <a:close/>
                  <a:moveTo>
                    <a:pt x="5042" y="20169"/>
                  </a:moveTo>
                  <a:lnTo>
                    <a:pt x="5042" y="20774"/>
                  </a:lnTo>
                  <a:lnTo>
                    <a:pt x="5698" y="21430"/>
                  </a:lnTo>
                  <a:lnTo>
                    <a:pt x="5698" y="20774"/>
                  </a:lnTo>
                  <a:lnTo>
                    <a:pt x="6303" y="20774"/>
                  </a:lnTo>
                  <a:lnTo>
                    <a:pt x="5698" y="20169"/>
                  </a:lnTo>
                  <a:close/>
                  <a:moveTo>
                    <a:pt x="8219" y="20169"/>
                  </a:moveTo>
                  <a:lnTo>
                    <a:pt x="8219" y="20774"/>
                  </a:lnTo>
                  <a:lnTo>
                    <a:pt x="8219" y="21430"/>
                  </a:lnTo>
                  <a:cubicBezTo>
                    <a:pt x="8824" y="21430"/>
                    <a:pt x="8824" y="20774"/>
                    <a:pt x="8824" y="20774"/>
                  </a:cubicBezTo>
                  <a:cubicBezTo>
                    <a:pt x="8824" y="20774"/>
                    <a:pt x="8824" y="20169"/>
                    <a:pt x="8219" y="20169"/>
                  </a:cubicBezTo>
                  <a:close/>
                  <a:moveTo>
                    <a:pt x="11345" y="20169"/>
                  </a:moveTo>
                  <a:cubicBezTo>
                    <a:pt x="10740" y="20169"/>
                    <a:pt x="10740" y="20774"/>
                    <a:pt x="10740" y="20774"/>
                  </a:cubicBezTo>
                  <a:cubicBezTo>
                    <a:pt x="10740" y="20774"/>
                    <a:pt x="10740" y="21430"/>
                    <a:pt x="11345" y="21430"/>
                  </a:cubicBezTo>
                  <a:lnTo>
                    <a:pt x="12000" y="20774"/>
                  </a:lnTo>
                  <a:lnTo>
                    <a:pt x="11345" y="20169"/>
                  </a:lnTo>
                  <a:close/>
                  <a:moveTo>
                    <a:pt x="13866" y="20169"/>
                  </a:moveTo>
                  <a:lnTo>
                    <a:pt x="13866" y="20774"/>
                  </a:lnTo>
                  <a:lnTo>
                    <a:pt x="13866" y="21430"/>
                  </a:lnTo>
                  <a:cubicBezTo>
                    <a:pt x="14521" y="21430"/>
                    <a:pt x="14521" y="20774"/>
                    <a:pt x="14521" y="20774"/>
                  </a:cubicBezTo>
                  <a:cubicBezTo>
                    <a:pt x="14521" y="20774"/>
                    <a:pt x="14521" y="20169"/>
                    <a:pt x="13866" y="20169"/>
                  </a:cubicBezTo>
                  <a:close/>
                  <a:moveTo>
                    <a:pt x="16387" y="20169"/>
                  </a:moveTo>
                  <a:lnTo>
                    <a:pt x="16387" y="20774"/>
                  </a:lnTo>
                  <a:cubicBezTo>
                    <a:pt x="16387" y="21430"/>
                    <a:pt x="17042" y="21430"/>
                    <a:pt x="17042" y="21430"/>
                  </a:cubicBezTo>
                  <a:lnTo>
                    <a:pt x="17042" y="20774"/>
                  </a:lnTo>
                  <a:lnTo>
                    <a:pt x="17042" y="20169"/>
                  </a:lnTo>
                  <a:close/>
                  <a:moveTo>
                    <a:pt x="1916" y="18908"/>
                  </a:moveTo>
                  <a:cubicBezTo>
                    <a:pt x="656" y="18908"/>
                    <a:pt x="0" y="19514"/>
                    <a:pt x="0" y="20774"/>
                  </a:cubicBezTo>
                  <a:cubicBezTo>
                    <a:pt x="0" y="21430"/>
                    <a:pt x="656" y="22690"/>
                    <a:pt x="1916" y="22690"/>
                  </a:cubicBezTo>
                  <a:cubicBezTo>
                    <a:pt x="2521" y="22690"/>
                    <a:pt x="3177" y="21430"/>
                    <a:pt x="3177" y="20774"/>
                  </a:cubicBezTo>
                  <a:cubicBezTo>
                    <a:pt x="3177" y="19514"/>
                    <a:pt x="2521" y="18908"/>
                    <a:pt x="1916" y="18908"/>
                  </a:cubicBezTo>
                  <a:close/>
                  <a:moveTo>
                    <a:pt x="20824" y="18908"/>
                  </a:moveTo>
                  <a:cubicBezTo>
                    <a:pt x="19563" y="18908"/>
                    <a:pt x="18908" y="19514"/>
                    <a:pt x="18908" y="20774"/>
                  </a:cubicBezTo>
                  <a:cubicBezTo>
                    <a:pt x="18908" y="21430"/>
                    <a:pt x="19563" y="22690"/>
                    <a:pt x="20824" y="22690"/>
                  </a:cubicBezTo>
                  <a:cubicBezTo>
                    <a:pt x="21429" y="22690"/>
                    <a:pt x="22690" y="21430"/>
                    <a:pt x="22690" y="20774"/>
                  </a:cubicBezTo>
                  <a:cubicBezTo>
                    <a:pt x="22690" y="19514"/>
                    <a:pt x="21429" y="18908"/>
                    <a:pt x="20824" y="18908"/>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4981;p126">
              <a:extLst>
                <a:ext uri="{FF2B5EF4-FFF2-40B4-BE49-F238E27FC236}">
                  <a16:creationId xmlns:a16="http://schemas.microsoft.com/office/drawing/2014/main" id="{A0AA30DB-DBB8-E064-502F-A8E691E9AF40}"/>
                </a:ext>
              </a:extLst>
            </p:cNvPr>
            <p:cNvSpPr/>
            <p:nvPr/>
          </p:nvSpPr>
          <p:spPr>
            <a:xfrm>
              <a:off x="3612725" y="2822200"/>
              <a:ext cx="535750" cy="79425"/>
            </a:xfrm>
            <a:custGeom>
              <a:avLst/>
              <a:gdLst/>
              <a:ahLst/>
              <a:cxnLst/>
              <a:rect l="l" t="t" r="r" b="b"/>
              <a:pathLst>
                <a:path w="21430" h="3177" extrusionOk="0">
                  <a:moveTo>
                    <a:pt x="1916" y="0"/>
                  </a:moveTo>
                  <a:cubicBezTo>
                    <a:pt x="1261" y="0"/>
                    <a:pt x="0" y="656"/>
                    <a:pt x="0" y="1261"/>
                  </a:cubicBezTo>
                  <a:cubicBezTo>
                    <a:pt x="0" y="2521"/>
                    <a:pt x="1261" y="3177"/>
                    <a:pt x="1916" y="3177"/>
                  </a:cubicBezTo>
                  <a:lnTo>
                    <a:pt x="20169" y="3177"/>
                  </a:lnTo>
                  <a:cubicBezTo>
                    <a:pt x="20824" y="3177"/>
                    <a:pt x="21429" y="2521"/>
                    <a:pt x="21429" y="1261"/>
                  </a:cubicBezTo>
                  <a:cubicBezTo>
                    <a:pt x="21429" y="656"/>
                    <a:pt x="20824" y="0"/>
                    <a:pt x="20169" y="0"/>
                  </a:cubicBezTo>
                  <a:close/>
                </a:path>
              </a:pathLst>
            </a:custGeom>
            <a:solidFill>
              <a:schemeClr val="accent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4982;p126">
              <a:extLst>
                <a:ext uri="{FF2B5EF4-FFF2-40B4-BE49-F238E27FC236}">
                  <a16:creationId xmlns:a16="http://schemas.microsoft.com/office/drawing/2014/main" id="{262B0F29-B63C-A5C9-2E85-7969DD1DCB71}"/>
                </a:ext>
              </a:extLst>
            </p:cNvPr>
            <p:cNvSpPr/>
            <p:nvPr/>
          </p:nvSpPr>
          <p:spPr>
            <a:xfrm>
              <a:off x="3612725" y="3011275"/>
              <a:ext cx="1953825" cy="79425"/>
            </a:xfrm>
            <a:custGeom>
              <a:avLst/>
              <a:gdLst/>
              <a:ahLst/>
              <a:cxnLst/>
              <a:rect l="l" t="t" r="r" b="b"/>
              <a:pathLst>
                <a:path w="78153" h="3177" extrusionOk="0">
                  <a:moveTo>
                    <a:pt x="1916" y="0"/>
                  </a:moveTo>
                  <a:cubicBezTo>
                    <a:pt x="1261" y="0"/>
                    <a:pt x="0" y="656"/>
                    <a:pt x="0" y="1916"/>
                  </a:cubicBezTo>
                  <a:cubicBezTo>
                    <a:pt x="0" y="2521"/>
                    <a:pt x="1261" y="3177"/>
                    <a:pt x="1916" y="3177"/>
                  </a:cubicBezTo>
                  <a:lnTo>
                    <a:pt x="76892" y="3177"/>
                  </a:lnTo>
                  <a:cubicBezTo>
                    <a:pt x="77548" y="3177"/>
                    <a:pt x="78153" y="2521"/>
                    <a:pt x="78153" y="1916"/>
                  </a:cubicBezTo>
                  <a:cubicBezTo>
                    <a:pt x="78153" y="656"/>
                    <a:pt x="77548" y="0"/>
                    <a:pt x="76892" y="0"/>
                  </a:cubicBezTo>
                  <a:close/>
                </a:path>
              </a:pathLst>
            </a:custGeom>
            <a:solidFill>
              <a:schemeClr val="accent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4983;p126">
              <a:extLst>
                <a:ext uri="{FF2B5EF4-FFF2-40B4-BE49-F238E27FC236}">
                  <a16:creationId xmlns:a16="http://schemas.microsoft.com/office/drawing/2014/main" id="{3384C837-47B0-6EBC-13C4-C6AD74F970F7}"/>
                </a:ext>
              </a:extLst>
            </p:cNvPr>
            <p:cNvSpPr/>
            <p:nvPr/>
          </p:nvSpPr>
          <p:spPr>
            <a:xfrm>
              <a:off x="3612725" y="3200350"/>
              <a:ext cx="1953825" cy="79450"/>
            </a:xfrm>
            <a:custGeom>
              <a:avLst/>
              <a:gdLst/>
              <a:ahLst/>
              <a:cxnLst/>
              <a:rect l="l" t="t" r="r" b="b"/>
              <a:pathLst>
                <a:path w="78153" h="3178" extrusionOk="0">
                  <a:moveTo>
                    <a:pt x="1916" y="1"/>
                  </a:moveTo>
                  <a:cubicBezTo>
                    <a:pt x="1261" y="1"/>
                    <a:pt x="0" y="656"/>
                    <a:pt x="0" y="1917"/>
                  </a:cubicBezTo>
                  <a:cubicBezTo>
                    <a:pt x="0" y="2522"/>
                    <a:pt x="1261" y="3177"/>
                    <a:pt x="1916" y="3177"/>
                  </a:cubicBezTo>
                  <a:lnTo>
                    <a:pt x="76892" y="3177"/>
                  </a:lnTo>
                  <a:cubicBezTo>
                    <a:pt x="77548" y="3177"/>
                    <a:pt x="78153" y="2522"/>
                    <a:pt x="78153" y="1917"/>
                  </a:cubicBezTo>
                  <a:cubicBezTo>
                    <a:pt x="78153" y="656"/>
                    <a:pt x="77548" y="1"/>
                    <a:pt x="76892" y="1"/>
                  </a:cubicBezTo>
                  <a:close/>
                </a:path>
              </a:pathLst>
            </a:custGeom>
            <a:solidFill>
              <a:schemeClr val="accent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4984;p126">
              <a:extLst>
                <a:ext uri="{FF2B5EF4-FFF2-40B4-BE49-F238E27FC236}">
                  <a16:creationId xmlns:a16="http://schemas.microsoft.com/office/drawing/2014/main" id="{ACA2F00F-BDAF-1BE4-85F9-4ACCFB4CDBB4}"/>
                </a:ext>
              </a:extLst>
            </p:cNvPr>
            <p:cNvSpPr/>
            <p:nvPr/>
          </p:nvSpPr>
          <p:spPr>
            <a:xfrm>
              <a:off x="3612725" y="3389425"/>
              <a:ext cx="1119350" cy="79450"/>
            </a:xfrm>
            <a:custGeom>
              <a:avLst/>
              <a:gdLst/>
              <a:ahLst/>
              <a:cxnLst/>
              <a:rect l="l" t="t" r="r" b="b"/>
              <a:pathLst>
                <a:path w="44774" h="3178" extrusionOk="0">
                  <a:moveTo>
                    <a:pt x="1916" y="1"/>
                  </a:moveTo>
                  <a:cubicBezTo>
                    <a:pt x="1261" y="1"/>
                    <a:pt x="0" y="656"/>
                    <a:pt x="0" y="1917"/>
                  </a:cubicBezTo>
                  <a:cubicBezTo>
                    <a:pt x="0" y="2522"/>
                    <a:pt x="1261" y="3177"/>
                    <a:pt x="1916" y="3177"/>
                  </a:cubicBezTo>
                  <a:lnTo>
                    <a:pt x="42858" y="3177"/>
                  </a:lnTo>
                  <a:cubicBezTo>
                    <a:pt x="44118" y="3177"/>
                    <a:pt x="44774" y="2522"/>
                    <a:pt x="44774" y="1917"/>
                  </a:cubicBezTo>
                  <a:cubicBezTo>
                    <a:pt x="44774" y="656"/>
                    <a:pt x="44118" y="1"/>
                    <a:pt x="42858" y="1"/>
                  </a:cubicBezTo>
                  <a:close/>
                </a:path>
              </a:pathLst>
            </a:custGeom>
            <a:solidFill>
              <a:schemeClr val="accent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4985;p126">
              <a:extLst>
                <a:ext uri="{FF2B5EF4-FFF2-40B4-BE49-F238E27FC236}">
                  <a16:creationId xmlns:a16="http://schemas.microsoft.com/office/drawing/2014/main" id="{AE15BFD2-5C48-911A-577B-7B8AA302DE1F}"/>
                </a:ext>
              </a:extLst>
            </p:cNvPr>
            <p:cNvSpPr/>
            <p:nvPr/>
          </p:nvSpPr>
          <p:spPr>
            <a:xfrm>
              <a:off x="5047200" y="3736075"/>
              <a:ext cx="519350" cy="142475"/>
            </a:xfrm>
            <a:custGeom>
              <a:avLst/>
              <a:gdLst/>
              <a:ahLst/>
              <a:cxnLst/>
              <a:rect l="l" t="t" r="r" b="b"/>
              <a:pathLst>
                <a:path w="20774" h="5699" extrusionOk="0">
                  <a:moveTo>
                    <a:pt x="2521" y="0"/>
                  </a:moveTo>
                  <a:cubicBezTo>
                    <a:pt x="1261" y="0"/>
                    <a:pt x="0" y="1261"/>
                    <a:pt x="0" y="2522"/>
                  </a:cubicBezTo>
                  <a:cubicBezTo>
                    <a:pt x="0" y="4438"/>
                    <a:pt x="1261" y="5698"/>
                    <a:pt x="2521" y="5698"/>
                  </a:cubicBezTo>
                  <a:cubicBezTo>
                    <a:pt x="3782" y="5698"/>
                    <a:pt x="5042" y="4438"/>
                    <a:pt x="5042" y="2522"/>
                  </a:cubicBezTo>
                  <a:cubicBezTo>
                    <a:pt x="5042" y="1261"/>
                    <a:pt x="3782" y="0"/>
                    <a:pt x="2521" y="0"/>
                  </a:cubicBezTo>
                  <a:close/>
                  <a:moveTo>
                    <a:pt x="10689" y="0"/>
                  </a:moveTo>
                  <a:cubicBezTo>
                    <a:pt x="8824" y="0"/>
                    <a:pt x="8168" y="1261"/>
                    <a:pt x="8168" y="2522"/>
                  </a:cubicBezTo>
                  <a:cubicBezTo>
                    <a:pt x="8168" y="4438"/>
                    <a:pt x="8824" y="5698"/>
                    <a:pt x="10689" y="5698"/>
                  </a:cubicBezTo>
                  <a:cubicBezTo>
                    <a:pt x="11950" y="5698"/>
                    <a:pt x="13210" y="4438"/>
                    <a:pt x="13210" y="2522"/>
                  </a:cubicBezTo>
                  <a:cubicBezTo>
                    <a:pt x="13210" y="1261"/>
                    <a:pt x="11950" y="0"/>
                    <a:pt x="10689" y="0"/>
                  </a:cubicBezTo>
                  <a:close/>
                  <a:moveTo>
                    <a:pt x="18253" y="0"/>
                  </a:moveTo>
                  <a:cubicBezTo>
                    <a:pt x="16992" y="0"/>
                    <a:pt x="15731" y="1261"/>
                    <a:pt x="15731" y="2522"/>
                  </a:cubicBezTo>
                  <a:cubicBezTo>
                    <a:pt x="15731" y="4438"/>
                    <a:pt x="16992" y="5698"/>
                    <a:pt x="18253" y="5698"/>
                  </a:cubicBezTo>
                  <a:cubicBezTo>
                    <a:pt x="20169" y="5698"/>
                    <a:pt x="20774" y="4438"/>
                    <a:pt x="20774" y="2522"/>
                  </a:cubicBezTo>
                  <a:cubicBezTo>
                    <a:pt x="20774" y="1261"/>
                    <a:pt x="20169" y="0"/>
                    <a:pt x="18253" y="0"/>
                  </a:cubicBezTo>
                  <a:close/>
                </a:path>
              </a:pathLst>
            </a:custGeom>
            <a:solidFill>
              <a:schemeClr val="accent4"/>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4986;p126">
              <a:extLst>
                <a:ext uri="{FF2B5EF4-FFF2-40B4-BE49-F238E27FC236}">
                  <a16:creationId xmlns:a16="http://schemas.microsoft.com/office/drawing/2014/main" id="{1A5E1966-4469-6E72-ADED-EB3B9AEE5BF1}"/>
                </a:ext>
              </a:extLst>
            </p:cNvPr>
            <p:cNvSpPr/>
            <p:nvPr/>
          </p:nvSpPr>
          <p:spPr>
            <a:xfrm>
              <a:off x="713525" y="2507050"/>
              <a:ext cx="1229025" cy="504250"/>
            </a:xfrm>
            <a:custGeom>
              <a:avLst/>
              <a:gdLst/>
              <a:ahLst/>
              <a:cxnLst/>
              <a:rect l="l" t="t" r="r" b="b"/>
              <a:pathLst>
                <a:path w="49161" h="20170" extrusionOk="0">
                  <a:moveTo>
                    <a:pt x="3782" y="1"/>
                  </a:moveTo>
                  <a:cubicBezTo>
                    <a:pt x="1916" y="1"/>
                    <a:pt x="0" y="1917"/>
                    <a:pt x="0" y="3783"/>
                  </a:cubicBezTo>
                  <a:lnTo>
                    <a:pt x="0" y="16388"/>
                  </a:lnTo>
                  <a:cubicBezTo>
                    <a:pt x="0" y="18304"/>
                    <a:pt x="1916" y="20169"/>
                    <a:pt x="3782" y="20169"/>
                  </a:cubicBezTo>
                  <a:lnTo>
                    <a:pt x="45379" y="20169"/>
                  </a:lnTo>
                  <a:cubicBezTo>
                    <a:pt x="47295" y="20169"/>
                    <a:pt x="49160" y="18304"/>
                    <a:pt x="49160" y="16388"/>
                  </a:cubicBezTo>
                  <a:lnTo>
                    <a:pt x="49160" y="3783"/>
                  </a:lnTo>
                  <a:cubicBezTo>
                    <a:pt x="49160" y="1917"/>
                    <a:pt x="47295" y="1"/>
                    <a:pt x="45379" y="1"/>
                  </a:cubicBez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4987;p126">
              <a:extLst>
                <a:ext uri="{FF2B5EF4-FFF2-40B4-BE49-F238E27FC236}">
                  <a16:creationId xmlns:a16="http://schemas.microsoft.com/office/drawing/2014/main" id="{8B645081-D2F1-2DAC-D00C-0F56042FAA5D}"/>
                </a:ext>
              </a:extLst>
            </p:cNvPr>
            <p:cNvSpPr/>
            <p:nvPr/>
          </p:nvSpPr>
          <p:spPr>
            <a:xfrm>
              <a:off x="887475" y="2617975"/>
              <a:ext cx="897500" cy="267275"/>
            </a:xfrm>
            <a:custGeom>
              <a:avLst/>
              <a:gdLst/>
              <a:ahLst/>
              <a:cxnLst/>
              <a:rect l="l" t="t" r="r" b="b"/>
              <a:pathLst>
                <a:path w="35900" h="10691" extrusionOk="0">
                  <a:moveTo>
                    <a:pt x="18908" y="1"/>
                  </a:moveTo>
                  <a:cubicBezTo>
                    <a:pt x="15126" y="1"/>
                    <a:pt x="14471" y="8169"/>
                    <a:pt x="11950" y="8825"/>
                  </a:cubicBezTo>
                  <a:cubicBezTo>
                    <a:pt x="11787" y="8864"/>
                    <a:pt x="11630" y="8882"/>
                    <a:pt x="11477" y="8882"/>
                  </a:cubicBezTo>
                  <a:cubicBezTo>
                    <a:pt x="9261" y="8882"/>
                    <a:pt x="8006" y="5043"/>
                    <a:pt x="5647" y="5043"/>
                  </a:cubicBezTo>
                  <a:cubicBezTo>
                    <a:pt x="2521" y="5043"/>
                    <a:pt x="0" y="10690"/>
                    <a:pt x="0" y="10690"/>
                  </a:cubicBezTo>
                  <a:lnTo>
                    <a:pt x="35900" y="10690"/>
                  </a:lnTo>
                  <a:cubicBezTo>
                    <a:pt x="33823" y="5248"/>
                    <a:pt x="32173" y="3648"/>
                    <a:pt x="30776" y="3648"/>
                  </a:cubicBezTo>
                  <a:cubicBezTo>
                    <a:pt x="28781" y="3648"/>
                    <a:pt x="27298" y="6909"/>
                    <a:pt x="25816" y="6909"/>
                  </a:cubicBezTo>
                  <a:cubicBezTo>
                    <a:pt x="23295" y="6909"/>
                    <a:pt x="22690" y="1"/>
                    <a:pt x="18908" y="1"/>
                  </a:cubicBezTo>
                  <a:close/>
                </a:path>
              </a:pathLst>
            </a:custGeom>
            <a:solidFill>
              <a:schemeClr val="accent4"/>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4988;p126">
              <a:extLst>
                <a:ext uri="{FF2B5EF4-FFF2-40B4-BE49-F238E27FC236}">
                  <a16:creationId xmlns:a16="http://schemas.microsoft.com/office/drawing/2014/main" id="{A4815772-66EB-A510-5493-96CF1B6BA1C6}"/>
                </a:ext>
              </a:extLst>
            </p:cNvPr>
            <p:cNvSpPr/>
            <p:nvPr/>
          </p:nvSpPr>
          <p:spPr>
            <a:xfrm>
              <a:off x="1706800" y="4508775"/>
              <a:ext cx="1386600" cy="960550"/>
            </a:xfrm>
            <a:custGeom>
              <a:avLst/>
              <a:gdLst/>
              <a:ahLst/>
              <a:cxnLst/>
              <a:rect l="l" t="t" r="r" b="b"/>
              <a:pathLst>
                <a:path w="55464" h="38422" extrusionOk="0">
                  <a:moveTo>
                    <a:pt x="1" y="30253"/>
                  </a:moveTo>
                  <a:lnTo>
                    <a:pt x="1" y="38421"/>
                  </a:lnTo>
                  <a:lnTo>
                    <a:pt x="10085" y="38421"/>
                  </a:lnTo>
                  <a:lnTo>
                    <a:pt x="10085" y="30253"/>
                  </a:lnTo>
                  <a:close/>
                  <a:moveTo>
                    <a:pt x="15127" y="24556"/>
                  </a:moveTo>
                  <a:lnTo>
                    <a:pt x="15127" y="38421"/>
                  </a:lnTo>
                  <a:lnTo>
                    <a:pt x="25211" y="38421"/>
                  </a:lnTo>
                  <a:lnTo>
                    <a:pt x="25211" y="24556"/>
                  </a:lnTo>
                  <a:close/>
                  <a:moveTo>
                    <a:pt x="30253" y="8169"/>
                  </a:moveTo>
                  <a:lnTo>
                    <a:pt x="30253" y="38421"/>
                  </a:lnTo>
                  <a:lnTo>
                    <a:pt x="40337" y="38421"/>
                  </a:lnTo>
                  <a:lnTo>
                    <a:pt x="40337" y="8169"/>
                  </a:lnTo>
                  <a:close/>
                  <a:moveTo>
                    <a:pt x="45380" y="1"/>
                  </a:moveTo>
                  <a:lnTo>
                    <a:pt x="45380" y="38421"/>
                  </a:lnTo>
                  <a:lnTo>
                    <a:pt x="55464" y="38421"/>
                  </a:lnTo>
                  <a:lnTo>
                    <a:pt x="55464" y="1"/>
                  </a:lnTo>
                  <a:close/>
                </a:path>
              </a:pathLst>
            </a:custGeom>
            <a:solidFill>
              <a:schemeClr val="accent4"/>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4989;p126">
              <a:extLst>
                <a:ext uri="{FF2B5EF4-FFF2-40B4-BE49-F238E27FC236}">
                  <a16:creationId xmlns:a16="http://schemas.microsoft.com/office/drawing/2014/main" id="{C0D41733-E7FC-E62E-CFA4-31008416C5AA}"/>
                </a:ext>
              </a:extLst>
            </p:cNvPr>
            <p:cNvSpPr/>
            <p:nvPr/>
          </p:nvSpPr>
          <p:spPr>
            <a:xfrm>
              <a:off x="4637525" y="4695000"/>
              <a:ext cx="1796275" cy="774325"/>
            </a:xfrm>
            <a:custGeom>
              <a:avLst/>
              <a:gdLst/>
              <a:ahLst/>
              <a:cxnLst/>
              <a:rect l="l" t="t" r="r" b="b"/>
              <a:pathLst>
                <a:path w="71851" h="30973" extrusionOk="0">
                  <a:moveTo>
                    <a:pt x="28139" y="1"/>
                  </a:moveTo>
                  <a:cubicBezTo>
                    <a:pt x="23645" y="1"/>
                    <a:pt x="19013" y="1876"/>
                    <a:pt x="15732" y="5157"/>
                  </a:cubicBezTo>
                  <a:cubicBezTo>
                    <a:pt x="11345" y="9544"/>
                    <a:pt x="9429" y="16502"/>
                    <a:pt x="10690" y="22149"/>
                  </a:cubicBezTo>
                  <a:cubicBezTo>
                    <a:pt x="8169" y="22149"/>
                    <a:pt x="5647" y="22804"/>
                    <a:pt x="3782" y="24670"/>
                  </a:cubicBezTo>
                  <a:cubicBezTo>
                    <a:pt x="1261" y="25930"/>
                    <a:pt x="605" y="28451"/>
                    <a:pt x="0" y="30972"/>
                  </a:cubicBezTo>
                  <a:lnTo>
                    <a:pt x="71850" y="30972"/>
                  </a:lnTo>
                  <a:cubicBezTo>
                    <a:pt x="71850" y="29107"/>
                    <a:pt x="70590" y="27191"/>
                    <a:pt x="69329" y="25930"/>
                  </a:cubicBezTo>
                  <a:cubicBezTo>
                    <a:pt x="67743" y="24386"/>
                    <a:pt x="65328" y="23256"/>
                    <a:pt x="63456" y="23256"/>
                  </a:cubicBezTo>
                  <a:cubicBezTo>
                    <a:pt x="63067" y="23256"/>
                    <a:pt x="62701" y="23305"/>
                    <a:pt x="62371" y="23409"/>
                  </a:cubicBezTo>
                  <a:cubicBezTo>
                    <a:pt x="63026" y="19023"/>
                    <a:pt x="61111" y="14586"/>
                    <a:pt x="57329" y="12065"/>
                  </a:cubicBezTo>
                  <a:cubicBezTo>
                    <a:pt x="55580" y="11202"/>
                    <a:pt x="53702" y="10738"/>
                    <a:pt x="51814" y="10738"/>
                  </a:cubicBezTo>
                  <a:cubicBezTo>
                    <a:pt x="49620" y="10738"/>
                    <a:pt x="47412" y="11365"/>
                    <a:pt x="45379" y="12720"/>
                  </a:cubicBezTo>
                  <a:cubicBezTo>
                    <a:pt x="43463" y="7022"/>
                    <a:pt x="38421" y="1980"/>
                    <a:pt x="32774" y="720"/>
                  </a:cubicBezTo>
                  <a:cubicBezTo>
                    <a:pt x="31289" y="234"/>
                    <a:pt x="29723" y="1"/>
                    <a:pt x="28139" y="1"/>
                  </a:cubicBezTo>
                  <a:close/>
                </a:path>
              </a:pathLst>
            </a:custGeom>
            <a:solidFill>
              <a:schemeClr val="dk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4990;p126">
              <a:extLst>
                <a:ext uri="{FF2B5EF4-FFF2-40B4-BE49-F238E27FC236}">
                  <a16:creationId xmlns:a16="http://schemas.microsoft.com/office/drawing/2014/main" id="{A7D88D4C-7363-FA1F-FC8D-CD01CF1ED4D6}"/>
                </a:ext>
              </a:extLst>
            </p:cNvPr>
            <p:cNvSpPr/>
            <p:nvPr/>
          </p:nvSpPr>
          <p:spPr>
            <a:xfrm>
              <a:off x="5156850" y="1007525"/>
              <a:ext cx="1544175" cy="1673525"/>
            </a:xfrm>
            <a:custGeom>
              <a:avLst/>
              <a:gdLst/>
              <a:ahLst/>
              <a:cxnLst/>
              <a:rect l="l" t="t" r="r" b="b"/>
              <a:pathLst>
                <a:path w="61767" h="66941" extrusionOk="0">
                  <a:moveTo>
                    <a:pt x="53723" y="1"/>
                  </a:moveTo>
                  <a:cubicBezTo>
                    <a:pt x="53467" y="1"/>
                    <a:pt x="53205" y="42"/>
                    <a:pt x="52943" y="132"/>
                  </a:cubicBezTo>
                  <a:lnTo>
                    <a:pt x="3177" y="3914"/>
                  </a:lnTo>
                  <a:cubicBezTo>
                    <a:pt x="1261" y="4519"/>
                    <a:pt x="1" y="5779"/>
                    <a:pt x="1" y="8300"/>
                  </a:cubicBezTo>
                  <a:lnTo>
                    <a:pt x="4438" y="63158"/>
                  </a:lnTo>
                  <a:cubicBezTo>
                    <a:pt x="4438" y="65680"/>
                    <a:pt x="6303" y="66940"/>
                    <a:pt x="8219" y="66940"/>
                  </a:cubicBezTo>
                  <a:lnTo>
                    <a:pt x="57985" y="62503"/>
                  </a:lnTo>
                  <a:cubicBezTo>
                    <a:pt x="59901" y="62503"/>
                    <a:pt x="61766" y="60637"/>
                    <a:pt x="61161" y="58721"/>
                  </a:cubicBezTo>
                  <a:lnTo>
                    <a:pt x="56724" y="3258"/>
                  </a:lnTo>
                  <a:cubicBezTo>
                    <a:pt x="56724" y="1648"/>
                    <a:pt x="55335" y="1"/>
                    <a:pt x="53723" y="1"/>
                  </a:cubicBezTo>
                  <a:close/>
                </a:path>
              </a:pathLst>
            </a:custGeom>
            <a:solidFill>
              <a:schemeClr val="accen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4991;p126">
              <a:extLst>
                <a:ext uri="{FF2B5EF4-FFF2-40B4-BE49-F238E27FC236}">
                  <a16:creationId xmlns:a16="http://schemas.microsoft.com/office/drawing/2014/main" id="{30C7002A-4BB0-49ED-6356-B958CFA15ED6}"/>
                </a:ext>
              </a:extLst>
            </p:cNvPr>
            <p:cNvSpPr/>
            <p:nvPr/>
          </p:nvSpPr>
          <p:spPr>
            <a:xfrm>
              <a:off x="5282900" y="1357450"/>
              <a:ext cx="1276950" cy="976950"/>
            </a:xfrm>
            <a:custGeom>
              <a:avLst/>
              <a:gdLst/>
              <a:ahLst/>
              <a:cxnLst/>
              <a:rect l="l" t="t" r="r" b="b"/>
              <a:pathLst>
                <a:path w="51078" h="39078" extrusionOk="0">
                  <a:moveTo>
                    <a:pt x="47901" y="1"/>
                  </a:moveTo>
                  <a:lnTo>
                    <a:pt x="1" y="3783"/>
                  </a:lnTo>
                  <a:lnTo>
                    <a:pt x="3177" y="39077"/>
                  </a:lnTo>
                  <a:lnTo>
                    <a:pt x="51077" y="34640"/>
                  </a:lnTo>
                  <a:lnTo>
                    <a:pt x="47901" y="1"/>
                  </a:ln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4992;p126">
              <a:extLst>
                <a:ext uri="{FF2B5EF4-FFF2-40B4-BE49-F238E27FC236}">
                  <a16:creationId xmlns:a16="http://schemas.microsoft.com/office/drawing/2014/main" id="{ED5B9D42-9E56-8AB3-7CB8-B5E00547C611}"/>
                </a:ext>
              </a:extLst>
            </p:cNvPr>
            <p:cNvSpPr/>
            <p:nvPr/>
          </p:nvSpPr>
          <p:spPr>
            <a:xfrm>
              <a:off x="5267775" y="1199900"/>
              <a:ext cx="157600" cy="157575"/>
            </a:xfrm>
            <a:custGeom>
              <a:avLst/>
              <a:gdLst/>
              <a:ahLst/>
              <a:cxnLst/>
              <a:rect l="l" t="t" r="r" b="b"/>
              <a:pathLst>
                <a:path w="6304" h="6303" extrusionOk="0">
                  <a:moveTo>
                    <a:pt x="3127" y="0"/>
                  </a:moveTo>
                  <a:cubicBezTo>
                    <a:pt x="1261" y="0"/>
                    <a:pt x="1" y="1261"/>
                    <a:pt x="1" y="3126"/>
                  </a:cubicBezTo>
                  <a:cubicBezTo>
                    <a:pt x="606" y="5042"/>
                    <a:pt x="1866" y="6303"/>
                    <a:pt x="3782" y="6303"/>
                  </a:cubicBezTo>
                  <a:cubicBezTo>
                    <a:pt x="5043" y="5647"/>
                    <a:pt x="6303" y="4387"/>
                    <a:pt x="6303" y="2521"/>
                  </a:cubicBezTo>
                  <a:cubicBezTo>
                    <a:pt x="6303" y="1261"/>
                    <a:pt x="5043" y="0"/>
                    <a:pt x="3127" y="0"/>
                  </a:cubicBezTo>
                  <a:close/>
                </a:path>
              </a:pathLst>
            </a:custGeom>
            <a:solidFill>
              <a:schemeClr val="dk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4993;p126">
              <a:extLst>
                <a:ext uri="{FF2B5EF4-FFF2-40B4-BE49-F238E27FC236}">
                  <a16:creationId xmlns:a16="http://schemas.microsoft.com/office/drawing/2014/main" id="{1F7E4F17-AC79-3F6F-3C00-135160C9AFF3}"/>
                </a:ext>
              </a:extLst>
            </p:cNvPr>
            <p:cNvSpPr/>
            <p:nvPr/>
          </p:nvSpPr>
          <p:spPr>
            <a:xfrm>
              <a:off x="5456850" y="884775"/>
              <a:ext cx="1418125" cy="1575675"/>
            </a:xfrm>
            <a:custGeom>
              <a:avLst/>
              <a:gdLst/>
              <a:ahLst/>
              <a:cxnLst/>
              <a:rect l="l" t="t" r="r" b="b"/>
              <a:pathLst>
                <a:path w="56725" h="63027" extrusionOk="0">
                  <a:moveTo>
                    <a:pt x="3783" y="0"/>
                  </a:moveTo>
                  <a:cubicBezTo>
                    <a:pt x="1261" y="0"/>
                    <a:pt x="1" y="1866"/>
                    <a:pt x="1" y="3782"/>
                  </a:cubicBezTo>
                  <a:lnTo>
                    <a:pt x="1" y="59245"/>
                  </a:lnTo>
                  <a:cubicBezTo>
                    <a:pt x="1" y="61110"/>
                    <a:pt x="1261" y="63026"/>
                    <a:pt x="3783" y="63026"/>
                  </a:cubicBezTo>
                  <a:lnTo>
                    <a:pt x="52943" y="63026"/>
                  </a:lnTo>
                  <a:cubicBezTo>
                    <a:pt x="55464" y="63026"/>
                    <a:pt x="56724" y="61110"/>
                    <a:pt x="56724" y="59245"/>
                  </a:cubicBezTo>
                  <a:lnTo>
                    <a:pt x="56724" y="3782"/>
                  </a:lnTo>
                  <a:cubicBezTo>
                    <a:pt x="56724" y="1866"/>
                    <a:pt x="55464" y="0"/>
                    <a:pt x="52943" y="0"/>
                  </a:cubicBezTo>
                  <a:close/>
                </a:path>
              </a:pathLst>
            </a:custGeom>
            <a:solidFill>
              <a:schemeClr val="lt1"/>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4994;p126">
              <a:extLst>
                <a:ext uri="{FF2B5EF4-FFF2-40B4-BE49-F238E27FC236}">
                  <a16:creationId xmlns:a16="http://schemas.microsoft.com/office/drawing/2014/main" id="{FB50AEC4-6129-7816-8C36-8306BB945F90}"/>
                </a:ext>
              </a:extLst>
            </p:cNvPr>
            <p:cNvSpPr/>
            <p:nvPr/>
          </p:nvSpPr>
          <p:spPr>
            <a:xfrm>
              <a:off x="5566525" y="1231400"/>
              <a:ext cx="1197525" cy="882400"/>
            </a:xfrm>
            <a:custGeom>
              <a:avLst/>
              <a:gdLst/>
              <a:ahLst/>
              <a:cxnLst/>
              <a:rect l="l" t="t" r="r" b="b"/>
              <a:pathLst>
                <a:path w="47901" h="35296" extrusionOk="0">
                  <a:moveTo>
                    <a:pt x="1" y="1"/>
                  </a:moveTo>
                  <a:lnTo>
                    <a:pt x="1" y="35296"/>
                  </a:lnTo>
                  <a:lnTo>
                    <a:pt x="47900" y="35296"/>
                  </a:lnTo>
                  <a:lnTo>
                    <a:pt x="47900" y="1"/>
                  </a:lnTo>
                  <a:close/>
                </a:path>
              </a:pathLst>
            </a:custGeom>
            <a:solidFill>
              <a:schemeClr val="accent6"/>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4995;p126">
              <a:extLst>
                <a:ext uri="{FF2B5EF4-FFF2-40B4-BE49-F238E27FC236}">
                  <a16:creationId xmlns:a16="http://schemas.microsoft.com/office/drawing/2014/main" id="{3D8B6552-5072-6A44-EE53-424FD29BCD3A}"/>
                </a:ext>
              </a:extLst>
            </p:cNvPr>
            <p:cNvSpPr/>
            <p:nvPr/>
          </p:nvSpPr>
          <p:spPr>
            <a:xfrm>
              <a:off x="5976200" y="1483525"/>
              <a:ext cx="315150" cy="472700"/>
            </a:xfrm>
            <a:custGeom>
              <a:avLst/>
              <a:gdLst/>
              <a:ahLst/>
              <a:cxnLst/>
              <a:rect l="l" t="t" r="r" b="b"/>
              <a:pathLst>
                <a:path w="12606" h="18908" extrusionOk="0">
                  <a:moveTo>
                    <a:pt x="6303" y="0"/>
                  </a:moveTo>
                  <a:lnTo>
                    <a:pt x="6303" y="12605"/>
                  </a:lnTo>
                  <a:cubicBezTo>
                    <a:pt x="5698" y="11950"/>
                    <a:pt x="5042" y="11950"/>
                    <a:pt x="3782" y="11950"/>
                  </a:cubicBezTo>
                  <a:cubicBezTo>
                    <a:pt x="1916" y="12605"/>
                    <a:pt x="0" y="14471"/>
                    <a:pt x="0" y="16387"/>
                  </a:cubicBezTo>
                  <a:cubicBezTo>
                    <a:pt x="0" y="16992"/>
                    <a:pt x="656" y="17647"/>
                    <a:pt x="1261" y="18252"/>
                  </a:cubicBezTo>
                  <a:cubicBezTo>
                    <a:pt x="1261" y="18252"/>
                    <a:pt x="2521" y="18908"/>
                    <a:pt x="3177" y="18908"/>
                  </a:cubicBezTo>
                  <a:cubicBezTo>
                    <a:pt x="3177" y="18908"/>
                    <a:pt x="3782" y="18908"/>
                    <a:pt x="4437" y="18252"/>
                  </a:cubicBezTo>
                  <a:cubicBezTo>
                    <a:pt x="6303" y="18252"/>
                    <a:pt x="7564" y="16387"/>
                    <a:pt x="7564" y="14471"/>
                  </a:cubicBezTo>
                  <a:lnTo>
                    <a:pt x="7564" y="6303"/>
                  </a:lnTo>
                  <a:lnTo>
                    <a:pt x="12606" y="9429"/>
                  </a:lnTo>
                  <a:lnTo>
                    <a:pt x="12606" y="3782"/>
                  </a:lnTo>
                  <a:lnTo>
                    <a:pt x="7564" y="605"/>
                  </a:lnTo>
                  <a:lnTo>
                    <a:pt x="6303" y="0"/>
                  </a:lnTo>
                  <a:close/>
                </a:path>
              </a:pathLst>
            </a:custGeom>
            <a:solidFill>
              <a:schemeClr val="accent4"/>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4996;p126">
              <a:extLst>
                <a:ext uri="{FF2B5EF4-FFF2-40B4-BE49-F238E27FC236}">
                  <a16:creationId xmlns:a16="http://schemas.microsoft.com/office/drawing/2014/main" id="{936FD0B9-588A-F122-151D-A5B1BD3A3DE4}"/>
                </a:ext>
              </a:extLst>
            </p:cNvPr>
            <p:cNvSpPr/>
            <p:nvPr/>
          </p:nvSpPr>
          <p:spPr>
            <a:xfrm>
              <a:off x="5566525" y="979300"/>
              <a:ext cx="157600" cy="157600"/>
            </a:xfrm>
            <a:custGeom>
              <a:avLst/>
              <a:gdLst/>
              <a:ahLst/>
              <a:cxnLst/>
              <a:rect l="l" t="t" r="r" b="b"/>
              <a:pathLst>
                <a:path w="6304" h="6304" extrusionOk="0">
                  <a:moveTo>
                    <a:pt x="3177" y="1"/>
                  </a:moveTo>
                  <a:cubicBezTo>
                    <a:pt x="1261" y="1"/>
                    <a:pt x="1" y="1261"/>
                    <a:pt x="1" y="3127"/>
                  </a:cubicBezTo>
                  <a:cubicBezTo>
                    <a:pt x="1" y="5043"/>
                    <a:pt x="1261" y="6303"/>
                    <a:pt x="3177" y="6303"/>
                  </a:cubicBezTo>
                  <a:cubicBezTo>
                    <a:pt x="5043" y="6303"/>
                    <a:pt x="6303" y="5043"/>
                    <a:pt x="6303" y="3127"/>
                  </a:cubicBezTo>
                  <a:cubicBezTo>
                    <a:pt x="6303" y="1261"/>
                    <a:pt x="5043" y="1"/>
                    <a:pt x="3177" y="1"/>
                  </a:cubicBezTo>
                  <a:close/>
                </a:path>
              </a:pathLst>
            </a:custGeom>
            <a:solidFill>
              <a:schemeClr val="dk2"/>
            </a:solidFill>
            <a:ln>
              <a:noFill/>
            </a:ln>
            <a:effectLst>
              <a:outerShdw blurRad="57150" dist="19050" dir="5400000" algn="bl" rotWithShape="0">
                <a:schemeClr val="dk1">
                  <a:alpha val="15000"/>
                </a:schemeClr>
              </a:outerShdw>
              <a:reflection stA="5000" endPos="30000" dist="38100" dir="5400000" fadeDir="5400012" sy="-100000" algn="bl" rotWithShape="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FA99DCF3-B989-4998-E173-5BEC60502E40}"/>
              </a:ext>
            </a:extLst>
          </p:cNvPr>
          <p:cNvPicPr>
            <a:picLocks noChangeAspect="1"/>
          </p:cNvPicPr>
          <p:nvPr/>
        </p:nvPicPr>
        <p:blipFill>
          <a:blip r:embed="rId2"/>
          <a:stretch>
            <a:fillRect/>
          </a:stretch>
        </p:blipFill>
        <p:spPr>
          <a:xfrm>
            <a:off x="198631" y="581307"/>
            <a:ext cx="2125980" cy="120435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1C35C91-AEC7-469E-538D-375BDA7C1CBB}"/>
              </a:ext>
            </a:extLst>
          </p:cNvPr>
          <p:cNvPicPr>
            <a:picLocks noChangeAspect="1"/>
          </p:cNvPicPr>
          <p:nvPr/>
        </p:nvPicPr>
        <p:blipFill>
          <a:blip r:embed="rId3"/>
          <a:stretch>
            <a:fillRect/>
          </a:stretch>
        </p:blipFill>
        <p:spPr>
          <a:xfrm>
            <a:off x="2893711" y="558978"/>
            <a:ext cx="2690600" cy="1226682"/>
          </a:xfrm>
          <a:prstGeom prst="rect">
            <a:avLst/>
          </a:prstGeom>
        </p:spPr>
      </p:pic>
      <p:pic>
        <p:nvPicPr>
          <p:cNvPr id="8" name="Picture 7" descr="A computer screen with a white background&#10;&#10;Description automatically generated">
            <a:extLst>
              <a:ext uri="{FF2B5EF4-FFF2-40B4-BE49-F238E27FC236}">
                <a16:creationId xmlns:a16="http://schemas.microsoft.com/office/drawing/2014/main" id="{9CBC7B6B-FF8F-9E2E-DC14-D72CCE6D6EA5}"/>
              </a:ext>
            </a:extLst>
          </p:cNvPr>
          <p:cNvPicPr>
            <a:picLocks noChangeAspect="1"/>
          </p:cNvPicPr>
          <p:nvPr/>
        </p:nvPicPr>
        <p:blipFill>
          <a:blip r:embed="rId4"/>
          <a:stretch>
            <a:fillRect/>
          </a:stretch>
        </p:blipFill>
        <p:spPr>
          <a:xfrm>
            <a:off x="5835926" y="581307"/>
            <a:ext cx="3051777" cy="203440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1C3EC8D-8BEB-0FC1-B245-DD73E1694F25}"/>
              </a:ext>
            </a:extLst>
          </p:cNvPr>
          <p:cNvPicPr>
            <a:picLocks noChangeAspect="1"/>
          </p:cNvPicPr>
          <p:nvPr/>
        </p:nvPicPr>
        <p:blipFill>
          <a:blip r:embed="rId5"/>
          <a:stretch>
            <a:fillRect/>
          </a:stretch>
        </p:blipFill>
        <p:spPr>
          <a:xfrm>
            <a:off x="256297" y="1953396"/>
            <a:ext cx="5385680" cy="140768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162F3FE-92CD-8B0E-82D8-C47386B3640F}"/>
              </a:ext>
            </a:extLst>
          </p:cNvPr>
          <p:cNvPicPr>
            <a:picLocks noChangeAspect="1"/>
          </p:cNvPicPr>
          <p:nvPr/>
        </p:nvPicPr>
        <p:blipFill>
          <a:blip r:embed="rId6"/>
          <a:stretch>
            <a:fillRect/>
          </a:stretch>
        </p:blipFill>
        <p:spPr>
          <a:xfrm>
            <a:off x="256297" y="3487288"/>
            <a:ext cx="8631406" cy="1656212"/>
          </a:xfrm>
          <a:prstGeom prst="rect">
            <a:avLst/>
          </a:prstGeom>
        </p:spPr>
      </p:pic>
    </p:spTree>
    <p:extLst>
      <p:ext uri="{BB962C8B-B14F-4D97-AF65-F5344CB8AC3E}">
        <p14:creationId xmlns:p14="http://schemas.microsoft.com/office/powerpoint/2010/main" val="403858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Future Enhancements:</a:t>
            </a:r>
          </a:p>
        </p:txBody>
      </p:sp>
      <p:sp>
        <p:nvSpPr>
          <p:cNvPr id="1020" name="Google Shape;1020;p65"/>
          <p:cNvSpPr txBox="1">
            <a:spLocks noGrp="1"/>
          </p:cNvSpPr>
          <p:nvPr>
            <p:ph type="body" idx="1"/>
          </p:nvPr>
        </p:nvSpPr>
        <p:spPr>
          <a:xfrm>
            <a:off x="719999" y="1444275"/>
            <a:ext cx="7703999" cy="3011700"/>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1800" b="1" i="0" dirty="0">
                <a:solidFill>
                  <a:schemeClr val="tx1"/>
                </a:solidFill>
                <a:effectLst/>
                <a:latin typeface="Montserrat" panose="00000500000000000000" pitchFamily="2" charset="0"/>
              </a:rPr>
              <a:t>Potential Development</a:t>
            </a:r>
            <a:r>
              <a:rPr lang="en-US" sz="1800" b="0" i="0" dirty="0">
                <a:solidFill>
                  <a:schemeClr val="tx1"/>
                </a:solidFill>
                <a:effectLst/>
                <a:latin typeface="Montserrat" panose="00000500000000000000" pitchFamily="2" charset="0"/>
              </a:rPr>
              <a:t>: Integration of advanced security features using ASP.NET Identity for enhanced user authentication and authorization.</a:t>
            </a:r>
          </a:p>
          <a:p>
            <a:pPr algn="l">
              <a:buFont typeface="Arial" panose="020B0604020202020204" pitchFamily="34" charset="0"/>
              <a:buChar char="•"/>
            </a:pPr>
            <a:r>
              <a:rPr lang="en-US" sz="1800" b="1" i="0" dirty="0">
                <a:solidFill>
                  <a:schemeClr val="tx1"/>
                </a:solidFill>
                <a:effectLst/>
                <a:latin typeface="Montserrat" panose="00000500000000000000" pitchFamily="2" charset="0"/>
              </a:rPr>
              <a:t>Improvement</a:t>
            </a:r>
            <a:r>
              <a:rPr lang="en-US" sz="1800" b="0" i="0" dirty="0">
                <a:solidFill>
                  <a:schemeClr val="tx1"/>
                </a:solidFill>
                <a:effectLst/>
                <a:latin typeface="Montserrat" panose="00000500000000000000" pitchFamily="2" charset="0"/>
              </a:rPr>
              <a:t>: Further optimization of HTML and CSS for improved website performance and responsiveness.</a:t>
            </a:r>
          </a:p>
          <a:p>
            <a:pPr algn="l">
              <a:buFont typeface="Arial" panose="020B0604020202020204" pitchFamily="34" charset="0"/>
              <a:buChar char="•"/>
            </a:pPr>
            <a:r>
              <a:rPr lang="en-US" sz="1800" b="1" i="0" dirty="0">
                <a:solidFill>
                  <a:schemeClr val="tx1"/>
                </a:solidFill>
                <a:effectLst/>
                <a:latin typeface="Montserrat" panose="00000500000000000000" pitchFamily="2" charset="0"/>
              </a:rPr>
              <a:t>Scalability Idea</a:t>
            </a:r>
            <a:r>
              <a:rPr lang="en-US" sz="1800" b="0" i="0" dirty="0">
                <a:solidFill>
                  <a:schemeClr val="tx1"/>
                </a:solidFill>
                <a:effectLst/>
                <a:latin typeface="Montserrat" panose="00000500000000000000" pitchFamily="2" charset="0"/>
              </a:rPr>
              <a:t>: Implementing ASP.NET Core for improved scalability and cross-platform compatibility.</a:t>
            </a:r>
          </a:p>
          <a:p>
            <a:pPr algn="l">
              <a:buFont typeface="Arial" panose="020B0604020202020204" pitchFamily="34" charset="0"/>
              <a:buChar char="•"/>
            </a:pPr>
            <a:r>
              <a:rPr lang="en-US" sz="1800" b="1" i="0" dirty="0">
                <a:solidFill>
                  <a:schemeClr val="tx1"/>
                </a:solidFill>
                <a:effectLst/>
                <a:latin typeface="Montserrat" panose="00000500000000000000" pitchFamily="2" charset="0"/>
              </a:rPr>
              <a:t>Additional Feature</a:t>
            </a:r>
            <a:r>
              <a:rPr lang="en-US" sz="1800" b="0" i="0" dirty="0">
                <a:solidFill>
                  <a:schemeClr val="tx1"/>
                </a:solidFill>
                <a:effectLst/>
                <a:latin typeface="Montserrat" panose="00000500000000000000" pitchFamily="2" charset="0"/>
              </a:rPr>
              <a:t>: Introducing dynamic data visualization using HTML5 and CSS3 for enhanced user interaction and engagement.</a:t>
            </a: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09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SUMMARY</a:t>
            </a:r>
            <a:endParaRPr dirty="0"/>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1"/>
                </a:solidFill>
                <a:latin typeface="Montserrat" panose="00000500000000000000" pitchFamily="2" charset="0"/>
              </a:rPr>
              <a:t>This article outlines the creation of an ASP.NET Core web app with user-authorized access. Authenticated users, categorized into security groups, can access a list of their registered contacts.</a:t>
            </a:r>
          </a:p>
          <a:p>
            <a:pPr marL="0" lvl="0" indent="0" algn="l" rtl="0">
              <a:spcBef>
                <a:spcPts val="0"/>
              </a:spcBef>
              <a:spcAft>
                <a:spcPts val="0"/>
              </a:spcAft>
              <a:buNone/>
            </a:pPr>
            <a:endParaRPr lang="en-US" sz="1600" dirty="0">
              <a:solidFill>
                <a:schemeClr val="dk1"/>
              </a:solidFill>
              <a:latin typeface="Montserrat" panose="00000500000000000000" pitchFamily="2" charset="0"/>
            </a:endParaRPr>
          </a:p>
          <a:p>
            <a:pPr marL="0" lvl="0" indent="0" algn="l" rtl="0">
              <a:spcBef>
                <a:spcPts val="0"/>
              </a:spcBef>
              <a:spcAft>
                <a:spcPts val="0"/>
              </a:spcAft>
              <a:buNone/>
            </a:pPr>
            <a:r>
              <a:rPr lang="en-US" sz="1600" dirty="0">
                <a:solidFill>
                  <a:schemeClr val="dk1"/>
                </a:solidFill>
                <a:latin typeface="Montserrat" panose="00000500000000000000" pitchFamily="2" charset="0"/>
              </a:rPr>
              <a:t> Here's a breakdown of security group permissions:</a:t>
            </a:r>
          </a:p>
          <a:p>
            <a:pPr marL="0" lvl="0" indent="0" algn="l" rtl="0">
              <a:spcBef>
                <a:spcPts val="0"/>
              </a:spcBef>
              <a:spcAft>
                <a:spcPts val="0"/>
              </a:spcAft>
              <a:buNone/>
            </a:pPr>
            <a:endParaRPr lang="en-US" sz="1600" dirty="0">
              <a:solidFill>
                <a:schemeClr val="dk1"/>
              </a:solidFill>
              <a:latin typeface="Montserrat" panose="00000500000000000000" pitchFamily="2" charset="0"/>
            </a:endParaRPr>
          </a:p>
          <a:p>
            <a:pPr marL="0" lvl="0" indent="0" algn="l" rtl="0">
              <a:spcBef>
                <a:spcPts val="0"/>
              </a:spcBef>
              <a:spcAft>
                <a:spcPts val="0"/>
              </a:spcAft>
              <a:buNone/>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Registered Users</a:t>
            </a:r>
            <a:r>
              <a:rPr lang="en-US" sz="1600" b="1" dirty="0">
                <a:solidFill>
                  <a:schemeClr val="bg1"/>
                </a:solidFill>
                <a:effectLst>
                  <a:outerShdw blurRad="38100" dist="38100" dir="2700000" algn="tl">
                    <a:srgbClr val="000000">
                      <a:alpha val="43137"/>
                    </a:srgbClr>
                  </a:outerShdw>
                </a:effectLst>
                <a:latin typeface="Montserrat" panose="00000500000000000000" pitchFamily="2" charset="0"/>
              </a:rPr>
              <a:t>: </a:t>
            </a:r>
            <a:r>
              <a:rPr lang="en-US" sz="1600" dirty="0">
                <a:solidFill>
                  <a:schemeClr val="dk1"/>
                </a:solidFill>
                <a:latin typeface="Montserrat" panose="00000500000000000000" pitchFamily="2" charset="0"/>
              </a:rPr>
              <a:t>Can read all allowed data, modify, or delete personal information.</a:t>
            </a:r>
          </a:p>
          <a:p>
            <a:pPr marL="0" lvl="0" indent="0" algn="l" rtl="0">
              <a:spcBef>
                <a:spcPts val="0"/>
              </a:spcBef>
              <a:spcAft>
                <a:spcPts val="0"/>
              </a:spcAft>
              <a:buNone/>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Managers: </a:t>
            </a:r>
            <a:r>
              <a:rPr lang="en-US" sz="1600" dirty="0">
                <a:solidFill>
                  <a:schemeClr val="dk1"/>
                </a:solidFill>
                <a:latin typeface="Montserrat" panose="00000500000000000000" pitchFamily="2" charset="0"/>
              </a:rPr>
              <a:t>Authorized to approve or disapprove contact information. Users can view only approved contacts.</a:t>
            </a:r>
          </a:p>
          <a:p>
            <a:pPr marL="0" lvl="0" indent="0" algn="l" rtl="0">
              <a:spcBef>
                <a:spcPts val="0"/>
              </a:spcBef>
              <a:spcAft>
                <a:spcPts val="0"/>
              </a:spcAft>
              <a:buNone/>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Administrators: </a:t>
            </a:r>
            <a:r>
              <a:rPr lang="en-US" sz="1600" dirty="0">
                <a:solidFill>
                  <a:schemeClr val="dk1"/>
                </a:solidFill>
                <a:latin typeface="Montserrat" panose="00000500000000000000" pitchFamily="2" charset="0"/>
              </a:rPr>
              <a:t>Hold authority to accept/reject, modify, or remove any content.</a:t>
            </a:r>
            <a:endParaRPr sz="1600" dirty="0">
              <a:solidFill>
                <a:schemeClr val="dk1"/>
              </a:solidFill>
              <a:latin typeface="Montserrat" panose="00000500000000000000" pitchFamily="2" charset="0"/>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0"/>
        <p:cNvGrpSpPr/>
        <p:nvPr/>
      </p:nvGrpSpPr>
      <p:grpSpPr>
        <a:xfrm>
          <a:off x="0" y="0"/>
          <a:ext cx="0" cy="0"/>
          <a:chOff x="0" y="0"/>
          <a:chExt cx="0" cy="0"/>
        </a:xfrm>
      </p:grpSpPr>
      <p:sp>
        <p:nvSpPr>
          <p:cNvPr id="4204" name="Google Shape;4204;p123"/>
          <p:cNvSpPr txBox="1">
            <a:spLocks noGrp="1"/>
          </p:cNvSpPr>
          <p:nvPr>
            <p:ph type="title"/>
          </p:nvPr>
        </p:nvSpPr>
        <p:spPr>
          <a:xfrm>
            <a:off x="527983" y="1698750"/>
            <a:ext cx="55263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4210" name="Google Shape;4210;p123"/>
          <p:cNvGrpSpPr/>
          <p:nvPr/>
        </p:nvGrpSpPr>
        <p:grpSpPr>
          <a:xfrm>
            <a:off x="4676874" y="1329001"/>
            <a:ext cx="3628999" cy="2848200"/>
            <a:chOff x="4331274" y="1329001"/>
            <a:chExt cx="3628999" cy="2848200"/>
          </a:xfrm>
        </p:grpSpPr>
        <p:grpSp>
          <p:nvGrpSpPr>
            <p:cNvPr id="4211" name="Google Shape;4211;p123"/>
            <p:cNvGrpSpPr/>
            <p:nvPr/>
          </p:nvGrpSpPr>
          <p:grpSpPr>
            <a:xfrm rot="5400000" flipH="1">
              <a:off x="5234996" y="2541645"/>
              <a:ext cx="801000" cy="801000"/>
              <a:chOff x="5372267" y="434783"/>
              <a:chExt cx="801000" cy="801000"/>
            </a:xfrm>
          </p:grpSpPr>
          <p:sp>
            <p:nvSpPr>
              <p:cNvPr id="4212" name="Google Shape;4212;p123"/>
              <p:cNvSpPr/>
              <p:nvPr/>
            </p:nvSpPr>
            <p:spPr>
              <a:xfrm>
                <a:off x="5372267" y="434783"/>
                <a:ext cx="801000" cy="801000"/>
              </a:xfrm>
              <a:prstGeom prst="blockArc">
                <a:avLst>
                  <a:gd name="adj1" fmla="val 10800000"/>
                  <a:gd name="adj2" fmla="val 0"/>
                  <a:gd name="adj3" fmla="val 25000"/>
                </a:avLst>
              </a:prstGeom>
              <a:solidFill>
                <a:schemeClr val="dk1"/>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23"/>
              <p:cNvSpPr/>
              <p:nvPr/>
            </p:nvSpPr>
            <p:spPr>
              <a:xfrm rot="10800000" flipH="1">
                <a:off x="5372267" y="434783"/>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123"/>
            <p:cNvSpPr/>
            <p:nvPr/>
          </p:nvSpPr>
          <p:spPr>
            <a:xfrm rot="-430288" flipH="1">
              <a:off x="5768217" y="2126655"/>
              <a:ext cx="542144" cy="1716950"/>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123"/>
            <p:cNvGrpSpPr/>
            <p:nvPr/>
          </p:nvGrpSpPr>
          <p:grpSpPr>
            <a:xfrm flipH="1">
              <a:off x="5061739" y="1452317"/>
              <a:ext cx="627083" cy="436814"/>
              <a:chOff x="5779976" y="1418876"/>
              <a:chExt cx="421200" cy="293400"/>
            </a:xfrm>
          </p:grpSpPr>
          <p:sp>
            <p:nvSpPr>
              <p:cNvPr id="4216" name="Google Shape;4216;p123"/>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23"/>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218" name="Google Shape;4218;p123"/>
            <p:cNvSpPr/>
            <p:nvPr/>
          </p:nvSpPr>
          <p:spPr>
            <a:xfrm>
              <a:off x="6282673" y="1329001"/>
              <a:ext cx="1677600" cy="2848200"/>
            </a:xfrm>
            <a:prstGeom prst="roundRect">
              <a:avLst>
                <a:gd name="adj" fmla="val 10049"/>
              </a:avLst>
            </a:prstGeom>
            <a:solidFill>
              <a:schemeClr val="accent6"/>
            </a:solidFill>
            <a:ln>
              <a:noFill/>
            </a:ln>
            <a:effectLst>
              <a:outerShdw blurRad="57150" dist="19050" dir="5400000" algn="bl" rotWithShape="0">
                <a:schemeClr val="dk1">
                  <a:alpha val="26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23"/>
            <p:cNvSpPr/>
            <p:nvPr/>
          </p:nvSpPr>
          <p:spPr>
            <a:xfrm>
              <a:off x="6331650" y="1860175"/>
              <a:ext cx="1577700" cy="2260500"/>
            </a:xfrm>
            <a:prstGeom prst="roundRect">
              <a:avLst>
                <a:gd name="adj" fmla="val 3424"/>
              </a:avLst>
            </a:prstGeom>
            <a:solidFill>
              <a:schemeClr val="lt1"/>
            </a:solidFill>
            <a:ln>
              <a:noFill/>
            </a:ln>
            <a:effectLst>
              <a:outerShdw blurRad="57150" dist="19050" dir="5400000" algn="bl" rotWithShape="0">
                <a:schemeClr val="dk1">
                  <a:alpha val="26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23"/>
            <p:cNvSpPr/>
            <p:nvPr/>
          </p:nvSpPr>
          <p:spPr>
            <a:xfrm>
              <a:off x="6474026" y="1445487"/>
              <a:ext cx="71135" cy="71135"/>
            </a:xfrm>
            <a:custGeom>
              <a:avLst/>
              <a:gdLst/>
              <a:ahLst/>
              <a:cxnLst/>
              <a:rect l="l" t="t" r="r" b="b"/>
              <a:pathLst>
                <a:path w="3655" h="3655" extrusionOk="0">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23"/>
            <p:cNvSpPr/>
            <p:nvPr/>
          </p:nvSpPr>
          <p:spPr>
            <a:xfrm>
              <a:off x="6615915" y="1445487"/>
              <a:ext cx="71174" cy="71135"/>
            </a:xfrm>
            <a:custGeom>
              <a:avLst/>
              <a:gdLst/>
              <a:ahLst/>
              <a:cxnLst/>
              <a:rect l="l" t="t" r="r" b="b"/>
              <a:pathLst>
                <a:path w="3657" h="3655" extrusionOk="0">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23"/>
            <p:cNvSpPr/>
            <p:nvPr/>
          </p:nvSpPr>
          <p:spPr>
            <a:xfrm>
              <a:off x="6757823" y="1445487"/>
              <a:ext cx="71155" cy="71135"/>
            </a:xfrm>
            <a:custGeom>
              <a:avLst/>
              <a:gdLst/>
              <a:ahLst/>
              <a:cxnLst/>
              <a:rect l="l" t="t" r="r" b="b"/>
              <a:pathLst>
                <a:path w="3656" h="3655" extrusionOk="0">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23"/>
            <p:cNvSpPr/>
            <p:nvPr/>
          </p:nvSpPr>
          <p:spPr>
            <a:xfrm>
              <a:off x="6432549" y="1666144"/>
              <a:ext cx="721670" cy="44511"/>
            </a:xfrm>
            <a:custGeom>
              <a:avLst/>
              <a:gdLst/>
              <a:ahLst/>
              <a:cxnLst/>
              <a:rect l="l" t="t" r="r" b="b"/>
              <a:pathLst>
                <a:path w="37080" h="2287" extrusionOk="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23"/>
            <p:cNvSpPr/>
            <p:nvPr/>
          </p:nvSpPr>
          <p:spPr>
            <a:xfrm>
              <a:off x="6068484" y="2157656"/>
              <a:ext cx="1677629" cy="1677220"/>
            </a:xfrm>
            <a:custGeom>
              <a:avLst/>
              <a:gdLst/>
              <a:ahLst/>
              <a:cxnLst/>
              <a:rect l="l" t="t" r="r" b="b"/>
              <a:pathLst>
                <a:path w="86198" h="86177" extrusionOk="0">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23"/>
            <p:cNvSpPr/>
            <p:nvPr/>
          </p:nvSpPr>
          <p:spPr>
            <a:xfrm>
              <a:off x="6098536" y="3037212"/>
              <a:ext cx="1617509" cy="768049"/>
            </a:xfrm>
            <a:custGeom>
              <a:avLst/>
              <a:gdLst/>
              <a:ahLst/>
              <a:cxnLst/>
              <a:rect l="l" t="t" r="r" b="b"/>
              <a:pathLst>
                <a:path w="83109" h="39463" extrusionOk="0">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23"/>
            <p:cNvSpPr/>
            <p:nvPr/>
          </p:nvSpPr>
          <p:spPr>
            <a:xfrm>
              <a:off x="6098536" y="2187318"/>
              <a:ext cx="1616750" cy="849869"/>
            </a:xfrm>
            <a:custGeom>
              <a:avLst/>
              <a:gdLst/>
              <a:ahLst/>
              <a:cxnLst/>
              <a:rect l="l" t="t" r="r" b="b"/>
              <a:pathLst>
                <a:path w="83070" h="43667" extrusionOk="0">
                  <a:moveTo>
                    <a:pt x="83070" y="1"/>
                  </a:moveTo>
                  <a:lnTo>
                    <a:pt x="0" y="40"/>
                  </a:lnTo>
                  <a:lnTo>
                    <a:pt x="39" y="43666"/>
                  </a:lnTo>
                  <a:lnTo>
                    <a:pt x="83070" y="43666"/>
                  </a:lnTo>
                  <a:lnTo>
                    <a:pt x="83070" y="1"/>
                  </a:ln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23"/>
            <p:cNvSpPr/>
            <p:nvPr/>
          </p:nvSpPr>
          <p:spPr>
            <a:xfrm>
              <a:off x="6818296" y="2384386"/>
              <a:ext cx="323000" cy="448903"/>
            </a:xfrm>
            <a:custGeom>
              <a:avLst/>
              <a:gdLst/>
              <a:ahLst/>
              <a:cxnLst/>
              <a:rect l="l" t="t" r="r" b="b"/>
              <a:pathLst>
                <a:path w="16596" h="23065" extrusionOk="0">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23"/>
            <p:cNvSpPr/>
            <p:nvPr/>
          </p:nvSpPr>
          <p:spPr>
            <a:xfrm>
              <a:off x="6673371" y="2579936"/>
              <a:ext cx="122516" cy="289874"/>
            </a:xfrm>
            <a:custGeom>
              <a:avLst/>
              <a:gdLst/>
              <a:ahLst/>
              <a:cxnLst/>
              <a:rect l="l" t="t" r="r" b="b"/>
              <a:pathLst>
                <a:path w="6295" h="14894" extrusionOk="0">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23"/>
            <p:cNvSpPr/>
            <p:nvPr/>
          </p:nvSpPr>
          <p:spPr>
            <a:xfrm>
              <a:off x="6432938" y="3180249"/>
              <a:ext cx="101575" cy="101575"/>
            </a:xfrm>
            <a:custGeom>
              <a:avLst/>
              <a:gdLst/>
              <a:ahLst/>
              <a:cxnLst/>
              <a:rect l="l" t="t" r="r" b="b"/>
              <a:pathLst>
                <a:path w="5219" h="5219" extrusionOk="0">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23"/>
            <p:cNvSpPr/>
            <p:nvPr/>
          </p:nvSpPr>
          <p:spPr>
            <a:xfrm>
              <a:off x="6432938" y="3370466"/>
              <a:ext cx="101575" cy="101575"/>
            </a:xfrm>
            <a:custGeom>
              <a:avLst/>
              <a:gdLst/>
              <a:ahLst/>
              <a:cxnLst/>
              <a:rect l="l" t="t" r="r" b="b"/>
              <a:pathLst>
                <a:path w="5219" h="5219" extrusionOk="0">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1" name="Google Shape;4231;p123"/>
            <p:cNvGrpSpPr/>
            <p:nvPr/>
          </p:nvGrpSpPr>
          <p:grpSpPr>
            <a:xfrm>
              <a:off x="6647232" y="3130557"/>
              <a:ext cx="948437" cy="402155"/>
              <a:chOff x="5806369" y="3534407"/>
              <a:chExt cx="948437" cy="402155"/>
            </a:xfrm>
          </p:grpSpPr>
          <p:sp>
            <p:nvSpPr>
              <p:cNvPr id="4232" name="Google Shape;4232;p123"/>
              <p:cNvSpPr/>
              <p:nvPr/>
            </p:nvSpPr>
            <p:spPr>
              <a:xfrm>
                <a:off x="6432938" y="3560663"/>
                <a:ext cx="101580" cy="101580"/>
              </a:xfrm>
              <a:custGeom>
                <a:avLst/>
                <a:gdLst/>
                <a:ahLst/>
                <a:cxnLst/>
                <a:rect l="l" t="t" r="r" b="b"/>
                <a:pathLst>
                  <a:path w="5219" h="5219" extrusionOk="0">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23"/>
              <p:cNvSpPr/>
              <p:nvPr/>
            </p:nvSpPr>
            <p:spPr>
              <a:xfrm>
                <a:off x="5806369" y="3653504"/>
                <a:ext cx="948437" cy="283058"/>
              </a:xfrm>
              <a:custGeom>
                <a:avLst/>
                <a:gdLst/>
                <a:ahLst/>
                <a:cxnLst/>
                <a:rect l="l" t="t" r="r" b="b"/>
                <a:pathLst>
                  <a:path w="48729" h="14543" extrusionOk="0">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dist="19050" dir="5400000" algn="bl" rotWithShape="0">
                  <a:schemeClr val="dk1">
                    <a:alpha val="3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23"/>
              <p:cNvSpPr/>
              <p:nvPr/>
            </p:nvSpPr>
            <p:spPr>
              <a:xfrm>
                <a:off x="5806369" y="3534407"/>
                <a:ext cx="948437" cy="119117"/>
              </a:xfrm>
              <a:custGeom>
                <a:avLst/>
                <a:gdLst/>
                <a:ahLst/>
                <a:cxnLst/>
                <a:rect l="l" t="t" r="r" b="b"/>
                <a:pathLst>
                  <a:path w="48729" h="6120" extrusionOk="0">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dist="19050" dir="5400000" algn="bl" rotWithShape="0">
                  <a:schemeClr val="dk1">
                    <a:alpha val="2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23"/>
              <p:cNvSpPr/>
              <p:nvPr/>
            </p:nvSpPr>
            <p:spPr>
              <a:xfrm>
                <a:off x="5961201" y="3572847"/>
                <a:ext cx="37681" cy="37662"/>
              </a:xfrm>
              <a:custGeom>
                <a:avLst/>
                <a:gdLst/>
                <a:ahLst/>
                <a:cxnLst/>
                <a:rect l="l" t="t" r="r" b="b"/>
                <a:pathLst>
                  <a:path w="1936" h="1935" extrusionOk="0">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23"/>
              <p:cNvSpPr/>
              <p:nvPr/>
            </p:nvSpPr>
            <p:spPr>
              <a:xfrm>
                <a:off x="6043376" y="3572847"/>
                <a:ext cx="37681" cy="37662"/>
              </a:xfrm>
              <a:custGeom>
                <a:avLst/>
                <a:gdLst/>
                <a:ahLst/>
                <a:cxnLst/>
                <a:rect l="l" t="t" r="r" b="b"/>
                <a:pathLst>
                  <a:path w="1936" h="1935" extrusionOk="0">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23"/>
              <p:cNvSpPr/>
              <p:nvPr/>
            </p:nvSpPr>
            <p:spPr>
              <a:xfrm>
                <a:off x="5907949" y="3721217"/>
                <a:ext cx="145353" cy="144945"/>
              </a:xfrm>
              <a:custGeom>
                <a:avLst/>
                <a:gdLst/>
                <a:ahLst/>
                <a:cxnLst/>
                <a:rect l="l" t="t" r="r" b="b"/>
                <a:pathLst>
                  <a:path w="7468" h="7447" extrusionOk="0">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23"/>
              <p:cNvSpPr/>
              <p:nvPr/>
            </p:nvSpPr>
            <p:spPr>
              <a:xfrm>
                <a:off x="6116793" y="3740233"/>
                <a:ext cx="510197" cy="33497"/>
              </a:xfrm>
              <a:custGeom>
                <a:avLst/>
                <a:gdLst/>
                <a:ahLst/>
                <a:cxnLst/>
                <a:rect l="l" t="t" r="r" b="b"/>
                <a:pathLst>
                  <a:path w="26213" h="1721" extrusionOk="0">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23"/>
              <p:cNvSpPr/>
              <p:nvPr/>
            </p:nvSpPr>
            <p:spPr>
              <a:xfrm>
                <a:off x="6116793" y="3823926"/>
                <a:ext cx="284206" cy="33497"/>
              </a:xfrm>
              <a:custGeom>
                <a:avLst/>
                <a:gdLst/>
                <a:ahLst/>
                <a:cxnLst/>
                <a:rect l="l" t="t" r="r" b="b"/>
                <a:pathLst>
                  <a:path w="14602" h="1721" extrusionOk="0">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23"/>
              <p:cNvSpPr/>
              <p:nvPr/>
            </p:nvSpPr>
            <p:spPr>
              <a:xfrm>
                <a:off x="6435235" y="3823926"/>
                <a:ext cx="81416" cy="33497"/>
              </a:xfrm>
              <a:custGeom>
                <a:avLst/>
                <a:gdLst/>
                <a:ahLst/>
                <a:cxnLst/>
                <a:rect l="l" t="t" r="r" b="b"/>
                <a:pathLst>
                  <a:path w="4183" h="1721" extrusionOk="0">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1" name="Google Shape;4241;p123"/>
            <p:cNvSpPr/>
            <p:nvPr/>
          </p:nvSpPr>
          <p:spPr>
            <a:xfrm>
              <a:off x="5900339" y="1446873"/>
              <a:ext cx="481230" cy="481210"/>
            </a:xfrm>
            <a:custGeom>
              <a:avLst/>
              <a:gdLst/>
              <a:ahLst/>
              <a:cxnLst/>
              <a:rect l="l" t="t" r="r" b="b"/>
              <a:pathLst>
                <a:path w="24726" h="24725" extrusionOk="0">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dist="19050" dir="5400000" algn="bl" rotWithShape="0">
                <a:schemeClr val="dk1">
                  <a:alpha val="3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23"/>
            <p:cNvSpPr/>
            <p:nvPr/>
          </p:nvSpPr>
          <p:spPr>
            <a:xfrm>
              <a:off x="6055152" y="1516105"/>
              <a:ext cx="171601" cy="171212"/>
            </a:xfrm>
            <a:custGeom>
              <a:avLst/>
              <a:gdLst/>
              <a:ahLst/>
              <a:cxnLst/>
              <a:rect l="l" t="t" r="r" b="b"/>
              <a:pathLst>
                <a:path w="8817" h="8797" extrusionOk="0">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23"/>
            <p:cNvSpPr/>
            <p:nvPr/>
          </p:nvSpPr>
          <p:spPr>
            <a:xfrm>
              <a:off x="5976422" y="1724578"/>
              <a:ext cx="329461" cy="188708"/>
            </a:xfrm>
            <a:custGeom>
              <a:avLst/>
              <a:gdLst/>
              <a:ahLst/>
              <a:cxnLst/>
              <a:rect l="l" t="t" r="r" b="b"/>
              <a:pathLst>
                <a:path w="16928" h="9696" extrusionOk="0">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4" name="Google Shape;4244;p123"/>
            <p:cNvGrpSpPr/>
            <p:nvPr/>
          </p:nvGrpSpPr>
          <p:grpSpPr>
            <a:xfrm>
              <a:off x="4331274" y="2093184"/>
              <a:ext cx="1074309" cy="356822"/>
              <a:chOff x="1725115" y="1291147"/>
              <a:chExt cx="519090" cy="172403"/>
            </a:xfrm>
          </p:grpSpPr>
          <p:sp>
            <p:nvSpPr>
              <p:cNvPr id="4245" name="Google Shape;4245;p123"/>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23"/>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23"/>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8" name="Google Shape;4248;p123"/>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23"/>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0" name="Google Shape;4250;p123"/>
            <p:cNvGrpSpPr/>
            <p:nvPr/>
          </p:nvGrpSpPr>
          <p:grpSpPr>
            <a:xfrm>
              <a:off x="4825565" y="3357409"/>
              <a:ext cx="546643" cy="356848"/>
              <a:chOff x="5013102" y="2654046"/>
              <a:chExt cx="546643" cy="356848"/>
            </a:xfrm>
          </p:grpSpPr>
          <p:sp>
            <p:nvSpPr>
              <p:cNvPr id="4251" name="Google Shape;4251;p123"/>
              <p:cNvSpPr/>
              <p:nvPr/>
            </p:nvSpPr>
            <p:spPr>
              <a:xfrm>
                <a:off x="5013102" y="2654046"/>
                <a:ext cx="546643" cy="356848"/>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23"/>
              <p:cNvSpPr/>
              <p:nvPr/>
            </p:nvSpPr>
            <p:spPr>
              <a:xfrm>
                <a:off x="5106723" y="2758236"/>
                <a:ext cx="359392" cy="76161"/>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Technologies and Tools Used:</a:t>
            </a:r>
          </a:p>
        </p:txBody>
      </p:sp>
      <p:sp>
        <p:nvSpPr>
          <p:cNvPr id="1020" name="Google Shape;1020;p65"/>
          <p:cNvSpPr txBox="1">
            <a:spLocks noGrp="1"/>
          </p:cNvSpPr>
          <p:nvPr>
            <p:ph type="body" idx="1"/>
          </p:nvPr>
        </p:nvSpPr>
        <p:spPr>
          <a:xfrm>
            <a:off x="719999" y="1444275"/>
            <a:ext cx="7703999" cy="3011700"/>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ASP.NET Framework: </a:t>
            </a:r>
            <a:r>
              <a:rPr lang="en-US" sz="1600" dirty="0">
                <a:solidFill>
                  <a:schemeClr val="tx1"/>
                </a:solidFill>
                <a:latin typeface="Montserrat" panose="00000500000000000000" pitchFamily="2" charset="0"/>
              </a:rPr>
              <a:t>Developed the website using Visual Studio, leveraging its powerful .NET capabilities for web application development.</a:t>
            </a:r>
          </a:p>
          <a:p>
            <a:pPr algn="l">
              <a:buFont typeface="Arial" panose="020B0604020202020204" pitchFamily="34" charset="0"/>
              <a:buChar char="•"/>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C# Programming Language: </a:t>
            </a:r>
            <a:r>
              <a:rPr lang="en-US" sz="1600" dirty="0">
                <a:solidFill>
                  <a:schemeClr val="tx1"/>
                </a:solidFill>
                <a:latin typeface="Montserrat" panose="00000500000000000000" pitchFamily="2" charset="0"/>
              </a:rPr>
              <a:t>Used within the ASP.NET environment for server-side scripting and backend logic.</a:t>
            </a:r>
          </a:p>
          <a:p>
            <a:pPr algn="l">
              <a:buFont typeface="Arial" panose="020B0604020202020204" pitchFamily="34" charset="0"/>
              <a:buChar char="•"/>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HTML, CSS: </a:t>
            </a:r>
            <a:r>
              <a:rPr lang="en-US" sz="1600" dirty="0">
                <a:solidFill>
                  <a:schemeClr val="tx1"/>
                </a:solidFill>
                <a:latin typeface="Montserrat" panose="00000500000000000000" pitchFamily="2" charset="0"/>
              </a:rPr>
              <a:t>Employed for front-end development, ensuring a responsive and visually appealing user interface.</a:t>
            </a:r>
          </a:p>
          <a:p>
            <a:pPr algn="l">
              <a:buFont typeface="Arial" panose="020B0604020202020204" pitchFamily="34" charset="0"/>
              <a:buChar char="•"/>
            </a:pPr>
            <a:r>
              <a:rPr lang="en-US" sz="1600" b="1" dirty="0">
                <a:solidFill>
                  <a:schemeClr val="tx1"/>
                </a:solidFill>
                <a:effectLst>
                  <a:outerShdw blurRad="38100" dist="38100" dir="2700000" algn="tl">
                    <a:srgbClr val="000000">
                      <a:alpha val="43137"/>
                    </a:srgbClr>
                  </a:outerShdw>
                </a:effectLst>
                <a:latin typeface="Montserrat" panose="00000500000000000000" pitchFamily="2" charset="0"/>
              </a:rPr>
              <a:t>SQL Server Management Studio (SSMS): </a:t>
            </a:r>
            <a:r>
              <a:rPr lang="en-US" sz="1600" dirty="0">
                <a:solidFill>
                  <a:schemeClr val="tx1"/>
                </a:solidFill>
                <a:latin typeface="Montserrat" panose="00000500000000000000" pitchFamily="2" charset="0"/>
              </a:rPr>
              <a:t>Utilized for creating and managing the SQL Server database, ensuring data integrity and security.</a:t>
            </a:r>
            <a:endParaRPr lang="en-US" sz="1600" i="0" dirty="0">
              <a:solidFill>
                <a:schemeClr val="tx1"/>
              </a:solidFill>
              <a:latin typeface="Montserrat" panose="00000500000000000000" pitchFamily="2" charset="0"/>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62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66">
            <a:hlinkClick r:id="" action="ppaction://noaction"/>
          </p:cNvPr>
          <p:cNvSpPr txBox="1">
            <a:spLocks noGrp="1"/>
          </p:cNvSpPr>
          <p:nvPr>
            <p:ph type="title" idx="17"/>
          </p:nvPr>
        </p:nvSpPr>
        <p:spPr>
          <a:xfrm>
            <a:off x="4679838" y="3555683"/>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30" name="Google Shape;1030;p66">
            <a:hlinkClick r:id="" action="ppaction://noaction"/>
          </p:cNvPr>
          <p:cNvSpPr txBox="1">
            <a:spLocks noGrp="1"/>
          </p:cNvSpPr>
          <p:nvPr>
            <p:ph type="title" idx="18"/>
          </p:nvPr>
        </p:nvSpPr>
        <p:spPr>
          <a:xfrm>
            <a:off x="4679838" y="25179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31" name="Google Shape;1031;p66">
            <a:hlinkClick r:id="" action="ppaction://noaction"/>
          </p:cNvPr>
          <p:cNvSpPr txBox="1">
            <a:spLocks noGrp="1"/>
          </p:cNvSpPr>
          <p:nvPr>
            <p:ph type="title" idx="19"/>
          </p:nvPr>
        </p:nvSpPr>
        <p:spPr>
          <a:xfrm>
            <a:off x="4679825" y="1480217"/>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33" name="Google Shape;1033;p66">
            <a:hlinkClick r:id="" action="ppaction://noaction"/>
          </p:cNvPr>
          <p:cNvSpPr txBox="1">
            <a:spLocks noGrp="1"/>
          </p:cNvSpPr>
          <p:nvPr>
            <p:ph type="title" idx="3"/>
          </p:nvPr>
        </p:nvSpPr>
        <p:spPr>
          <a:xfrm>
            <a:off x="5767658" y="1480217"/>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Web company</a:t>
            </a:r>
            <a:endParaRPr/>
          </a:p>
        </p:txBody>
      </p:sp>
      <p:sp>
        <p:nvSpPr>
          <p:cNvPr id="1034" name="Google Shape;1034;p66">
            <a:hlinkClick r:id="" action="ppaction://noaction"/>
          </p:cNvPr>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Web design </a:t>
            </a:r>
            <a:endParaRPr/>
          </a:p>
        </p:txBody>
      </p:sp>
      <p:sp>
        <p:nvSpPr>
          <p:cNvPr id="1036" name="Google Shape;1036;p66">
            <a:hlinkClick r:id="" action="ppaction://noaction"/>
          </p:cNvPr>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goals </a:t>
            </a:r>
            <a:endParaRPr/>
          </a:p>
        </p:txBody>
      </p:sp>
      <p:sp>
        <p:nvSpPr>
          <p:cNvPr id="1037" name="Google Shape;1037;p66">
            <a:hlinkClick r:id="" action="ppaction://noaction"/>
          </p:cNvPr>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t>
            </a:r>
            <a:endParaRPr/>
          </a:p>
        </p:txBody>
      </p:sp>
      <p:sp>
        <p:nvSpPr>
          <p:cNvPr id="1038" name="Google Shape;1038;p66"/>
          <p:cNvSpPr txBox="1">
            <a:spLocks noGrp="1"/>
          </p:cNvSpPr>
          <p:nvPr>
            <p:ph type="title"/>
          </p:nvPr>
        </p:nvSpPr>
        <p:spPr>
          <a:xfrm>
            <a:off x="719999" y="553955"/>
            <a:ext cx="7704000" cy="5891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Dashboard view with the register and login option</a:t>
            </a:r>
            <a:endParaRPr sz="1800" dirty="0"/>
          </a:p>
        </p:txBody>
      </p:sp>
      <p:sp>
        <p:nvSpPr>
          <p:cNvPr id="1039" name="Google Shape;1039;p66"/>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1040" name="Google Shape;1040;p66"/>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1041" name="Google Shape;1041;p66"/>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1043" name="Google Shape;1043;p66"/>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1044" name="Google Shape;1044;p66"/>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1045" name="Google Shape;1045;p66">
            <a:hlinkClick r:id="" action="ppaction://noaction"/>
          </p:cNvPr>
          <p:cNvSpPr txBox="1">
            <a:spLocks noGrp="1"/>
          </p:cNvSpPr>
          <p:nvPr>
            <p:ph type="title" idx="16"/>
          </p:nvPr>
        </p:nvSpPr>
        <p:spPr>
          <a:xfrm>
            <a:off x="1070825" y="3555683"/>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048" name="Google Shape;1048;p66"/>
          <p:cNvGrpSpPr/>
          <p:nvPr/>
        </p:nvGrpSpPr>
        <p:grpSpPr>
          <a:xfrm flipH="1">
            <a:off x="1772990" y="1558774"/>
            <a:ext cx="337856" cy="93999"/>
            <a:chOff x="5963614" y="809024"/>
            <a:chExt cx="339690" cy="94500"/>
          </a:xfrm>
        </p:grpSpPr>
        <p:sp>
          <p:nvSpPr>
            <p:cNvPr id="1049" name="Google Shape;1049;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66"/>
          <p:cNvGrpSpPr/>
          <p:nvPr/>
        </p:nvGrpSpPr>
        <p:grpSpPr>
          <a:xfrm flipH="1">
            <a:off x="1772990" y="2638049"/>
            <a:ext cx="337856" cy="93999"/>
            <a:chOff x="5963614" y="809024"/>
            <a:chExt cx="339690" cy="94500"/>
          </a:xfrm>
        </p:grpSpPr>
        <p:sp>
          <p:nvSpPr>
            <p:cNvPr id="1052" name="Google Shape;1052;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66"/>
          <p:cNvGrpSpPr/>
          <p:nvPr/>
        </p:nvGrpSpPr>
        <p:grpSpPr>
          <a:xfrm flipH="1">
            <a:off x="1772990" y="3654349"/>
            <a:ext cx="337856" cy="93999"/>
            <a:chOff x="5963614" y="809024"/>
            <a:chExt cx="339690" cy="94500"/>
          </a:xfrm>
        </p:grpSpPr>
        <p:sp>
          <p:nvSpPr>
            <p:cNvPr id="1055" name="Google Shape;1055;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66"/>
          <p:cNvGrpSpPr/>
          <p:nvPr/>
        </p:nvGrpSpPr>
        <p:grpSpPr>
          <a:xfrm flipH="1">
            <a:off x="5429790" y="1558774"/>
            <a:ext cx="337856" cy="93999"/>
            <a:chOff x="5963614" y="809024"/>
            <a:chExt cx="339690" cy="94500"/>
          </a:xfrm>
        </p:grpSpPr>
        <p:sp>
          <p:nvSpPr>
            <p:cNvPr id="1058" name="Google Shape;1058;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66"/>
          <p:cNvGrpSpPr/>
          <p:nvPr/>
        </p:nvGrpSpPr>
        <p:grpSpPr>
          <a:xfrm flipH="1">
            <a:off x="5429790" y="2638049"/>
            <a:ext cx="337856" cy="93999"/>
            <a:chOff x="5963614" y="809024"/>
            <a:chExt cx="339690" cy="94500"/>
          </a:xfrm>
        </p:grpSpPr>
        <p:sp>
          <p:nvSpPr>
            <p:cNvPr id="1061" name="Google Shape;1061;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66"/>
          <p:cNvGrpSpPr/>
          <p:nvPr/>
        </p:nvGrpSpPr>
        <p:grpSpPr>
          <a:xfrm flipH="1">
            <a:off x="5429790" y="3654349"/>
            <a:ext cx="337856" cy="93999"/>
            <a:chOff x="5963614" y="809024"/>
            <a:chExt cx="339690" cy="94500"/>
          </a:xfrm>
        </p:grpSpPr>
        <p:sp>
          <p:nvSpPr>
            <p:cNvPr id="1064" name="Google Shape;1064;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login screen&#10;&#10;Description automatically generated">
            <a:extLst>
              <a:ext uri="{FF2B5EF4-FFF2-40B4-BE49-F238E27FC236}">
                <a16:creationId xmlns:a16="http://schemas.microsoft.com/office/drawing/2014/main" id="{96DB200F-5B20-4D8B-DE43-5B8B54AA8A67}"/>
              </a:ext>
            </a:extLst>
          </p:cNvPr>
          <p:cNvPicPr>
            <a:picLocks noChangeAspect="1"/>
          </p:cNvPicPr>
          <p:nvPr/>
        </p:nvPicPr>
        <p:blipFill>
          <a:blip r:embed="rId4"/>
          <a:stretch>
            <a:fillRect/>
          </a:stretch>
        </p:blipFill>
        <p:spPr>
          <a:xfrm>
            <a:off x="1374255" y="1143102"/>
            <a:ext cx="6611139" cy="36193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3" name="Google Shape;1083;p67"/>
          <p:cNvSpPr txBox="1">
            <a:spLocks noGrp="1"/>
          </p:cNvSpPr>
          <p:nvPr>
            <p:ph type="title"/>
          </p:nvPr>
        </p:nvSpPr>
        <p:spPr>
          <a:xfrm>
            <a:off x="465274" y="741815"/>
            <a:ext cx="7958726" cy="54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Once you click on login you will be redirected to the login page</a:t>
            </a:r>
            <a:endParaRPr sz="1800" dirty="0"/>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flipV="1">
            <a:off x="7787244" y="1822341"/>
            <a:ext cx="45719" cy="45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flipH="1" flipV="1">
            <a:off x="5008638" y="1971448"/>
            <a:ext cx="91186" cy="3066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V="1">
            <a:off x="2259893" y="1971449"/>
            <a:ext cx="200809" cy="874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Picture 40" descr="A screenshot of a login screen&#10;&#10;Description automatically generated">
            <a:extLst>
              <a:ext uri="{FF2B5EF4-FFF2-40B4-BE49-F238E27FC236}">
                <a16:creationId xmlns:a16="http://schemas.microsoft.com/office/drawing/2014/main" id="{02CA08BF-8CD3-08F0-3FE4-052825BDBA88}"/>
              </a:ext>
            </a:extLst>
          </p:cNvPr>
          <p:cNvPicPr>
            <a:picLocks noChangeAspect="1"/>
          </p:cNvPicPr>
          <p:nvPr/>
        </p:nvPicPr>
        <p:blipFill>
          <a:blip r:embed="rId6"/>
          <a:stretch>
            <a:fillRect/>
          </a:stretch>
        </p:blipFill>
        <p:spPr>
          <a:xfrm>
            <a:off x="935813" y="1374442"/>
            <a:ext cx="7353842" cy="3391233"/>
          </a:xfrm>
          <a:prstGeom prst="rect">
            <a:avLst/>
          </a:prstGeom>
        </p:spPr>
      </p:pic>
      <p:sp>
        <p:nvSpPr>
          <p:cNvPr id="43" name="Rectangle: Rounded Corners 42">
            <a:extLst>
              <a:ext uri="{FF2B5EF4-FFF2-40B4-BE49-F238E27FC236}">
                <a16:creationId xmlns:a16="http://schemas.microsoft.com/office/drawing/2014/main" id="{A7ADF100-E07A-5E90-C84E-096818005D6D}"/>
              </a:ext>
            </a:extLst>
          </p:cNvPr>
          <p:cNvSpPr/>
          <p:nvPr/>
        </p:nvSpPr>
        <p:spPr>
          <a:xfrm>
            <a:off x="3168996" y="351528"/>
            <a:ext cx="2468137" cy="440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Montserrat" panose="00000500000000000000" pitchFamily="2" charset="0"/>
              </a:rPr>
              <a:t>ADMIN VIEW</a:t>
            </a:r>
            <a:endParaRPr lang="en-IN" sz="2400" b="1" dirty="0">
              <a:latin typeface="Montserrat"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83" name="Google Shape;1083;p67"/>
          <p:cNvSpPr txBox="1">
            <a:spLocks noGrp="1"/>
          </p:cNvSpPr>
          <p:nvPr>
            <p:ph type="title"/>
          </p:nvPr>
        </p:nvSpPr>
        <p:spPr>
          <a:xfrm>
            <a:off x="598060" y="557560"/>
            <a:ext cx="7704000" cy="4095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For the login , fill the forms according to the role assigned. Here we are login in as Admin User</a:t>
            </a:r>
            <a:endParaRPr sz="1800"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login form with purple text&#10;&#10;Description automatically generated">
            <a:extLst>
              <a:ext uri="{FF2B5EF4-FFF2-40B4-BE49-F238E27FC236}">
                <a16:creationId xmlns:a16="http://schemas.microsoft.com/office/drawing/2014/main" id="{11A24DB0-1212-3309-DC43-6E2709049FA3}"/>
              </a:ext>
            </a:extLst>
          </p:cNvPr>
          <p:cNvPicPr>
            <a:picLocks noChangeAspect="1"/>
          </p:cNvPicPr>
          <p:nvPr/>
        </p:nvPicPr>
        <p:blipFill>
          <a:blip r:embed="rId4"/>
          <a:stretch>
            <a:fillRect/>
          </a:stretch>
        </p:blipFill>
        <p:spPr>
          <a:xfrm>
            <a:off x="1943913" y="1278712"/>
            <a:ext cx="5256174" cy="3549676"/>
          </a:xfrm>
          <a:prstGeom prst="rect">
            <a:avLst/>
          </a:prstGeom>
        </p:spPr>
      </p:pic>
    </p:spTree>
    <p:extLst>
      <p:ext uri="{BB962C8B-B14F-4D97-AF65-F5344CB8AC3E}">
        <p14:creationId xmlns:p14="http://schemas.microsoft.com/office/powerpoint/2010/main" val="358493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3" name="Google Shape;1083;p67"/>
          <p:cNvSpPr txBox="1">
            <a:spLocks noGrp="1"/>
          </p:cNvSpPr>
          <p:nvPr>
            <p:ph type="title"/>
          </p:nvPr>
        </p:nvSpPr>
        <p:spPr>
          <a:xfrm>
            <a:off x="720000" y="569087"/>
            <a:ext cx="7704000" cy="448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Once login as Admin , you will be redirected to the Admin dashboard. Here the Admin can create new user, and have CRUD options for all the list</a:t>
            </a:r>
            <a:endParaRPr sz="1600" dirty="0"/>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a:off x="7665955" y="2114012"/>
            <a:ext cx="45719" cy="115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flipH="1" flipV="1">
            <a:off x="5008637" y="2271250"/>
            <a:ext cx="113490" cy="1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H="1" flipV="1">
            <a:off x="2305612" y="2073441"/>
            <a:ext cx="45719" cy="7050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10;&#10;Description automatically generated">
            <a:extLst>
              <a:ext uri="{FF2B5EF4-FFF2-40B4-BE49-F238E27FC236}">
                <a16:creationId xmlns:a16="http://schemas.microsoft.com/office/drawing/2014/main" id="{2960E04A-689A-EF68-17FC-AF9E7D22F619}"/>
              </a:ext>
            </a:extLst>
          </p:cNvPr>
          <p:cNvPicPr>
            <a:picLocks noChangeAspect="1"/>
          </p:cNvPicPr>
          <p:nvPr/>
        </p:nvPicPr>
        <p:blipFill>
          <a:blip r:embed="rId6"/>
          <a:stretch>
            <a:fillRect/>
          </a:stretch>
        </p:blipFill>
        <p:spPr>
          <a:xfrm>
            <a:off x="917077" y="1414275"/>
            <a:ext cx="7488188" cy="3418889"/>
          </a:xfrm>
          <a:prstGeom prst="rect">
            <a:avLst/>
          </a:prstGeom>
        </p:spPr>
      </p:pic>
    </p:spTree>
    <p:extLst>
      <p:ext uri="{BB962C8B-B14F-4D97-AF65-F5344CB8AC3E}">
        <p14:creationId xmlns:p14="http://schemas.microsoft.com/office/powerpoint/2010/main" val="113703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3" name="Google Shape;1083;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To create a new user, the admin clicks "New User" and is redirected to the user creation page. All fields must be filled before clicking "Create." If the admin changes their mind, they can click "Back to List" before hitting the "Create</a:t>
            </a:r>
            <a:r>
              <a:rPr lang="en-US" sz="1800" dirty="0"/>
              <a:t>" button.</a:t>
            </a:r>
            <a:endParaRPr sz="1800" dirty="0"/>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flipH="1" flipV="1">
            <a:off x="7711673" y="2948069"/>
            <a:ext cx="398980" cy="1219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flipH="1" flipV="1">
            <a:off x="5008636" y="2559430"/>
            <a:ext cx="373685" cy="1317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V="1">
            <a:off x="2161857" y="1463683"/>
            <a:ext cx="143756" cy="1348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10;&#10;Description automatically generated">
            <a:extLst>
              <a:ext uri="{FF2B5EF4-FFF2-40B4-BE49-F238E27FC236}">
                <a16:creationId xmlns:a16="http://schemas.microsoft.com/office/drawing/2014/main" id="{1F52DDDF-54F5-6C23-ABCC-D8EB6DE89D84}"/>
              </a:ext>
            </a:extLst>
          </p:cNvPr>
          <p:cNvPicPr>
            <a:picLocks noChangeAspect="1"/>
          </p:cNvPicPr>
          <p:nvPr/>
        </p:nvPicPr>
        <p:blipFill>
          <a:blip r:embed="rId6"/>
          <a:stretch>
            <a:fillRect/>
          </a:stretch>
        </p:blipFill>
        <p:spPr>
          <a:xfrm>
            <a:off x="995893" y="1596024"/>
            <a:ext cx="7396066" cy="3241288"/>
          </a:xfrm>
          <a:prstGeom prst="rect">
            <a:avLst/>
          </a:prstGeom>
        </p:spPr>
      </p:pic>
    </p:spTree>
    <p:extLst>
      <p:ext uri="{BB962C8B-B14F-4D97-AF65-F5344CB8AC3E}">
        <p14:creationId xmlns:p14="http://schemas.microsoft.com/office/powerpoint/2010/main" val="187861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a:hlinkClick r:id="" action="ppaction://noaction"/>
          </p:cNvPr>
          <p:cNvSpPr txBox="1">
            <a:spLocks noGrp="1"/>
          </p:cNvSpPr>
          <p:nvPr>
            <p:ph type="title" idx="17"/>
          </p:nvPr>
        </p:nvSpPr>
        <p:spPr>
          <a:xfrm>
            <a:off x="6838363" y="282375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5" name="Google Shape;1075;p67">
            <a:hlinkClick r:id="" action="ppaction://noaction"/>
          </p:cNvPr>
          <p:cNvSpPr txBox="1">
            <a:spLocks noGrp="1"/>
          </p:cNvSpPr>
          <p:nvPr>
            <p:ph type="title" idx="18"/>
          </p:nvPr>
        </p:nvSpPr>
        <p:spPr>
          <a:xfrm>
            <a:off x="4135338" y="28237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67">
            <a:hlinkClick r:id="" action="ppaction://noaction"/>
          </p:cNvPr>
          <p:cNvSpPr txBox="1">
            <a:spLocks noGrp="1"/>
          </p:cNvSpPr>
          <p:nvPr>
            <p:ph type="title" idx="19"/>
          </p:nvPr>
        </p:nvSpPr>
        <p:spPr>
          <a:xfrm>
            <a:off x="1432325" y="2823742"/>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7" name="Google Shape;1077;p67">
            <a:hlinkClick r:id="rId3" action="ppaction://hlinksldjump"/>
          </p:cNvPr>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sp>
        <p:nvSpPr>
          <p:cNvPr id="1078" name="Google Shape;1078;p67">
            <a:hlinkClick r:id="" action="ppaction://noaction"/>
          </p:cNvPr>
          <p:cNvSpPr txBox="1">
            <a:spLocks noGrp="1"/>
          </p:cNvSpPr>
          <p:nvPr>
            <p:ph type="title" idx="3"/>
          </p:nvPr>
        </p:nvSpPr>
        <p:spPr>
          <a:xfrm>
            <a:off x="612228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a:t>
            </a:r>
            <a:endParaRPr/>
          </a:p>
        </p:txBody>
      </p:sp>
      <p:sp>
        <p:nvSpPr>
          <p:cNvPr id="1079" name="Google Shape;1079;p67">
            <a:hlinkClick r:id="" action="ppaction://noaction"/>
          </p:cNvPr>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company</a:t>
            </a:r>
            <a:endParaRPr/>
          </a:p>
        </p:txBody>
      </p:sp>
      <p:sp>
        <p:nvSpPr>
          <p:cNvPr id="1080" name="Google Shape;1080;p67">
            <a:hlinkClick r:id="rId4" action="ppaction://hlinksldjump"/>
          </p:cNvPr>
          <p:cNvSpPr txBox="1">
            <a:spLocks noGrp="1"/>
          </p:cNvSpPr>
          <p:nvPr>
            <p:ph type="title" idx="7"/>
          </p:nvPr>
        </p:nvSpPr>
        <p:spPr>
          <a:xfrm>
            <a:off x="716213" y="1822342"/>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 </a:t>
            </a:r>
            <a:endParaRPr/>
          </a:p>
        </p:txBody>
      </p:sp>
      <p:sp>
        <p:nvSpPr>
          <p:cNvPr id="1081" name="Google Shape;1081;p67">
            <a:hlinkClick r:id="" action="ppaction://noaction"/>
          </p:cNvPr>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goals </a:t>
            </a:r>
            <a:endParaRPr/>
          </a:p>
        </p:txBody>
      </p:sp>
      <p:sp>
        <p:nvSpPr>
          <p:cNvPr id="1082" name="Google Shape;1082;p67">
            <a:hlinkClick r:id="" action="ppaction://noaction"/>
          </p:cNvPr>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1083" name="Google Shape;1083;p67"/>
          <p:cNvSpPr txBox="1">
            <a:spLocks noGrp="1"/>
          </p:cNvSpPr>
          <p:nvPr>
            <p:ph type="title"/>
          </p:nvPr>
        </p:nvSpPr>
        <p:spPr>
          <a:xfrm>
            <a:off x="680437" y="567098"/>
            <a:ext cx="7704000" cy="7429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This screen displays the recently created user "Silveet Kaur" in a concise list.</a:t>
            </a:r>
            <a:endParaRPr sz="1800" dirty="0"/>
          </a:p>
        </p:txBody>
      </p:sp>
      <p:sp>
        <p:nvSpPr>
          <p:cNvPr id="1084" name="Google Shape;1084;p67"/>
          <p:cNvSpPr txBox="1">
            <a:spLocks noGrp="1"/>
          </p:cNvSpPr>
          <p:nvPr>
            <p:ph type="subTitle" idx="1"/>
          </p:nvPr>
        </p:nvSpPr>
        <p:spPr>
          <a:xfrm>
            <a:off x="3638850"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5" name="Google Shape;1085;p67"/>
          <p:cNvSpPr txBox="1">
            <a:spLocks noGrp="1"/>
          </p:cNvSpPr>
          <p:nvPr>
            <p:ph type="subTitle" idx="4"/>
          </p:nvPr>
        </p:nvSpPr>
        <p:spPr>
          <a:xfrm>
            <a:off x="634188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6" name="Google Shape;1086;p67"/>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7" name="Google Shape;1087;p67"/>
          <p:cNvSpPr txBox="1">
            <a:spLocks noGrp="1"/>
          </p:cNvSpPr>
          <p:nvPr>
            <p:ph type="subTitle" idx="8"/>
          </p:nvPr>
        </p:nvSpPr>
        <p:spPr>
          <a:xfrm>
            <a:off x="935813" y="2104070"/>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8" name="Google Shape;1088;p67"/>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89" name="Google Shape;1089;p67"/>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1090" name="Google Shape;1090;p67">
            <a:hlinkClick r:id="" action="ppaction://noaction"/>
          </p:cNvPr>
          <p:cNvSpPr txBox="1">
            <a:spLocks noGrp="1"/>
          </p:cNvSpPr>
          <p:nvPr>
            <p:ph type="title" idx="16"/>
          </p:nvPr>
        </p:nvSpPr>
        <p:spPr>
          <a:xfrm flipH="1" flipV="1">
            <a:off x="7711673" y="2948069"/>
            <a:ext cx="398980" cy="1219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1" name="Google Shape;1091;p67">
            <a:hlinkClick r:id="rId3" action="ppaction://hlinksldjump"/>
          </p:cNvPr>
          <p:cNvSpPr txBox="1">
            <a:spLocks noGrp="1"/>
          </p:cNvSpPr>
          <p:nvPr>
            <p:ph type="title" idx="20"/>
          </p:nvPr>
        </p:nvSpPr>
        <p:spPr>
          <a:xfrm flipH="1" flipV="1">
            <a:off x="5008636" y="2559430"/>
            <a:ext cx="373685" cy="1317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2" name="Google Shape;1092;p67">
            <a:hlinkClick r:id="rId4" action="ppaction://hlinksldjump"/>
          </p:cNvPr>
          <p:cNvSpPr txBox="1">
            <a:spLocks noGrp="1"/>
          </p:cNvSpPr>
          <p:nvPr>
            <p:ph type="title" idx="21"/>
          </p:nvPr>
        </p:nvSpPr>
        <p:spPr>
          <a:xfrm flipV="1">
            <a:off x="2161857" y="1463683"/>
            <a:ext cx="143756" cy="1348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93" name="Google Shape;1093;p67"/>
          <p:cNvGrpSpPr/>
          <p:nvPr/>
        </p:nvGrpSpPr>
        <p:grpSpPr>
          <a:xfrm flipH="1">
            <a:off x="1700040" y="1596024"/>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67"/>
          <p:cNvGrpSpPr/>
          <p:nvPr/>
        </p:nvGrpSpPr>
        <p:grpSpPr>
          <a:xfrm flipH="1">
            <a:off x="1700040" y="3207462"/>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67"/>
          <p:cNvGrpSpPr/>
          <p:nvPr/>
        </p:nvGrpSpPr>
        <p:grpSpPr>
          <a:xfrm flipH="1">
            <a:off x="4403065" y="1596024"/>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67"/>
          <p:cNvGrpSpPr/>
          <p:nvPr/>
        </p:nvGrpSpPr>
        <p:grpSpPr>
          <a:xfrm flipH="1">
            <a:off x="7106090" y="1596024"/>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67"/>
          <p:cNvGrpSpPr/>
          <p:nvPr/>
        </p:nvGrpSpPr>
        <p:grpSpPr>
          <a:xfrm flipH="1">
            <a:off x="4403065" y="3207462"/>
            <a:ext cx="337856" cy="93999"/>
            <a:chOff x="5963614" y="809024"/>
            <a:chExt cx="339690" cy="94500"/>
          </a:xfrm>
        </p:grpSpPr>
        <p:sp>
          <p:nvSpPr>
            <p:cNvPr id="1106" name="Google Shape;1106;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67"/>
          <p:cNvGrpSpPr/>
          <p:nvPr/>
        </p:nvGrpSpPr>
        <p:grpSpPr>
          <a:xfrm flipH="1">
            <a:off x="7106090" y="3207462"/>
            <a:ext cx="337856" cy="93999"/>
            <a:chOff x="5963614" y="809024"/>
            <a:chExt cx="339690" cy="94500"/>
          </a:xfrm>
        </p:grpSpPr>
        <p:sp>
          <p:nvSpPr>
            <p:cNvPr id="1109" name="Google Shape;1109;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mputer&#10;&#10;Description automatically generated">
            <a:extLst>
              <a:ext uri="{FF2B5EF4-FFF2-40B4-BE49-F238E27FC236}">
                <a16:creationId xmlns:a16="http://schemas.microsoft.com/office/drawing/2014/main" id="{12E5607B-6BD2-6DC1-916E-EC2FCAE681CB}"/>
              </a:ext>
            </a:extLst>
          </p:cNvPr>
          <p:cNvPicPr>
            <a:picLocks noChangeAspect="1"/>
          </p:cNvPicPr>
          <p:nvPr/>
        </p:nvPicPr>
        <p:blipFill>
          <a:blip r:embed="rId6"/>
          <a:stretch>
            <a:fillRect/>
          </a:stretch>
        </p:blipFill>
        <p:spPr>
          <a:xfrm>
            <a:off x="1019495" y="1310017"/>
            <a:ext cx="7404506" cy="3336325"/>
          </a:xfrm>
          <a:prstGeom prst="rect">
            <a:avLst/>
          </a:prstGeom>
        </p:spPr>
      </p:pic>
    </p:spTree>
    <p:extLst>
      <p:ext uri="{BB962C8B-B14F-4D97-AF65-F5344CB8AC3E}">
        <p14:creationId xmlns:p14="http://schemas.microsoft.com/office/powerpoint/2010/main" val="181783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1000"/>
                                        <p:tgtEl>
                                          <p:spTgt spid="1084"/>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par>
                                <p:cTn id="20" presetID="10" presetClass="entr" presetSubtype="0" fill="hold" nodeType="withEffect">
                                  <p:stCondLst>
                                    <p:cond delay="0"/>
                                  </p:stCondLst>
                                  <p:childTnLst>
                                    <p:set>
                                      <p:cBhvr>
                                        <p:cTn id="21" dur="1" fill="hold">
                                          <p:stCondLst>
                                            <p:cond delay="0"/>
                                          </p:stCondLst>
                                        </p:cTn>
                                        <p:tgtEl>
                                          <p:spTgt spid="1087"/>
                                        </p:tgtEl>
                                        <p:attrNameLst>
                                          <p:attrName>style.visibility</p:attrName>
                                        </p:attrNameLst>
                                      </p:cBhvr>
                                      <p:to>
                                        <p:strVal val="visible"/>
                                      </p:to>
                                    </p:set>
                                    <p:animEffect transition="in" filter="fade">
                                      <p:cBhvr>
                                        <p:cTn id="22" dur="1000"/>
                                        <p:tgtEl>
                                          <p:spTgt spid="1087"/>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gtEl>
                                        <p:attrNameLst>
                                          <p:attrName>style.visibility</p:attrName>
                                        </p:attrNameLst>
                                      </p:cBhvr>
                                      <p:to>
                                        <p:strVal val="visible"/>
                                      </p:to>
                                    </p:set>
                                    <p:animEffect transition="in" filter="fade">
                                      <p:cBhvr>
                                        <p:cTn id="25" dur="1000"/>
                                        <p:tgtEl>
                                          <p:spTgt spid="1079"/>
                                        </p:tgtEl>
                                      </p:cBhvr>
                                    </p:animEffect>
                                  </p:childTnLst>
                                </p:cTn>
                              </p:par>
                              <p:par>
                                <p:cTn id="26" presetID="10" presetClass="entr" presetSubtype="0" fill="hold" nodeType="withEffect">
                                  <p:stCondLst>
                                    <p:cond delay="0"/>
                                  </p:stCondLst>
                                  <p:childTnLst>
                                    <p:set>
                                      <p:cBhvr>
                                        <p:cTn id="27" dur="1" fill="hold">
                                          <p:stCondLst>
                                            <p:cond delay="0"/>
                                          </p:stCondLst>
                                        </p:cTn>
                                        <p:tgtEl>
                                          <p:spTgt spid="1081"/>
                                        </p:tgtEl>
                                        <p:attrNameLst>
                                          <p:attrName>style.visibility</p:attrName>
                                        </p:attrNameLst>
                                      </p:cBhvr>
                                      <p:to>
                                        <p:strVal val="visible"/>
                                      </p:to>
                                    </p:set>
                                    <p:animEffect transition="in" filter="fade">
                                      <p:cBhvr>
                                        <p:cTn id="28" dur="1000"/>
                                        <p:tgtEl>
                                          <p:spTgt spid="1081"/>
                                        </p:tgtEl>
                                      </p:cBhvr>
                                    </p:animEffect>
                                  </p:childTnLst>
                                </p:cTn>
                              </p:par>
                              <p:par>
                                <p:cTn id="29" presetID="10" presetClass="entr" presetSubtype="0" fill="hold" nodeType="withEffect">
                                  <p:stCondLst>
                                    <p:cond delay="0"/>
                                  </p:stCondLst>
                                  <p:childTnLst>
                                    <p:set>
                                      <p:cBhvr>
                                        <p:cTn id="30" dur="1" fill="hold">
                                          <p:stCondLst>
                                            <p:cond delay="0"/>
                                          </p:stCondLst>
                                        </p:cTn>
                                        <p:tgtEl>
                                          <p:spTgt spid="1082"/>
                                        </p:tgtEl>
                                        <p:attrNameLst>
                                          <p:attrName>style.visibility</p:attrName>
                                        </p:attrNameLst>
                                      </p:cBhvr>
                                      <p:to>
                                        <p:strVal val="visible"/>
                                      </p:to>
                                    </p:set>
                                    <p:animEffect transition="in" filter="fade">
                                      <p:cBhvr>
                                        <p:cTn id="31" dur="1000"/>
                                        <p:tgtEl>
                                          <p:spTgt spid="1082"/>
                                        </p:tgtEl>
                                      </p:cBhvr>
                                    </p:animEffect>
                                  </p:childTnLst>
                                </p:cTn>
                              </p:par>
                              <p:par>
                                <p:cTn id="32" presetID="10" presetClass="entr" presetSubtype="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000"/>
                                        <p:tgtEl>
                                          <p:spTgt spid="1086"/>
                                        </p:tgtEl>
                                      </p:cBhvr>
                                    </p:animEffect>
                                  </p:childTnLst>
                                </p:cTn>
                              </p:par>
                              <p:par>
                                <p:cTn id="35" presetID="10" presetClass="entr" presetSubtype="0" fill="hold" nodeType="withEffect">
                                  <p:stCondLst>
                                    <p:cond delay="0"/>
                                  </p:stCondLst>
                                  <p:childTnLst>
                                    <p:set>
                                      <p:cBhvr>
                                        <p:cTn id="36" dur="1" fill="hold">
                                          <p:stCondLst>
                                            <p:cond delay="0"/>
                                          </p:stCondLst>
                                        </p:cTn>
                                        <p:tgtEl>
                                          <p:spTgt spid="1088"/>
                                        </p:tgtEl>
                                        <p:attrNameLst>
                                          <p:attrName>style.visibility</p:attrName>
                                        </p:attrNameLst>
                                      </p:cBhvr>
                                      <p:to>
                                        <p:strVal val="visible"/>
                                      </p:to>
                                    </p:set>
                                    <p:animEffect transition="in" filter="fade">
                                      <p:cBhvr>
                                        <p:cTn id="37" dur="1000"/>
                                        <p:tgtEl>
                                          <p:spTgt spid="1088"/>
                                        </p:tgtEl>
                                      </p:cBhvr>
                                    </p:animEffect>
                                  </p:childTnLst>
                                </p:cTn>
                              </p:par>
                              <p:par>
                                <p:cTn id="38" presetID="10" presetClass="entr" presetSubtype="0" fill="hold" nodeType="withEffect">
                                  <p:stCondLst>
                                    <p:cond delay="0"/>
                                  </p:stCondLst>
                                  <p:childTnLst>
                                    <p:set>
                                      <p:cBhvr>
                                        <p:cTn id="39" dur="1" fill="hold">
                                          <p:stCondLst>
                                            <p:cond delay="0"/>
                                          </p:stCondLst>
                                        </p:cTn>
                                        <p:tgtEl>
                                          <p:spTgt spid="1089"/>
                                        </p:tgtEl>
                                        <p:attrNameLst>
                                          <p:attrName>style.visibility</p:attrName>
                                        </p:attrNameLst>
                                      </p:cBhvr>
                                      <p:to>
                                        <p:strVal val="visible"/>
                                      </p:to>
                                    </p:set>
                                    <p:animEffect transition="in" filter="fade">
                                      <p:cBhvr>
                                        <p:cTn id="40"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1302</Words>
  <Application>Microsoft Office PowerPoint</Application>
  <PresentationFormat>On-screen Show (16:9)</PresentationFormat>
  <Paragraphs>193</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Darker Grotesque Medium</vt:lpstr>
      <vt:lpstr>Montserrat</vt:lpstr>
      <vt:lpstr>Roboto Condensed Light</vt:lpstr>
      <vt:lpstr>Arial</vt:lpstr>
      <vt:lpstr>Darker Grotesque</vt:lpstr>
      <vt:lpstr>Multi-Business Company Website by Slidesgo</vt:lpstr>
      <vt:lpstr>IES PROJECT </vt:lpstr>
      <vt:lpstr>PROJECT SUMMARY</vt:lpstr>
      <vt:lpstr>Technologies and Tools Used:</vt:lpstr>
      <vt:lpstr>06</vt:lpstr>
      <vt:lpstr>06</vt:lpstr>
      <vt:lpstr>For the login , fill the forms according to the role assigned. Here we are login in as Admin User</vt:lpstr>
      <vt:lpstr>06</vt:lpstr>
      <vt:lpstr>06</vt:lpstr>
      <vt:lpstr>06</vt:lpstr>
      <vt:lpstr>06</vt:lpstr>
      <vt:lpstr>PowerPoint Presentation</vt:lpstr>
      <vt:lpstr>PowerPoint Presentation</vt:lpstr>
      <vt:lpstr>05</vt:lpstr>
      <vt:lpstr>PowerPoint Presentation</vt:lpstr>
      <vt:lpstr>06</vt:lpstr>
      <vt:lpstr>06</vt:lpstr>
      <vt:lpstr>Data Management:</vt:lpstr>
      <vt:lpstr>PowerPoint Presentation</vt:lpstr>
      <vt:lpstr>Future Enhancements: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PROJECT  Demonstration of ASP.NET core WEB app with user data protected by Authorization.</dc:title>
  <dc:creator>luvs apple</dc:creator>
  <cp:lastModifiedBy>Jahirabbas Joynal Khan</cp:lastModifiedBy>
  <cp:revision>6</cp:revision>
  <dcterms:modified xsi:type="dcterms:W3CDTF">2024-05-07T01:40:28Z</dcterms:modified>
</cp:coreProperties>
</file>