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 Black" charset="0"/>
      <p:bold r:id="rId13"/>
      <p:boldItalic r:id="rId14"/>
    </p:embeddedFont>
    <p:embeddedFont>
      <p:font typeface="Trebuchet MS" pitchFamily="34" charset="0"/>
      <p:regular r:id="rId15"/>
      <p:bold r:id="rId16"/>
      <p:italic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8646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</a:t>
            </a:r>
            <a:r>
              <a:rPr lang="en" sz="2900" b="1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:Primers 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724150"/>
            <a:ext cx="4559100" cy="11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J</a:t>
            </a:r>
            <a:r>
              <a:rPr lang="en-US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hir Mashal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Imtiyaz Khan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7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Shubham Saroj</a:t>
            </a:r>
            <a:endParaRPr lang="en" sz="1700" i="0" u="none" strike="noStrike" cap="none" dirty="0" smtClean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</a:t>
            </a:r>
            <a:r>
              <a:rPr lang="en" sz="12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:14/08/2022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-US" dirty="0"/>
              <a:t>Problem-solving </a:t>
            </a:r>
            <a:r>
              <a:rPr lang="en-US" b="1" dirty="0"/>
              <a:t>enables us to identify and exploit opportunities in the environment and exert </a:t>
            </a:r>
            <a:r>
              <a:rPr lang="en-US" b="1" dirty="0" smtClean="0"/>
              <a:t> </a:t>
            </a:r>
            <a:r>
              <a:rPr lang="en-US" b="1" dirty="0"/>
              <a:t>control over the future</a:t>
            </a:r>
            <a:r>
              <a:rPr lang="en-US" dirty="0"/>
              <a:t>. Problem solving skills and the problem-solving process are a critical part of daily life both as individuals and organizations</a:t>
            </a:r>
            <a:r>
              <a:rPr lang="en-US" dirty="0" smtClean="0"/>
              <a:t>.</a:t>
            </a:r>
          </a:p>
          <a:p>
            <a:pPr lvl="0">
              <a:buSzPts val="1400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To stop bad things from 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happening/ To secure money &amp; Properties and also Preventing from thieving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Security Department will adopt early.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Because its made for the purpose of securing the </a:t>
            </a:r>
            <a:r>
              <a:rPr lang="en-US" sz="1200" b="0" i="0" u="none" strike="noStrike" cap="none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eniviornment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 financial sector like banks.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is in making for this problem and the once that are already present are costly to afford.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4"/>
            <a:ext cx="8280000" cy="245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selected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Azure Virtual Machine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Azure SQL Database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Azure Blob Storage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en-US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amera at entrance will scan the face of the person entering  and count the numbers of people , and check the details of person’s data in database .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behave There will already be an inquiry table for the new account opener on the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entrance.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erson can’t exit  outside on the same  way he entered.there will be another way for the exit.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3. In the main hall there will be 2 cameras in the corner facing each other it will capture all the hall in 180 degree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4.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ameras will sense the facial expression and behavoureal changes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5. </a:t>
            </a:r>
            <a:r>
              <a:rPr lang="en-US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 cash counter there will also be a camera which will identify the persons account in the bank and will show account details to the emplyore and also identify how he behave on cash counter .</a:t>
            </a:r>
          </a:p>
          <a:p>
            <a:pPr lvl="0">
              <a:buSzPts val="1400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6.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amera at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exit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will scan the face of the person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going towards exit 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count the numbers of people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going out .</a:t>
            </a: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381000" y="1169572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solution we are building is adoptable by the environment of its surroundings and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does not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feel uncomfortable for the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customer’s and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a high security system for the verification purposes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>
              <a:buSzPts val="1400"/>
            </a:pPr>
            <a:r>
              <a:rPr lang="en-US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using high quality cams  and system which connect with bank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database with this all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will be handled by the security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cabin 24/7.</a:t>
            </a: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44250"/>
            <a:ext cx="3713481" cy="36479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4"/>
            <a:ext cx="4559100" cy="225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</a:t>
            </a:r>
            <a:r>
              <a:rPr lang="en" sz="1500" dirty="0" smtClean="0"/>
              <a:t>names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/>
              <a:t>JahirMashal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/>
              <a:t>Imtiyaz Khan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/>
              <a:t>Shubham Saroj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436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Lato Black</vt:lpstr>
      <vt:lpstr>Trebuchet MS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shivkumar ansare</dc:creator>
  <cp:lastModifiedBy>Sai</cp:lastModifiedBy>
  <cp:revision>18</cp:revision>
  <dcterms:modified xsi:type="dcterms:W3CDTF">2022-08-14T14:17:12Z</dcterms:modified>
</cp:coreProperties>
</file>