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20" r:id="rId4"/>
    <p:sldMasterId id="2147483757" r:id="rId5"/>
  </p:sldMasterIdLst>
  <p:notesMasterIdLst>
    <p:notesMasterId r:id="rId23"/>
  </p:notesMasterIdLst>
  <p:handoutMasterIdLst>
    <p:handoutMasterId r:id="rId24"/>
  </p:handoutMasterIdLst>
  <p:sldIdLst>
    <p:sldId id="292" r:id="rId6"/>
    <p:sldId id="498" r:id="rId7"/>
    <p:sldId id="499" r:id="rId8"/>
    <p:sldId id="507" r:id="rId9"/>
    <p:sldId id="508" r:id="rId10"/>
    <p:sldId id="510" r:id="rId11"/>
    <p:sldId id="509" r:id="rId12"/>
    <p:sldId id="515" r:id="rId13"/>
    <p:sldId id="511" r:id="rId14"/>
    <p:sldId id="512" r:id="rId15"/>
    <p:sldId id="516" r:id="rId16"/>
    <p:sldId id="513" r:id="rId17"/>
    <p:sldId id="514" r:id="rId18"/>
    <p:sldId id="430" r:id="rId19"/>
    <p:sldId id="429" r:id="rId20"/>
    <p:sldId id="517" r:id="rId21"/>
    <p:sldId id="50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1EB2BA-F98C-44FE-A4A6-8B34DF8F728F}">
          <p14:sldIdLst>
            <p14:sldId id="292"/>
            <p14:sldId id="498"/>
            <p14:sldId id="499"/>
            <p14:sldId id="507"/>
            <p14:sldId id="508"/>
            <p14:sldId id="510"/>
            <p14:sldId id="509"/>
            <p14:sldId id="515"/>
            <p14:sldId id="511"/>
            <p14:sldId id="512"/>
            <p14:sldId id="516"/>
            <p14:sldId id="513"/>
            <p14:sldId id="514"/>
            <p14:sldId id="430"/>
            <p14:sldId id="429"/>
            <p14:sldId id="517"/>
            <p14:sldId id="506"/>
          </p14:sldIdLst>
        </p14:section>
      </p14:sectionLst>
    </p:ext>
    <p:ext uri="{EFAFB233-063F-42B5-8137-9DF3F51BA10A}">
      <p15:sldGuideLst xmlns:p15="http://schemas.microsoft.com/office/powerpoint/2012/main">
        <p15:guide id="1" orient="horz" pos="1968"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EC40B6-799D-4612-8CB1-0EDC0BF84D46}" v="105" dt="2023-12-06T23:01:55.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howGuides="1">
      <p:cViewPr varScale="1">
        <p:scale>
          <a:sx n="121" d="100"/>
          <a:sy n="121" d="100"/>
        </p:scale>
        <p:origin x="744" y="176"/>
      </p:cViewPr>
      <p:guideLst>
        <p:guide orient="horz" pos="1968"/>
        <p:guide pos="3840"/>
      </p:guideLst>
    </p:cSldViewPr>
  </p:slideViewPr>
  <p:notesTextViewPr>
    <p:cViewPr>
      <p:scale>
        <a:sx n="1" d="1"/>
        <a:sy n="1" d="1"/>
      </p:scale>
      <p:origin x="0" y="0"/>
    </p:cViewPr>
  </p:notesTextViewPr>
  <p:notesViewPr>
    <p:cSldViewPr snapToGrid="0">
      <p:cViewPr varScale="1">
        <p:scale>
          <a:sx n="60" d="100"/>
          <a:sy n="60" d="100"/>
        </p:scale>
        <p:origin x="2333"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298985-6F4C-414C-AB00-5127E09EB736}" type="doc">
      <dgm:prSet loTypeId="urn:microsoft.com/office/officeart/2016/7/layout/RepeatingBendingProcessNew" loCatId="process" qsTypeId="urn:microsoft.com/office/officeart/2005/8/quickstyle/simple4" qsCatId="simple" csTypeId="urn:microsoft.com/office/officeart/2005/8/colors/accent2_2" csCatId="accent2"/>
      <dgm:spPr/>
      <dgm:t>
        <a:bodyPr/>
        <a:lstStyle/>
        <a:p>
          <a:endParaRPr lang="en-US"/>
        </a:p>
      </dgm:t>
    </dgm:pt>
    <dgm:pt modelId="{98F51F82-4984-4D70-8EBC-8CC53C119117}">
      <dgm:prSet/>
      <dgm:spPr/>
      <dgm:t>
        <a:bodyPr/>
        <a:lstStyle/>
        <a:p>
          <a:r>
            <a:rPr lang="en-US"/>
            <a:t>Introduction</a:t>
          </a:r>
        </a:p>
      </dgm:t>
    </dgm:pt>
    <dgm:pt modelId="{DD0049D9-3934-4679-92AD-E93287569538}" type="parTrans" cxnId="{D68E8DF6-EA25-4D66-8E1C-109084F215C4}">
      <dgm:prSet/>
      <dgm:spPr/>
      <dgm:t>
        <a:bodyPr/>
        <a:lstStyle/>
        <a:p>
          <a:endParaRPr lang="en-US"/>
        </a:p>
      </dgm:t>
    </dgm:pt>
    <dgm:pt modelId="{D3E3B22A-7C6E-4B44-B6A1-44BCBF8CCD93}" type="sibTrans" cxnId="{D68E8DF6-EA25-4D66-8E1C-109084F215C4}">
      <dgm:prSet/>
      <dgm:spPr/>
      <dgm:t>
        <a:bodyPr/>
        <a:lstStyle/>
        <a:p>
          <a:endParaRPr lang="en-US"/>
        </a:p>
      </dgm:t>
    </dgm:pt>
    <dgm:pt modelId="{51C2FE89-0683-4061-B2B5-CBA189C80F35}">
      <dgm:prSet/>
      <dgm:spPr/>
      <dgm:t>
        <a:bodyPr/>
        <a:lstStyle/>
        <a:p>
          <a:r>
            <a:rPr lang="en-US"/>
            <a:t>Dataset Description</a:t>
          </a:r>
        </a:p>
      </dgm:t>
    </dgm:pt>
    <dgm:pt modelId="{5A7ABEBC-06A3-4293-B9C6-D2DC24E5E3D5}" type="parTrans" cxnId="{0B666918-BD0D-4406-BB8C-57B1F2899FAE}">
      <dgm:prSet/>
      <dgm:spPr/>
      <dgm:t>
        <a:bodyPr/>
        <a:lstStyle/>
        <a:p>
          <a:endParaRPr lang="en-US"/>
        </a:p>
      </dgm:t>
    </dgm:pt>
    <dgm:pt modelId="{A6E769E6-4548-43FF-9364-A2E951F4EAA7}" type="sibTrans" cxnId="{0B666918-BD0D-4406-BB8C-57B1F2899FAE}">
      <dgm:prSet/>
      <dgm:spPr/>
      <dgm:t>
        <a:bodyPr/>
        <a:lstStyle/>
        <a:p>
          <a:endParaRPr lang="en-US"/>
        </a:p>
      </dgm:t>
    </dgm:pt>
    <dgm:pt modelId="{F75DB81A-595A-43C6-A938-58885032B5FE}">
      <dgm:prSet/>
      <dgm:spPr/>
      <dgm:t>
        <a:bodyPr/>
        <a:lstStyle/>
        <a:p>
          <a:r>
            <a:rPr lang="en-US" dirty="0"/>
            <a:t>Exploratory Data Analysis</a:t>
          </a:r>
        </a:p>
      </dgm:t>
    </dgm:pt>
    <dgm:pt modelId="{07DAEFA0-B9C0-4E93-98CB-74258FE3A606}" type="parTrans" cxnId="{44665CC2-0D22-4CCB-8D11-2E440B4827DE}">
      <dgm:prSet/>
      <dgm:spPr/>
      <dgm:t>
        <a:bodyPr/>
        <a:lstStyle/>
        <a:p>
          <a:endParaRPr lang="en-US"/>
        </a:p>
      </dgm:t>
    </dgm:pt>
    <dgm:pt modelId="{44195A3F-476B-463D-AF60-7935875042DB}" type="sibTrans" cxnId="{44665CC2-0D22-4CCB-8D11-2E440B4827DE}">
      <dgm:prSet/>
      <dgm:spPr/>
      <dgm:t>
        <a:bodyPr/>
        <a:lstStyle/>
        <a:p>
          <a:endParaRPr lang="en-US"/>
        </a:p>
      </dgm:t>
    </dgm:pt>
    <dgm:pt modelId="{A31A4AD4-4B71-428B-8043-618B294FA6BA}">
      <dgm:prSet/>
      <dgm:spPr/>
      <dgm:t>
        <a:bodyPr/>
        <a:lstStyle/>
        <a:p>
          <a:r>
            <a:rPr lang="en-US"/>
            <a:t>Decision Tree Analysis</a:t>
          </a:r>
        </a:p>
      </dgm:t>
    </dgm:pt>
    <dgm:pt modelId="{59B50C24-716B-42C2-99C7-3AA5C6535552}" type="parTrans" cxnId="{094F2810-5EEF-416D-A752-F21FCE05A635}">
      <dgm:prSet/>
      <dgm:spPr/>
      <dgm:t>
        <a:bodyPr/>
        <a:lstStyle/>
        <a:p>
          <a:endParaRPr lang="en-US"/>
        </a:p>
      </dgm:t>
    </dgm:pt>
    <dgm:pt modelId="{462E65B5-E508-428F-9B6D-2F52A905F895}" type="sibTrans" cxnId="{094F2810-5EEF-416D-A752-F21FCE05A635}">
      <dgm:prSet/>
      <dgm:spPr/>
      <dgm:t>
        <a:bodyPr/>
        <a:lstStyle/>
        <a:p>
          <a:endParaRPr lang="en-US"/>
        </a:p>
      </dgm:t>
    </dgm:pt>
    <dgm:pt modelId="{2152EF07-10E5-4804-90F7-132C077C98C7}">
      <dgm:prSet/>
      <dgm:spPr/>
      <dgm:t>
        <a:bodyPr/>
        <a:lstStyle/>
        <a:p>
          <a:r>
            <a:rPr lang="en-US"/>
            <a:t>Random Forest Analysis</a:t>
          </a:r>
        </a:p>
      </dgm:t>
    </dgm:pt>
    <dgm:pt modelId="{BE33258A-A473-4D06-8AC6-B69E20365F71}" type="parTrans" cxnId="{5E7F10D9-1027-4915-8C46-DCEBB8F5829A}">
      <dgm:prSet/>
      <dgm:spPr/>
      <dgm:t>
        <a:bodyPr/>
        <a:lstStyle/>
        <a:p>
          <a:endParaRPr lang="en-US"/>
        </a:p>
      </dgm:t>
    </dgm:pt>
    <dgm:pt modelId="{79A180AA-A290-4A45-9273-F1B66F6523FC}" type="sibTrans" cxnId="{5E7F10D9-1027-4915-8C46-DCEBB8F5829A}">
      <dgm:prSet/>
      <dgm:spPr/>
      <dgm:t>
        <a:bodyPr/>
        <a:lstStyle/>
        <a:p>
          <a:endParaRPr lang="en-US"/>
        </a:p>
      </dgm:t>
    </dgm:pt>
    <dgm:pt modelId="{72CA8DC7-01AA-4929-BA11-C36B4912B4FC}">
      <dgm:prSet/>
      <dgm:spPr/>
      <dgm:t>
        <a:bodyPr/>
        <a:lstStyle/>
        <a:p>
          <a:r>
            <a:rPr lang="en-US"/>
            <a:t>Logistic Regression Analysis</a:t>
          </a:r>
        </a:p>
      </dgm:t>
    </dgm:pt>
    <dgm:pt modelId="{58CC5B2B-A812-4501-832E-CE7EA9D8C62A}" type="parTrans" cxnId="{82222B86-6A74-44A9-A328-F31814635605}">
      <dgm:prSet/>
      <dgm:spPr/>
      <dgm:t>
        <a:bodyPr/>
        <a:lstStyle/>
        <a:p>
          <a:endParaRPr lang="en-US"/>
        </a:p>
      </dgm:t>
    </dgm:pt>
    <dgm:pt modelId="{EAAC410B-B00D-47DC-8073-F641BFA2F60A}" type="sibTrans" cxnId="{82222B86-6A74-44A9-A328-F31814635605}">
      <dgm:prSet/>
      <dgm:spPr/>
      <dgm:t>
        <a:bodyPr/>
        <a:lstStyle/>
        <a:p>
          <a:endParaRPr lang="en-US"/>
        </a:p>
      </dgm:t>
    </dgm:pt>
    <dgm:pt modelId="{6C0EDC9F-4B80-4EDE-BB33-62CEFD4EAD02}">
      <dgm:prSet/>
      <dgm:spPr/>
      <dgm:t>
        <a:bodyPr/>
        <a:lstStyle/>
        <a:p>
          <a:r>
            <a:rPr lang="en-US"/>
            <a:t>Neural Network Analysis</a:t>
          </a:r>
        </a:p>
      </dgm:t>
    </dgm:pt>
    <dgm:pt modelId="{87AC62DB-ECD7-4EEB-BAFC-7680E402EE7B}" type="parTrans" cxnId="{4A5737C7-FBB8-4113-91F0-2EFC0DD45CDB}">
      <dgm:prSet/>
      <dgm:spPr/>
      <dgm:t>
        <a:bodyPr/>
        <a:lstStyle/>
        <a:p>
          <a:endParaRPr lang="en-US"/>
        </a:p>
      </dgm:t>
    </dgm:pt>
    <dgm:pt modelId="{2CB49F48-1D5F-4DAB-84F2-084853AD5700}" type="sibTrans" cxnId="{4A5737C7-FBB8-4113-91F0-2EFC0DD45CDB}">
      <dgm:prSet/>
      <dgm:spPr/>
      <dgm:t>
        <a:bodyPr/>
        <a:lstStyle/>
        <a:p>
          <a:endParaRPr lang="en-US"/>
        </a:p>
      </dgm:t>
    </dgm:pt>
    <dgm:pt modelId="{50F6D7D6-D780-4A0E-89E3-422918F32451}">
      <dgm:prSet/>
      <dgm:spPr/>
      <dgm:t>
        <a:bodyPr/>
        <a:lstStyle/>
        <a:p>
          <a:r>
            <a:rPr lang="en-US"/>
            <a:t>Model Evaluation</a:t>
          </a:r>
        </a:p>
      </dgm:t>
    </dgm:pt>
    <dgm:pt modelId="{4E8117B6-CD5D-48DC-B81D-1B974F94FCC7}" type="parTrans" cxnId="{7D631577-5136-4395-9FB4-59BDE94B5E36}">
      <dgm:prSet/>
      <dgm:spPr/>
      <dgm:t>
        <a:bodyPr/>
        <a:lstStyle/>
        <a:p>
          <a:endParaRPr lang="en-US"/>
        </a:p>
      </dgm:t>
    </dgm:pt>
    <dgm:pt modelId="{CD7B3BCA-CC02-41B9-B48E-385433875353}" type="sibTrans" cxnId="{7D631577-5136-4395-9FB4-59BDE94B5E36}">
      <dgm:prSet/>
      <dgm:spPr/>
      <dgm:t>
        <a:bodyPr/>
        <a:lstStyle/>
        <a:p>
          <a:endParaRPr lang="en-US"/>
        </a:p>
      </dgm:t>
    </dgm:pt>
    <dgm:pt modelId="{F11E3363-D1F3-4071-8D40-11BE33CAE0D7}">
      <dgm:prSet/>
      <dgm:spPr/>
      <dgm:t>
        <a:bodyPr/>
        <a:lstStyle/>
        <a:p>
          <a:r>
            <a:rPr lang="en-US"/>
            <a:t>Conclusion</a:t>
          </a:r>
        </a:p>
      </dgm:t>
    </dgm:pt>
    <dgm:pt modelId="{A04A94FD-E708-486D-9144-2385BBE5E6AB}" type="parTrans" cxnId="{75E35055-6758-4848-A6F6-1702F0D4654D}">
      <dgm:prSet/>
      <dgm:spPr/>
      <dgm:t>
        <a:bodyPr/>
        <a:lstStyle/>
        <a:p>
          <a:endParaRPr lang="en-US"/>
        </a:p>
      </dgm:t>
    </dgm:pt>
    <dgm:pt modelId="{63B9159B-4BDE-425E-82F2-FA9922BFCB3B}" type="sibTrans" cxnId="{75E35055-6758-4848-A6F6-1702F0D4654D}">
      <dgm:prSet/>
      <dgm:spPr/>
      <dgm:t>
        <a:bodyPr/>
        <a:lstStyle/>
        <a:p>
          <a:endParaRPr lang="en-US"/>
        </a:p>
      </dgm:t>
    </dgm:pt>
    <dgm:pt modelId="{FAD16B16-CE60-4CF1-BAF7-1135DD60A307}" type="pres">
      <dgm:prSet presAssocID="{77298985-6F4C-414C-AB00-5127E09EB736}" presName="Name0" presStyleCnt="0">
        <dgm:presLayoutVars>
          <dgm:dir/>
          <dgm:resizeHandles val="exact"/>
        </dgm:presLayoutVars>
      </dgm:prSet>
      <dgm:spPr/>
    </dgm:pt>
    <dgm:pt modelId="{00EE2733-74B4-45F2-8253-042CC35E3588}" type="pres">
      <dgm:prSet presAssocID="{98F51F82-4984-4D70-8EBC-8CC53C119117}" presName="node" presStyleLbl="node1" presStyleIdx="0" presStyleCnt="9">
        <dgm:presLayoutVars>
          <dgm:bulletEnabled val="1"/>
        </dgm:presLayoutVars>
      </dgm:prSet>
      <dgm:spPr/>
    </dgm:pt>
    <dgm:pt modelId="{8444B873-9C77-47F9-B957-FAE5DEADC626}" type="pres">
      <dgm:prSet presAssocID="{D3E3B22A-7C6E-4B44-B6A1-44BCBF8CCD93}" presName="sibTrans" presStyleLbl="sibTrans1D1" presStyleIdx="0" presStyleCnt="8"/>
      <dgm:spPr/>
    </dgm:pt>
    <dgm:pt modelId="{37540E27-E57F-428A-A00A-B0473F6BA00C}" type="pres">
      <dgm:prSet presAssocID="{D3E3B22A-7C6E-4B44-B6A1-44BCBF8CCD93}" presName="connectorText" presStyleLbl="sibTrans1D1" presStyleIdx="0" presStyleCnt="8"/>
      <dgm:spPr/>
    </dgm:pt>
    <dgm:pt modelId="{3A291CEE-6E4D-4896-AE13-A9E3C3837859}" type="pres">
      <dgm:prSet presAssocID="{51C2FE89-0683-4061-B2B5-CBA189C80F35}" presName="node" presStyleLbl="node1" presStyleIdx="1" presStyleCnt="9">
        <dgm:presLayoutVars>
          <dgm:bulletEnabled val="1"/>
        </dgm:presLayoutVars>
      </dgm:prSet>
      <dgm:spPr/>
    </dgm:pt>
    <dgm:pt modelId="{3DFFBC0F-44A2-4F48-941F-5B0574E6E268}" type="pres">
      <dgm:prSet presAssocID="{A6E769E6-4548-43FF-9364-A2E951F4EAA7}" presName="sibTrans" presStyleLbl="sibTrans1D1" presStyleIdx="1" presStyleCnt="8"/>
      <dgm:spPr/>
    </dgm:pt>
    <dgm:pt modelId="{87060A43-24E5-4792-ABD8-A4150A532597}" type="pres">
      <dgm:prSet presAssocID="{A6E769E6-4548-43FF-9364-A2E951F4EAA7}" presName="connectorText" presStyleLbl="sibTrans1D1" presStyleIdx="1" presStyleCnt="8"/>
      <dgm:spPr/>
    </dgm:pt>
    <dgm:pt modelId="{16AD5783-FE1A-40BC-90F8-919D09CC5A81}" type="pres">
      <dgm:prSet presAssocID="{F75DB81A-595A-43C6-A938-58885032B5FE}" presName="node" presStyleLbl="node1" presStyleIdx="2" presStyleCnt="9">
        <dgm:presLayoutVars>
          <dgm:bulletEnabled val="1"/>
        </dgm:presLayoutVars>
      </dgm:prSet>
      <dgm:spPr/>
    </dgm:pt>
    <dgm:pt modelId="{C7DF543C-49A0-4246-A2B4-E3949F88EB14}" type="pres">
      <dgm:prSet presAssocID="{44195A3F-476B-463D-AF60-7935875042DB}" presName="sibTrans" presStyleLbl="sibTrans1D1" presStyleIdx="2" presStyleCnt="8"/>
      <dgm:spPr/>
    </dgm:pt>
    <dgm:pt modelId="{6ACF243F-3189-4C50-ABD4-7F83E5B43C76}" type="pres">
      <dgm:prSet presAssocID="{44195A3F-476B-463D-AF60-7935875042DB}" presName="connectorText" presStyleLbl="sibTrans1D1" presStyleIdx="2" presStyleCnt="8"/>
      <dgm:spPr/>
    </dgm:pt>
    <dgm:pt modelId="{DCA9050A-9752-4ABD-B1C0-B3A88E244BA9}" type="pres">
      <dgm:prSet presAssocID="{A31A4AD4-4B71-428B-8043-618B294FA6BA}" presName="node" presStyleLbl="node1" presStyleIdx="3" presStyleCnt="9">
        <dgm:presLayoutVars>
          <dgm:bulletEnabled val="1"/>
        </dgm:presLayoutVars>
      </dgm:prSet>
      <dgm:spPr/>
    </dgm:pt>
    <dgm:pt modelId="{1B2D6478-3603-4321-A290-AE547C2F386D}" type="pres">
      <dgm:prSet presAssocID="{462E65B5-E508-428F-9B6D-2F52A905F895}" presName="sibTrans" presStyleLbl="sibTrans1D1" presStyleIdx="3" presStyleCnt="8"/>
      <dgm:spPr/>
    </dgm:pt>
    <dgm:pt modelId="{9FD4CA52-BA34-4A6A-AFEF-7A7F76ACD39A}" type="pres">
      <dgm:prSet presAssocID="{462E65B5-E508-428F-9B6D-2F52A905F895}" presName="connectorText" presStyleLbl="sibTrans1D1" presStyleIdx="3" presStyleCnt="8"/>
      <dgm:spPr/>
    </dgm:pt>
    <dgm:pt modelId="{2E4FF512-5741-4A72-BAEC-5ED06F2649DB}" type="pres">
      <dgm:prSet presAssocID="{2152EF07-10E5-4804-90F7-132C077C98C7}" presName="node" presStyleLbl="node1" presStyleIdx="4" presStyleCnt="9">
        <dgm:presLayoutVars>
          <dgm:bulletEnabled val="1"/>
        </dgm:presLayoutVars>
      </dgm:prSet>
      <dgm:spPr/>
    </dgm:pt>
    <dgm:pt modelId="{57F78A51-70CF-4E18-9049-D1F72B2E23CF}" type="pres">
      <dgm:prSet presAssocID="{79A180AA-A290-4A45-9273-F1B66F6523FC}" presName="sibTrans" presStyleLbl="sibTrans1D1" presStyleIdx="4" presStyleCnt="8"/>
      <dgm:spPr/>
    </dgm:pt>
    <dgm:pt modelId="{A0114556-2D45-4AAE-AE00-02125E1CBD43}" type="pres">
      <dgm:prSet presAssocID="{79A180AA-A290-4A45-9273-F1B66F6523FC}" presName="connectorText" presStyleLbl="sibTrans1D1" presStyleIdx="4" presStyleCnt="8"/>
      <dgm:spPr/>
    </dgm:pt>
    <dgm:pt modelId="{FE6E368F-C754-4D85-A9B8-3EA560B0CA7C}" type="pres">
      <dgm:prSet presAssocID="{72CA8DC7-01AA-4929-BA11-C36B4912B4FC}" presName="node" presStyleLbl="node1" presStyleIdx="5" presStyleCnt="9">
        <dgm:presLayoutVars>
          <dgm:bulletEnabled val="1"/>
        </dgm:presLayoutVars>
      </dgm:prSet>
      <dgm:spPr/>
    </dgm:pt>
    <dgm:pt modelId="{D66896DE-2120-4EDE-BF76-C0F99B136A55}" type="pres">
      <dgm:prSet presAssocID="{EAAC410B-B00D-47DC-8073-F641BFA2F60A}" presName="sibTrans" presStyleLbl="sibTrans1D1" presStyleIdx="5" presStyleCnt="8"/>
      <dgm:spPr/>
    </dgm:pt>
    <dgm:pt modelId="{873AC5B2-97F8-40B9-B7F3-F2DF27F60FA3}" type="pres">
      <dgm:prSet presAssocID="{EAAC410B-B00D-47DC-8073-F641BFA2F60A}" presName="connectorText" presStyleLbl="sibTrans1D1" presStyleIdx="5" presStyleCnt="8"/>
      <dgm:spPr/>
    </dgm:pt>
    <dgm:pt modelId="{2642D5E2-8121-4955-B67C-C8083D79F80F}" type="pres">
      <dgm:prSet presAssocID="{6C0EDC9F-4B80-4EDE-BB33-62CEFD4EAD02}" presName="node" presStyleLbl="node1" presStyleIdx="6" presStyleCnt="9">
        <dgm:presLayoutVars>
          <dgm:bulletEnabled val="1"/>
        </dgm:presLayoutVars>
      </dgm:prSet>
      <dgm:spPr/>
    </dgm:pt>
    <dgm:pt modelId="{DD22DEFD-E9D7-4BB6-BFD9-CC07F9A864F5}" type="pres">
      <dgm:prSet presAssocID="{2CB49F48-1D5F-4DAB-84F2-084853AD5700}" presName="sibTrans" presStyleLbl="sibTrans1D1" presStyleIdx="6" presStyleCnt="8"/>
      <dgm:spPr/>
    </dgm:pt>
    <dgm:pt modelId="{A3972462-7B96-451A-B2AB-B364BF379317}" type="pres">
      <dgm:prSet presAssocID="{2CB49F48-1D5F-4DAB-84F2-084853AD5700}" presName="connectorText" presStyleLbl="sibTrans1D1" presStyleIdx="6" presStyleCnt="8"/>
      <dgm:spPr/>
    </dgm:pt>
    <dgm:pt modelId="{5CA19FA6-D554-44E2-8F82-3F2C718E852B}" type="pres">
      <dgm:prSet presAssocID="{50F6D7D6-D780-4A0E-89E3-422918F32451}" presName="node" presStyleLbl="node1" presStyleIdx="7" presStyleCnt="9">
        <dgm:presLayoutVars>
          <dgm:bulletEnabled val="1"/>
        </dgm:presLayoutVars>
      </dgm:prSet>
      <dgm:spPr/>
    </dgm:pt>
    <dgm:pt modelId="{5BBD744E-EB32-482F-810D-610BEE3E8F42}" type="pres">
      <dgm:prSet presAssocID="{CD7B3BCA-CC02-41B9-B48E-385433875353}" presName="sibTrans" presStyleLbl="sibTrans1D1" presStyleIdx="7" presStyleCnt="8"/>
      <dgm:spPr/>
    </dgm:pt>
    <dgm:pt modelId="{19530E00-0292-4853-BAB0-320057AFB3AF}" type="pres">
      <dgm:prSet presAssocID="{CD7B3BCA-CC02-41B9-B48E-385433875353}" presName="connectorText" presStyleLbl="sibTrans1D1" presStyleIdx="7" presStyleCnt="8"/>
      <dgm:spPr/>
    </dgm:pt>
    <dgm:pt modelId="{BC5E5393-D0B4-4789-B967-08BAC1B0BDC1}" type="pres">
      <dgm:prSet presAssocID="{F11E3363-D1F3-4071-8D40-11BE33CAE0D7}" presName="node" presStyleLbl="node1" presStyleIdx="8" presStyleCnt="9">
        <dgm:presLayoutVars>
          <dgm:bulletEnabled val="1"/>
        </dgm:presLayoutVars>
      </dgm:prSet>
      <dgm:spPr/>
    </dgm:pt>
  </dgm:ptLst>
  <dgm:cxnLst>
    <dgm:cxn modelId="{214F2000-A548-4881-9DD2-FFF8810A3CE5}" type="presOf" srcId="{77298985-6F4C-414C-AB00-5127E09EB736}" destId="{FAD16B16-CE60-4CF1-BAF7-1135DD60A307}" srcOrd="0" destOrd="0" presId="urn:microsoft.com/office/officeart/2016/7/layout/RepeatingBendingProcessNew"/>
    <dgm:cxn modelId="{BAF1C70A-0B53-4D9B-8521-448DA3423D98}" type="presOf" srcId="{CD7B3BCA-CC02-41B9-B48E-385433875353}" destId="{19530E00-0292-4853-BAB0-320057AFB3AF}" srcOrd="1" destOrd="0" presId="urn:microsoft.com/office/officeart/2016/7/layout/RepeatingBendingProcessNew"/>
    <dgm:cxn modelId="{6506540B-7F11-430C-BD75-19A45045F1D3}" type="presOf" srcId="{2CB49F48-1D5F-4DAB-84F2-084853AD5700}" destId="{A3972462-7B96-451A-B2AB-B364BF379317}" srcOrd="1" destOrd="0" presId="urn:microsoft.com/office/officeart/2016/7/layout/RepeatingBendingProcessNew"/>
    <dgm:cxn modelId="{74EE920E-16FE-4C3F-A992-6E63061F99FF}" type="presOf" srcId="{EAAC410B-B00D-47DC-8073-F641BFA2F60A}" destId="{D66896DE-2120-4EDE-BF76-C0F99B136A55}" srcOrd="0" destOrd="0" presId="urn:microsoft.com/office/officeart/2016/7/layout/RepeatingBendingProcessNew"/>
    <dgm:cxn modelId="{094F2810-5EEF-416D-A752-F21FCE05A635}" srcId="{77298985-6F4C-414C-AB00-5127E09EB736}" destId="{A31A4AD4-4B71-428B-8043-618B294FA6BA}" srcOrd="3" destOrd="0" parTransId="{59B50C24-716B-42C2-99C7-3AA5C6535552}" sibTransId="{462E65B5-E508-428F-9B6D-2F52A905F895}"/>
    <dgm:cxn modelId="{0B666918-BD0D-4406-BB8C-57B1F2899FAE}" srcId="{77298985-6F4C-414C-AB00-5127E09EB736}" destId="{51C2FE89-0683-4061-B2B5-CBA189C80F35}" srcOrd="1" destOrd="0" parTransId="{5A7ABEBC-06A3-4293-B9C6-D2DC24E5E3D5}" sibTransId="{A6E769E6-4548-43FF-9364-A2E951F4EAA7}"/>
    <dgm:cxn modelId="{336A131F-E8AD-4CB2-BE52-3CB0B537BF0F}" type="presOf" srcId="{79A180AA-A290-4A45-9273-F1B66F6523FC}" destId="{57F78A51-70CF-4E18-9049-D1F72B2E23CF}" srcOrd="0" destOrd="0" presId="urn:microsoft.com/office/officeart/2016/7/layout/RepeatingBendingProcessNew"/>
    <dgm:cxn modelId="{5FE5CA23-3408-444E-A656-56354CBB78B7}" type="presOf" srcId="{D3E3B22A-7C6E-4B44-B6A1-44BCBF8CCD93}" destId="{37540E27-E57F-428A-A00A-B0473F6BA00C}" srcOrd="1" destOrd="0" presId="urn:microsoft.com/office/officeart/2016/7/layout/RepeatingBendingProcessNew"/>
    <dgm:cxn modelId="{4354572D-F4F0-4D7A-8189-5F3C589C209F}" type="presOf" srcId="{51C2FE89-0683-4061-B2B5-CBA189C80F35}" destId="{3A291CEE-6E4D-4896-AE13-A9E3C3837859}" srcOrd="0" destOrd="0" presId="urn:microsoft.com/office/officeart/2016/7/layout/RepeatingBendingProcessNew"/>
    <dgm:cxn modelId="{801F1C4A-EDA1-4425-A2E5-1866BEC3F68A}" type="presOf" srcId="{44195A3F-476B-463D-AF60-7935875042DB}" destId="{6ACF243F-3189-4C50-ABD4-7F83E5B43C76}" srcOrd="1" destOrd="0" presId="urn:microsoft.com/office/officeart/2016/7/layout/RepeatingBendingProcessNew"/>
    <dgm:cxn modelId="{D61EA94C-5ED1-4EBE-B864-03FE7ECC2EC0}" type="presOf" srcId="{EAAC410B-B00D-47DC-8073-F641BFA2F60A}" destId="{873AC5B2-97F8-40B9-B7F3-F2DF27F60FA3}" srcOrd="1" destOrd="0" presId="urn:microsoft.com/office/officeart/2016/7/layout/RepeatingBendingProcessNew"/>
    <dgm:cxn modelId="{DD226252-1B2F-44A1-954A-7487AF57750D}" type="presOf" srcId="{A6E769E6-4548-43FF-9364-A2E951F4EAA7}" destId="{87060A43-24E5-4792-ABD8-A4150A532597}" srcOrd="1" destOrd="0" presId="urn:microsoft.com/office/officeart/2016/7/layout/RepeatingBendingProcessNew"/>
    <dgm:cxn modelId="{75E35055-6758-4848-A6F6-1702F0D4654D}" srcId="{77298985-6F4C-414C-AB00-5127E09EB736}" destId="{F11E3363-D1F3-4071-8D40-11BE33CAE0D7}" srcOrd="8" destOrd="0" parTransId="{A04A94FD-E708-486D-9144-2385BBE5E6AB}" sibTransId="{63B9159B-4BDE-425E-82F2-FA9922BFCB3B}"/>
    <dgm:cxn modelId="{89970556-CB94-4187-89FE-6E13D4398274}" type="presOf" srcId="{6C0EDC9F-4B80-4EDE-BB33-62CEFD4EAD02}" destId="{2642D5E2-8121-4955-B67C-C8083D79F80F}" srcOrd="0" destOrd="0" presId="urn:microsoft.com/office/officeart/2016/7/layout/RepeatingBendingProcessNew"/>
    <dgm:cxn modelId="{8196D662-EDFB-43AF-B97A-D6373516C774}" type="presOf" srcId="{F75DB81A-595A-43C6-A938-58885032B5FE}" destId="{16AD5783-FE1A-40BC-90F8-919D09CC5A81}" srcOrd="0" destOrd="0" presId="urn:microsoft.com/office/officeart/2016/7/layout/RepeatingBendingProcessNew"/>
    <dgm:cxn modelId="{10DA4E76-ABEE-49BE-994A-9D9B1165A4B1}" type="presOf" srcId="{CD7B3BCA-CC02-41B9-B48E-385433875353}" destId="{5BBD744E-EB32-482F-810D-610BEE3E8F42}" srcOrd="0" destOrd="0" presId="urn:microsoft.com/office/officeart/2016/7/layout/RepeatingBendingProcessNew"/>
    <dgm:cxn modelId="{63FB0677-3CCF-4657-B1A1-5B3A93AC51C4}" type="presOf" srcId="{79A180AA-A290-4A45-9273-F1B66F6523FC}" destId="{A0114556-2D45-4AAE-AE00-02125E1CBD43}" srcOrd="1" destOrd="0" presId="urn:microsoft.com/office/officeart/2016/7/layout/RepeatingBendingProcessNew"/>
    <dgm:cxn modelId="{7D631577-5136-4395-9FB4-59BDE94B5E36}" srcId="{77298985-6F4C-414C-AB00-5127E09EB736}" destId="{50F6D7D6-D780-4A0E-89E3-422918F32451}" srcOrd="7" destOrd="0" parTransId="{4E8117B6-CD5D-48DC-B81D-1B974F94FCC7}" sibTransId="{CD7B3BCA-CC02-41B9-B48E-385433875353}"/>
    <dgm:cxn modelId="{10070B7F-45E3-4D43-A784-E6C6F97CE516}" type="presOf" srcId="{A31A4AD4-4B71-428B-8043-618B294FA6BA}" destId="{DCA9050A-9752-4ABD-B1C0-B3A88E244BA9}" srcOrd="0" destOrd="0" presId="urn:microsoft.com/office/officeart/2016/7/layout/RepeatingBendingProcessNew"/>
    <dgm:cxn modelId="{7F5D2C82-12D1-4250-87FF-EA0CD2FE87F5}" type="presOf" srcId="{462E65B5-E508-428F-9B6D-2F52A905F895}" destId="{9FD4CA52-BA34-4A6A-AFEF-7A7F76ACD39A}" srcOrd="1" destOrd="0" presId="urn:microsoft.com/office/officeart/2016/7/layout/RepeatingBendingProcessNew"/>
    <dgm:cxn modelId="{82222B86-6A74-44A9-A328-F31814635605}" srcId="{77298985-6F4C-414C-AB00-5127E09EB736}" destId="{72CA8DC7-01AA-4929-BA11-C36B4912B4FC}" srcOrd="5" destOrd="0" parTransId="{58CC5B2B-A812-4501-832E-CE7EA9D8C62A}" sibTransId="{EAAC410B-B00D-47DC-8073-F641BFA2F60A}"/>
    <dgm:cxn modelId="{D78FCE86-09CF-4457-A20B-DC62E1210EB9}" type="presOf" srcId="{98F51F82-4984-4D70-8EBC-8CC53C119117}" destId="{00EE2733-74B4-45F2-8253-042CC35E3588}" srcOrd="0" destOrd="0" presId="urn:microsoft.com/office/officeart/2016/7/layout/RepeatingBendingProcessNew"/>
    <dgm:cxn modelId="{DF0C2189-6AD3-40B6-8FC4-A934B8753341}" type="presOf" srcId="{2CB49F48-1D5F-4DAB-84F2-084853AD5700}" destId="{DD22DEFD-E9D7-4BB6-BFD9-CC07F9A864F5}" srcOrd="0" destOrd="0" presId="urn:microsoft.com/office/officeart/2016/7/layout/RepeatingBendingProcessNew"/>
    <dgm:cxn modelId="{9C2426AF-EFE0-496E-8340-4C78E68DB3AC}" type="presOf" srcId="{2152EF07-10E5-4804-90F7-132C077C98C7}" destId="{2E4FF512-5741-4A72-BAEC-5ED06F2649DB}" srcOrd="0" destOrd="0" presId="urn:microsoft.com/office/officeart/2016/7/layout/RepeatingBendingProcessNew"/>
    <dgm:cxn modelId="{44665CC2-0D22-4CCB-8D11-2E440B4827DE}" srcId="{77298985-6F4C-414C-AB00-5127E09EB736}" destId="{F75DB81A-595A-43C6-A938-58885032B5FE}" srcOrd="2" destOrd="0" parTransId="{07DAEFA0-B9C0-4E93-98CB-74258FE3A606}" sibTransId="{44195A3F-476B-463D-AF60-7935875042DB}"/>
    <dgm:cxn modelId="{4A5737C7-FBB8-4113-91F0-2EFC0DD45CDB}" srcId="{77298985-6F4C-414C-AB00-5127E09EB736}" destId="{6C0EDC9F-4B80-4EDE-BB33-62CEFD4EAD02}" srcOrd="6" destOrd="0" parTransId="{87AC62DB-ECD7-4EEB-BAFC-7680E402EE7B}" sibTransId="{2CB49F48-1D5F-4DAB-84F2-084853AD5700}"/>
    <dgm:cxn modelId="{B25E55C9-7CAE-4B29-A130-B72D97C30F5E}" type="presOf" srcId="{44195A3F-476B-463D-AF60-7935875042DB}" destId="{C7DF543C-49A0-4246-A2B4-E3949F88EB14}" srcOrd="0" destOrd="0" presId="urn:microsoft.com/office/officeart/2016/7/layout/RepeatingBendingProcessNew"/>
    <dgm:cxn modelId="{5E7F10D9-1027-4915-8C46-DCEBB8F5829A}" srcId="{77298985-6F4C-414C-AB00-5127E09EB736}" destId="{2152EF07-10E5-4804-90F7-132C077C98C7}" srcOrd="4" destOrd="0" parTransId="{BE33258A-A473-4D06-8AC6-B69E20365F71}" sibTransId="{79A180AA-A290-4A45-9273-F1B66F6523FC}"/>
    <dgm:cxn modelId="{8AE385DB-A1B6-4AF5-86DE-D6C8A1B2CD26}" type="presOf" srcId="{462E65B5-E508-428F-9B6D-2F52A905F895}" destId="{1B2D6478-3603-4321-A290-AE547C2F386D}" srcOrd="0" destOrd="0" presId="urn:microsoft.com/office/officeart/2016/7/layout/RepeatingBendingProcessNew"/>
    <dgm:cxn modelId="{1AA44EE3-4AD6-44F4-8EDA-3F16949C70AC}" type="presOf" srcId="{D3E3B22A-7C6E-4B44-B6A1-44BCBF8CCD93}" destId="{8444B873-9C77-47F9-B957-FAE5DEADC626}" srcOrd="0" destOrd="0" presId="urn:microsoft.com/office/officeart/2016/7/layout/RepeatingBendingProcessNew"/>
    <dgm:cxn modelId="{519EF7E3-0E36-43DB-8342-EF93D424265F}" type="presOf" srcId="{50F6D7D6-D780-4A0E-89E3-422918F32451}" destId="{5CA19FA6-D554-44E2-8F82-3F2C718E852B}" srcOrd="0" destOrd="0" presId="urn:microsoft.com/office/officeart/2016/7/layout/RepeatingBendingProcessNew"/>
    <dgm:cxn modelId="{5340D7E6-1616-4102-AE2A-8FF7C92BB615}" type="presOf" srcId="{F11E3363-D1F3-4071-8D40-11BE33CAE0D7}" destId="{BC5E5393-D0B4-4789-B967-08BAC1B0BDC1}" srcOrd="0" destOrd="0" presId="urn:microsoft.com/office/officeart/2016/7/layout/RepeatingBendingProcessNew"/>
    <dgm:cxn modelId="{D68E8DF6-EA25-4D66-8E1C-109084F215C4}" srcId="{77298985-6F4C-414C-AB00-5127E09EB736}" destId="{98F51F82-4984-4D70-8EBC-8CC53C119117}" srcOrd="0" destOrd="0" parTransId="{DD0049D9-3934-4679-92AD-E93287569538}" sibTransId="{D3E3B22A-7C6E-4B44-B6A1-44BCBF8CCD93}"/>
    <dgm:cxn modelId="{5A7117FC-F42F-422A-A6ED-0C05F865BEF3}" type="presOf" srcId="{72CA8DC7-01AA-4929-BA11-C36B4912B4FC}" destId="{FE6E368F-C754-4D85-A9B8-3EA560B0CA7C}" srcOrd="0" destOrd="0" presId="urn:microsoft.com/office/officeart/2016/7/layout/RepeatingBendingProcessNew"/>
    <dgm:cxn modelId="{21C27AFD-5AC0-42D1-A8B9-2FE31E17E733}" type="presOf" srcId="{A6E769E6-4548-43FF-9364-A2E951F4EAA7}" destId="{3DFFBC0F-44A2-4F48-941F-5B0574E6E268}" srcOrd="0" destOrd="0" presId="urn:microsoft.com/office/officeart/2016/7/layout/RepeatingBendingProcessNew"/>
    <dgm:cxn modelId="{FD0AEE4E-8F9A-4EE6-935C-B4E2937C2914}" type="presParOf" srcId="{FAD16B16-CE60-4CF1-BAF7-1135DD60A307}" destId="{00EE2733-74B4-45F2-8253-042CC35E3588}" srcOrd="0" destOrd="0" presId="urn:microsoft.com/office/officeart/2016/7/layout/RepeatingBendingProcessNew"/>
    <dgm:cxn modelId="{77295B7D-3010-4063-8181-F1DB90280964}" type="presParOf" srcId="{FAD16B16-CE60-4CF1-BAF7-1135DD60A307}" destId="{8444B873-9C77-47F9-B957-FAE5DEADC626}" srcOrd="1" destOrd="0" presId="urn:microsoft.com/office/officeart/2016/7/layout/RepeatingBendingProcessNew"/>
    <dgm:cxn modelId="{201D6016-40B1-4EBC-947D-75797A85A9C1}" type="presParOf" srcId="{8444B873-9C77-47F9-B957-FAE5DEADC626}" destId="{37540E27-E57F-428A-A00A-B0473F6BA00C}" srcOrd="0" destOrd="0" presId="urn:microsoft.com/office/officeart/2016/7/layout/RepeatingBendingProcessNew"/>
    <dgm:cxn modelId="{00C69223-80DA-423F-AAA0-03F8531C8086}" type="presParOf" srcId="{FAD16B16-CE60-4CF1-BAF7-1135DD60A307}" destId="{3A291CEE-6E4D-4896-AE13-A9E3C3837859}" srcOrd="2" destOrd="0" presId="urn:microsoft.com/office/officeart/2016/7/layout/RepeatingBendingProcessNew"/>
    <dgm:cxn modelId="{3F11B46E-95CB-4576-A03C-2C362F948361}" type="presParOf" srcId="{FAD16B16-CE60-4CF1-BAF7-1135DD60A307}" destId="{3DFFBC0F-44A2-4F48-941F-5B0574E6E268}" srcOrd="3" destOrd="0" presId="urn:microsoft.com/office/officeart/2016/7/layout/RepeatingBendingProcessNew"/>
    <dgm:cxn modelId="{EC3CE178-9D39-4108-A844-74894414B62A}" type="presParOf" srcId="{3DFFBC0F-44A2-4F48-941F-5B0574E6E268}" destId="{87060A43-24E5-4792-ABD8-A4150A532597}" srcOrd="0" destOrd="0" presId="urn:microsoft.com/office/officeart/2016/7/layout/RepeatingBendingProcessNew"/>
    <dgm:cxn modelId="{16801F9A-5C41-479A-91C4-1F19307A1AB1}" type="presParOf" srcId="{FAD16B16-CE60-4CF1-BAF7-1135DD60A307}" destId="{16AD5783-FE1A-40BC-90F8-919D09CC5A81}" srcOrd="4" destOrd="0" presId="urn:microsoft.com/office/officeart/2016/7/layout/RepeatingBendingProcessNew"/>
    <dgm:cxn modelId="{86C54CC5-983A-4087-B39A-608AA8AE7444}" type="presParOf" srcId="{FAD16B16-CE60-4CF1-BAF7-1135DD60A307}" destId="{C7DF543C-49A0-4246-A2B4-E3949F88EB14}" srcOrd="5" destOrd="0" presId="urn:microsoft.com/office/officeart/2016/7/layout/RepeatingBendingProcessNew"/>
    <dgm:cxn modelId="{C729316C-E70D-4F5A-800F-52B317F1329A}" type="presParOf" srcId="{C7DF543C-49A0-4246-A2B4-E3949F88EB14}" destId="{6ACF243F-3189-4C50-ABD4-7F83E5B43C76}" srcOrd="0" destOrd="0" presId="urn:microsoft.com/office/officeart/2016/7/layout/RepeatingBendingProcessNew"/>
    <dgm:cxn modelId="{3F5B434C-D2DB-40B2-8443-3A8824C6B76E}" type="presParOf" srcId="{FAD16B16-CE60-4CF1-BAF7-1135DD60A307}" destId="{DCA9050A-9752-4ABD-B1C0-B3A88E244BA9}" srcOrd="6" destOrd="0" presId="urn:microsoft.com/office/officeart/2016/7/layout/RepeatingBendingProcessNew"/>
    <dgm:cxn modelId="{2E21FEDE-18F2-4E72-9490-3190C7400904}" type="presParOf" srcId="{FAD16B16-CE60-4CF1-BAF7-1135DD60A307}" destId="{1B2D6478-3603-4321-A290-AE547C2F386D}" srcOrd="7" destOrd="0" presId="urn:microsoft.com/office/officeart/2016/7/layout/RepeatingBendingProcessNew"/>
    <dgm:cxn modelId="{883469CB-B435-4997-9686-2A01C6ED2524}" type="presParOf" srcId="{1B2D6478-3603-4321-A290-AE547C2F386D}" destId="{9FD4CA52-BA34-4A6A-AFEF-7A7F76ACD39A}" srcOrd="0" destOrd="0" presId="urn:microsoft.com/office/officeart/2016/7/layout/RepeatingBendingProcessNew"/>
    <dgm:cxn modelId="{83C5710C-F553-4214-9125-F6986870267F}" type="presParOf" srcId="{FAD16B16-CE60-4CF1-BAF7-1135DD60A307}" destId="{2E4FF512-5741-4A72-BAEC-5ED06F2649DB}" srcOrd="8" destOrd="0" presId="urn:microsoft.com/office/officeart/2016/7/layout/RepeatingBendingProcessNew"/>
    <dgm:cxn modelId="{7FD9950E-3AFE-4004-A713-1AA8BB5A3707}" type="presParOf" srcId="{FAD16B16-CE60-4CF1-BAF7-1135DD60A307}" destId="{57F78A51-70CF-4E18-9049-D1F72B2E23CF}" srcOrd="9" destOrd="0" presId="urn:microsoft.com/office/officeart/2016/7/layout/RepeatingBendingProcessNew"/>
    <dgm:cxn modelId="{F30A51C8-FCBF-4763-A7EB-D55B9BE0B708}" type="presParOf" srcId="{57F78A51-70CF-4E18-9049-D1F72B2E23CF}" destId="{A0114556-2D45-4AAE-AE00-02125E1CBD43}" srcOrd="0" destOrd="0" presId="urn:microsoft.com/office/officeart/2016/7/layout/RepeatingBendingProcessNew"/>
    <dgm:cxn modelId="{B5550564-759D-43F4-9816-47F1FBE11D75}" type="presParOf" srcId="{FAD16B16-CE60-4CF1-BAF7-1135DD60A307}" destId="{FE6E368F-C754-4D85-A9B8-3EA560B0CA7C}" srcOrd="10" destOrd="0" presId="urn:microsoft.com/office/officeart/2016/7/layout/RepeatingBendingProcessNew"/>
    <dgm:cxn modelId="{D3E254D1-FDDD-4EBE-A237-D334011C7F83}" type="presParOf" srcId="{FAD16B16-CE60-4CF1-BAF7-1135DD60A307}" destId="{D66896DE-2120-4EDE-BF76-C0F99B136A55}" srcOrd="11" destOrd="0" presId="urn:microsoft.com/office/officeart/2016/7/layout/RepeatingBendingProcessNew"/>
    <dgm:cxn modelId="{A7CB4D0B-6C9D-4294-BD23-0DDED0504D7C}" type="presParOf" srcId="{D66896DE-2120-4EDE-BF76-C0F99B136A55}" destId="{873AC5B2-97F8-40B9-B7F3-F2DF27F60FA3}" srcOrd="0" destOrd="0" presId="urn:microsoft.com/office/officeart/2016/7/layout/RepeatingBendingProcessNew"/>
    <dgm:cxn modelId="{0450B6D3-4EF3-4306-A7A4-611DDB1D300C}" type="presParOf" srcId="{FAD16B16-CE60-4CF1-BAF7-1135DD60A307}" destId="{2642D5E2-8121-4955-B67C-C8083D79F80F}" srcOrd="12" destOrd="0" presId="urn:microsoft.com/office/officeart/2016/7/layout/RepeatingBendingProcessNew"/>
    <dgm:cxn modelId="{1E1C3495-1CD5-4463-BEF6-E08B832F1B79}" type="presParOf" srcId="{FAD16B16-CE60-4CF1-BAF7-1135DD60A307}" destId="{DD22DEFD-E9D7-4BB6-BFD9-CC07F9A864F5}" srcOrd="13" destOrd="0" presId="urn:microsoft.com/office/officeart/2016/7/layout/RepeatingBendingProcessNew"/>
    <dgm:cxn modelId="{8663892A-E233-4889-AD5F-138D0828E79F}" type="presParOf" srcId="{DD22DEFD-E9D7-4BB6-BFD9-CC07F9A864F5}" destId="{A3972462-7B96-451A-B2AB-B364BF379317}" srcOrd="0" destOrd="0" presId="urn:microsoft.com/office/officeart/2016/7/layout/RepeatingBendingProcessNew"/>
    <dgm:cxn modelId="{E9D679D0-3AC7-4098-898F-9D0EDB00BAB0}" type="presParOf" srcId="{FAD16B16-CE60-4CF1-BAF7-1135DD60A307}" destId="{5CA19FA6-D554-44E2-8F82-3F2C718E852B}" srcOrd="14" destOrd="0" presId="urn:microsoft.com/office/officeart/2016/7/layout/RepeatingBendingProcessNew"/>
    <dgm:cxn modelId="{1F31F982-56F2-4908-A2A2-3537DF6DCECC}" type="presParOf" srcId="{FAD16B16-CE60-4CF1-BAF7-1135DD60A307}" destId="{5BBD744E-EB32-482F-810D-610BEE3E8F42}" srcOrd="15" destOrd="0" presId="urn:microsoft.com/office/officeart/2016/7/layout/RepeatingBendingProcessNew"/>
    <dgm:cxn modelId="{1A90234B-600E-4FA9-909B-4EF0967CA02D}" type="presParOf" srcId="{5BBD744E-EB32-482F-810D-610BEE3E8F42}" destId="{19530E00-0292-4853-BAB0-320057AFB3AF}" srcOrd="0" destOrd="0" presId="urn:microsoft.com/office/officeart/2016/7/layout/RepeatingBendingProcessNew"/>
    <dgm:cxn modelId="{D9FAAFBE-8BA2-4FEB-A221-C392542DE379}" type="presParOf" srcId="{FAD16B16-CE60-4CF1-BAF7-1135DD60A307}" destId="{BC5E5393-D0B4-4789-B967-08BAC1B0BDC1}" srcOrd="1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728F46-D968-470E-A55C-7B547E2FF51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A7C70D34-6B7F-4ED0-8F00-23C3445D07B3}">
      <dgm:prSet/>
      <dgm:spPr/>
      <dgm:t>
        <a:bodyPr/>
        <a:lstStyle/>
        <a:p>
          <a:r>
            <a:rPr lang="en-US" dirty="0"/>
            <a:t>Data Source: Kaggle</a:t>
          </a:r>
        </a:p>
      </dgm:t>
    </dgm:pt>
    <dgm:pt modelId="{352E793E-120C-451B-8A12-24DCAFF52105}" type="parTrans" cxnId="{028B296E-EA7C-456D-8EB2-34F977AA2408}">
      <dgm:prSet/>
      <dgm:spPr/>
      <dgm:t>
        <a:bodyPr/>
        <a:lstStyle/>
        <a:p>
          <a:endParaRPr lang="en-US"/>
        </a:p>
      </dgm:t>
    </dgm:pt>
    <dgm:pt modelId="{8A6AE006-61FF-46CC-9C30-C401AECE992F}" type="sibTrans" cxnId="{028B296E-EA7C-456D-8EB2-34F977AA2408}">
      <dgm:prSet/>
      <dgm:spPr/>
      <dgm:t>
        <a:bodyPr/>
        <a:lstStyle/>
        <a:p>
          <a:endParaRPr lang="en-US"/>
        </a:p>
      </dgm:t>
    </dgm:pt>
    <dgm:pt modelId="{D23728D2-4D9C-45F8-AE59-3CBD44ADFBD8}">
      <dgm:prSet/>
      <dgm:spPr/>
      <dgm:t>
        <a:bodyPr/>
        <a:lstStyle/>
        <a:p>
          <a:r>
            <a:rPr lang="en-US" b="0" i="0" dirty="0"/>
            <a:t>97656 instances and 44 attributes. </a:t>
          </a:r>
          <a:endParaRPr lang="en-US" dirty="0"/>
        </a:p>
      </dgm:t>
    </dgm:pt>
    <dgm:pt modelId="{4B56441E-0A27-4B9B-95E9-FE126CE09CBD}" type="parTrans" cxnId="{AA085295-FB44-4F8C-9473-C7FE8EE1CC8C}">
      <dgm:prSet/>
      <dgm:spPr/>
      <dgm:t>
        <a:bodyPr/>
        <a:lstStyle/>
        <a:p>
          <a:endParaRPr lang="en-US"/>
        </a:p>
      </dgm:t>
    </dgm:pt>
    <dgm:pt modelId="{B863B7D5-885C-47D3-AF58-B064576117D4}" type="sibTrans" cxnId="{AA085295-FB44-4F8C-9473-C7FE8EE1CC8C}">
      <dgm:prSet/>
      <dgm:spPr/>
      <dgm:t>
        <a:bodyPr/>
        <a:lstStyle/>
        <a:p>
          <a:endParaRPr lang="en-US"/>
        </a:p>
      </dgm:t>
    </dgm:pt>
    <dgm:pt modelId="{7D12524D-54A7-432D-A2C3-E0AEDC3C6DD4}">
      <dgm:prSet/>
      <dgm:spPr/>
      <dgm:t>
        <a:bodyPr/>
        <a:lstStyle/>
        <a:p>
          <a:r>
            <a:rPr lang="en-US" b="0" i="0" dirty="0"/>
            <a:t>Describes policyholder’s details like policy tenure, age of the car, age of the car owner, the population density of the city, make and model of the vehicle, power, engine type, etc., </a:t>
          </a:r>
          <a:endParaRPr lang="en-US" dirty="0"/>
        </a:p>
      </dgm:t>
    </dgm:pt>
    <dgm:pt modelId="{B7A11FBF-ADE5-45D3-B46C-561B5C87C0D5}" type="parTrans" cxnId="{03B97206-FE32-4E7A-BAC7-321FCC303628}">
      <dgm:prSet/>
      <dgm:spPr/>
      <dgm:t>
        <a:bodyPr/>
        <a:lstStyle/>
        <a:p>
          <a:endParaRPr lang="en-US"/>
        </a:p>
      </dgm:t>
    </dgm:pt>
    <dgm:pt modelId="{A272DCA5-EE29-463D-BEDD-468C377EF09E}" type="sibTrans" cxnId="{03B97206-FE32-4E7A-BAC7-321FCC303628}">
      <dgm:prSet/>
      <dgm:spPr/>
      <dgm:t>
        <a:bodyPr/>
        <a:lstStyle/>
        <a:p>
          <a:endParaRPr lang="en-US"/>
        </a:p>
      </dgm:t>
    </dgm:pt>
    <dgm:pt modelId="{E348C983-FE97-409F-9303-DFB443CC2846}">
      <dgm:prSet/>
      <dgm:spPr/>
      <dgm:t>
        <a:bodyPr/>
        <a:lstStyle/>
        <a:p>
          <a:r>
            <a:rPr lang="en-US" dirty="0"/>
            <a:t>T</a:t>
          </a:r>
          <a:r>
            <a:rPr lang="en-US" b="0" i="0" dirty="0"/>
            <a:t>arget variable indicating whether the policyholder files a claim in the next six months. </a:t>
          </a:r>
          <a:endParaRPr lang="en-US" dirty="0"/>
        </a:p>
      </dgm:t>
    </dgm:pt>
    <dgm:pt modelId="{2DD8F561-B540-4448-87CA-1B1C9BD62589}" type="parTrans" cxnId="{5C2F9014-6CE7-4FB2-AF77-3A2E1C1215B4}">
      <dgm:prSet/>
      <dgm:spPr/>
      <dgm:t>
        <a:bodyPr/>
        <a:lstStyle/>
        <a:p>
          <a:endParaRPr lang="en-US"/>
        </a:p>
      </dgm:t>
    </dgm:pt>
    <dgm:pt modelId="{170E69C5-CF99-45BA-B2A6-7F3B04864EEE}" type="sibTrans" cxnId="{5C2F9014-6CE7-4FB2-AF77-3A2E1C1215B4}">
      <dgm:prSet/>
      <dgm:spPr/>
      <dgm:t>
        <a:bodyPr/>
        <a:lstStyle/>
        <a:p>
          <a:endParaRPr lang="en-US"/>
        </a:p>
      </dgm:t>
    </dgm:pt>
    <dgm:pt modelId="{4970E652-9854-45A2-B16B-470DC807B7D4}">
      <dgm:prSet/>
      <dgm:spPr/>
      <dgm:t>
        <a:bodyPr/>
        <a:lstStyle/>
        <a:p>
          <a:r>
            <a:rPr lang="en-US" b="0" i="0" dirty="0"/>
            <a:t>Split for the training and testing with a ratio of</a:t>
          </a:r>
          <a:r>
            <a:rPr lang="en-US" b="1" i="0" dirty="0"/>
            <a:t> 60:40</a:t>
          </a:r>
          <a:endParaRPr lang="en-US" dirty="0"/>
        </a:p>
      </dgm:t>
    </dgm:pt>
    <dgm:pt modelId="{D2A9967C-912E-4C40-816C-4C16E69C6744}" type="parTrans" cxnId="{C2C57958-B130-4813-92A0-B54FDD2920DA}">
      <dgm:prSet/>
      <dgm:spPr/>
      <dgm:t>
        <a:bodyPr/>
        <a:lstStyle/>
        <a:p>
          <a:endParaRPr lang="en-US"/>
        </a:p>
      </dgm:t>
    </dgm:pt>
    <dgm:pt modelId="{A2D30431-3D64-46F2-986E-F246437C6689}" type="sibTrans" cxnId="{C2C57958-B130-4813-92A0-B54FDD2920DA}">
      <dgm:prSet/>
      <dgm:spPr/>
      <dgm:t>
        <a:bodyPr/>
        <a:lstStyle/>
        <a:p>
          <a:endParaRPr lang="en-US"/>
        </a:p>
      </dgm:t>
    </dgm:pt>
    <dgm:pt modelId="{7740BA9C-ED13-4B08-9DC0-2A2B52A57357}" type="pres">
      <dgm:prSet presAssocID="{8F728F46-D968-470E-A55C-7B547E2FF511}" presName="vert0" presStyleCnt="0">
        <dgm:presLayoutVars>
          <dgm:dir/>
          <dgm:animOne val="branch"/>
          <dgm:animLvl val="lvl"/>
        </dgm:presLayoutVars>
      </dgm:prSet>
      <dgm:spPr/>
    </dgm:pt>
    <dgm:pt modelId="{DFAA9246-144B-4AFC-A716-B4A328416E05}" type="pres">
      <dgm:prSet presAssocID="{A7C70D34-6B7F-4ED0-8F00-23C3445D07B3}" presName="thickLine" presStyleLbl="alignNode1" presStyleIdx="0" presStyleCnt="5"/>
      <dgm:spPr/>
    </dgm:pt>
    <dgm:pt modelId="{64AA6463-881D-4830-914E-A9F459381981}" type="pres">
      <dgm:prSet presAssocID="{A7C70D34-6B7F-4ED0-8F00-23C3445D07B3}" presName="horz1" presStyleCnt="0"/>
      <dgm:spPr/>
    </dgm:pt>
    <dgm:pt modelId="{EB2EAFC6-01C2-4DBA-A509-A09ABAF5E6E3}" type="pres">
      <dgm:prSet presAssocID="{A7C70D34-6B7F-4ED0-8F00-23C3445D07B3}" presName="tx1" presStyleLbl="revTx" presStyleIdx="0" presStyleCnt="5"/>
      <dgm:spPr/>
    </dgm:pt>
    <dgm:pt modelId="{3B003AF7-CF60-47FA-AFFB-0D870C4AFE8B}" type="pres">
      <dgm:prSet presAssocID="{A7C70D34-6B7F-4ED0-8F00-23C3445D07B3}" presName="vert1" presStyleCnt="0"/>
      <dgm:spPr/>
    </dgm:pt>
    <dgm:pt modelId="{E28C1365-7B93-42A0-B8B1-C24C5D2D46FB}" type="pres">
      <dgm:prSet presAssocID="{D23728D2-4D9C-45F8-AE59-3CBD44ADFBD8}" presName="thickLine" presStyleLbl="alignNode1" presStyleIdx="1" presStyleCnt="5"/>
      <dgm:spPr/>
    </dgm:pt>
    <dgm:pt modelId="{9CBC1661-7C0A-48FA-976B-8B2A378010F2}" type="pres">
      <dgm:prSet presAssocID="{D23728D2-4D9C-45F8-AE59-3CBD44ADFBD8}" presName="horz1" presStyleCnt="0"/>
      <dgm:spPr/>
    </dgm:pt>
    <dgm:pt modelId="{FE4D07B6-5862-47C4-B9E4-85A2D6F9BB76}" type="pres">
      <dgm:prSet presAssocID="{D23728D2-4D9C-45F8-AE59-3CBD44ADFBD8}" presName="tx1" presStyleLbl="revTx" presStyleIdx="1" presStyleCnt="5"/>
      <dgm:spPr/>
    </dgm:pt>
    <dgm:pt modelId="{7F6A85C5-9C7E-4975-90DE-D7DD37DC61FF}" type="pres">
      <dgm:prSet presAssocID="{D23728D2-4D9C-45F8-AE59-3CBD44ADFBD8}" presName="vert1" presStyleCnt="0"/>
      <dgm:spPr/>
    </dgm:pt>
    <dgm:pt modelId="{0013C325-0E31-4575-B75E-4D1746CB13DB}" type="pres">
      <dgm:prSet presAssocID="{7D12524D-54A7-432D-A2C3-E0AEDC3C6DD4}" presName="thickLine" presStyleLbl="alignNode1" presStyleIdx="2" presStyleCnt="5"/>
      <dgm:spPr/>
    </dgm:pt>
    <dgm:pt modelId="{791C890B-F40C-4363-8F89-7C41E3B68623}" type="pres">
      <dgm:prSet presAssocID="{7D12524D-54A7-432D-A2C3-E0AEDC3C6DD4}" presName="horz1" presStyleCnt="0"/>
      <dgm:spPr/>
    </dgm:pt>
    <dgm:pt modelId="{A6281B91-70E8-4697-BB52-258D8EE89DB8}" type="pres">
      <dgm:prSet presAssocID="{7D12524D-54A7-432D-A2C3-E0AEDC3C6DD4}" presName="tx1" presStyleLbl="revTx" presStyleIdx="2" presStyleCnt="5"/>
      <dgm:spPr/>
    </dgm:pt>
    <dgm:pt modelId="{4C64A2E6-AAC7-4FF7-BDFC-BDD3E386B2F2}" type="pres">
      <dgm:prSet presAssocID="{7D12524D-54A7-432D-A2C3-E0AEDC3C6DD4}" presName="vert1" presStyleCnt="0"/>
      <dgm:spPr/>
    </dgm:pt>
    <dgm:pt modelId="{B296F2A8-4D26-4660-91E5-831CAEABB1AF}" type="pres">
      <dgm:prSet presAssocID="{E348C983-FE97-409F-9303-DFB443CC2846}" presName="thickLine" presStyleLbl="alignNode1" presStyleIdx="3" presStyleCnt="5"/>
      <dgm:spPr/>
    </dgm:pt>
    <dgm:pt modelId="{C76E3CD1-6F04-49FE-9DE5-E32C095286B1}" type="pres">
      <dgm:prSet presAssocID="{E348C983-FE97-409F-9303-DFB443CC2846}" presName="horz1" presStyleCnt="0"/>
      <dgm:spPr/>
    </dgm:pt>
    <dgm:pt modelId="{511342D6-B5E4-4AE0-A50D-DA47057921F1}" type="pres">
      <dgm:prSet presAssocID="{E348C983-FE97-409F-9303-DFB443CC2846}" presName="tx1" presStyleLbl="revTx" presStyleIdx="3" presStyleCnt="5"/>
      <dgm:spPr/>
    </dgm:pt>
    <dgm:pt modelId="{DBF7C286-5EAC-40AA-BBD3-96B01118FF0D}" type="pres">
      <dgm:prSet presAssocID="{E348C983-FE97-409F-9303-DFB443CC2846}" presName="vert1" presStyleCnt="0"/>
      <dgm:spPr/>
    </dgm:pt>
    <dgm:pt modelId="{0097A1C5-3D21-4E17-9BDA-2BBA9F958134}" type="pres">
      <dgm:prSet presAssocID="{4970E652-9854-45A2-B16B-470DC807B7D4}" presName="thickLine" presStyleLbl="alignNode1" presStyleIdx="4" presStyleCnt="5"/>
      <dgm:spPr/>
    </dgm:pt>
    <dgm:pt modelId="{67820B2C-5DFF-4F6B-B35C-82FB1EFAB7A0}" type="pres">
      <dgm:prSet presAssocID="{4970E652-9854-45A2-B16B-470DC807B7D4}" presName="horz1" presStyleCnt="0"/>
      <dgm:spPr/>
    </dgm:pt>
    <dgm:pt modelId="{9E873924-EA2A-4D62-BA0B-BAF31BA2E95A}" type="pres">
      <dgm:prSet presAssocID="{4970E652-9854-45A2-B16B-470DC807B7D4}" presName="tx1" presStyleLbl="revTx" presStyleIdx="4" presStyleCnt="5"/>
      <dgm:spPr/>
    </dgm:pt>
    <dgm:pt modelId="{7ADA65DD-21D1-408D-884F-01A7C1EDE64A}" type="pres">
      <dgm:prSet presAssocID="{4970E652-9854-45A2-B16B-470DC807B7D4}" presName="vert1" presStyleCnt="0"/>
      <dgm:spPr/>
    </dgm:pt>
  </dgm:ptLst>
  <dgm:cxnLst>
    <dgm:cxn modelId="{03B97206-FE32-4E7A-BAC7-321FCC303628}" srcId="{8F728F46-D968-470E-A55C-7B547E2FF511}" destId="{7D12524D-54A7-432D-A2C3-E0AEDC3C6DD4}" srcOrd="2" destOrd="0" parTransId="{B7A11FBF-ADE5-45D3-B46C-561B5C87C0D5}" sibTransId="{A272DCA5-EE29-463D-BEDD-468C377EF09E}"/>
    <dgm:cxn modelId="{5C2F9014-6CE7-4FB2-AF77-3A2E1C1215B4}" srcId="{8F728F46-D968-470E-A55C-7B547E2FF511}" destId="{E348C983-FE97-409F-9303-DFB443CC2846}" srcOrd="3" destOrd="0" parTransId="{2DD8F561-B540-4448-87CA-1B1C9BD62589}" sibTransId="{170E69C5-CF99-45BA-B2A6-7F3B04864EEE}"/>
    <dgm:cxn modelId="{99BCE61E-D473-4C55-B520-82FEC21BEE46}" type="presOf" srcId="{D23728D2-4D9C-45F8-AE59-3CBD44ADFBD8}" destId="{FE4D07B6-5862-47C4-B9E4-85A2D6F9BB76}" srcOrd="0" destOrd="0" presId="urn:microsoft.com/office/officeart/2008/layout/LinedList"/>
    <dgm:cxn modelId="{2578C138-FD31-4CB7-96B1-24DE82583658}" type="presOf" srcId="{8F728F46-D968-470E-A55C-7B547E2FF511}" destId="{7740BA9C-ED13-4B08-9DC0-2A2B52A57357}" srcOrd="0" destOrd="0" presId="urn:microsoft.com/office/officeart/2008/layout/LinedList"/>
    <dgm:cxn modelId="{C2C57958-B130-4813-92A0-B54FDD2920DA}" srcId="{8F728F46-D968-470E-A55C-7B547E2FF511}" destId="{4970E652-9854-45A2-B16B-470DC807B7D4}" srcOrd="4" destOrd="0" parTransId="{D2A9967C-912E-4C40-816C-4C16E69C6744}" sibTransId="{A2D30431-3D64-46F2-986E-F246437C6689}"/>
    <dgm:cxn modelId="{D9A9FC6C-C1C7-4639-9D4A-14A1E2C2D176}" type="presOf" srcId="{7D12524D-54A7-432D-A2C3-E0AEDC3C6DD4}" destId="{A6281B91-70E8-4697-BB52-258D8EE89DB8}" srcOrd="0" destOrd="0" presId="urn:microsoft.com/office/officeart/2008/layout/LinedList"/>
    <dgm:cxn modelId="{028B296E-EA7C-456D-8EB2-34F977AA2408}" srcId="{8F728F46-D968-470E-A55C-7B547E2FF511}" destId="{A7C70D34-6B7F-4ED0-8F00-23C3445D07B3}" srcOrd="0" destOrd="0" parTransId="{352E793E-120C-451B-8A12-24DCAFF52105}" sibTransId="{8A6AE006-61FF-46CC-9C30-C401AECE992F}"/>
    <dgm:cxn modelId="{81510E79-819E-4A40-A95F-1E9F6E77D045}" type="presOf" srcId="{A7C70D34-6B7F-4ED0-8F00-23C3445D07B3}" destId="{EB2EAFC6-01C2-4DBA-A509-A09ABAF5E6E3}" srcOrd="0" destOrd="0" presId="urn:microsoft.com/office/officeart/2008/layout/LinedList"/>
    <dgm:cxn modelId="{AA085295-FB44-4F8C-9473-C7FE8EE1CC8C}" srcId="{8F728F46-D968-470E-A55C-7B547E2FF511}" destId="{D23728D2-4D9C-45F8-AE59-3CBD44ADFBD8}" srcOrd="1" destOrd="0" parTransId="{4B56441E-0A27-4B9B-95E9-FE126CE09CBD}" sibTransId="{B863B7D5-885C-47D3-AF58-B064576117D4}"/>
    <dgm:cxn modelId="{6AD2C1D6-6C78-43C1-94D9-4767068D3101}" type="presOf" srcId="{E348C983-FE97-409F-9303-DFB443CC2846}" destId="{511342D6-B5E4-4AE0-A50D-DA47057921F1}" srcOrd="0" destOrd="0" presId="urn:microsoft.com/office/officeart/2008/layout/LinedList"/>
    <dgm:cxn modelId="{CBF564E9-2F2C-4D4D-AD3F-6D22D774435D}" type="presOf" srcId="{4970E652-9854-45A2-B16B-470DC807B7D4}" destId="{9E873924-EA2A-4D62-BA0B-BAF31BA2E95A}" srcOrd="0" destOrd="0" presId="urn:microsoft.com/office/officeart/2008/layout/LinedList"/>
    <dgm:cxn modelId="{BAF92BE5-5E5E-4A27-85D7-AD83F9299684}" type="presParOf" srcId="{7740BA9C-ED13-4B08-9DC0-2A2B52A57357}" destId="{DFAA9246-144B-4AFC-A716-B4A328416E05}" srcOrd="0" destOrd="0" presId="urn:microsoft.com/office/officeart/2008/layout/LinedList"/>
    <dgm:cxn modelId="{245720FB-C948-42DB-99B7-148AF363206E}" type="presParOf" srcId="{7740BA9C-ED13-4B08-9DC0-2A2B52A57357}" destId="{64AA6463-881D-4830-914E-A9F459381981}" srcOrd="1" destOrd="0" presId="urn:microsoft.com/office/officeart/2008/layout/LinedList"/>
    <dgm:cxn modelId="{297B623B-DF3B-47BC-8793-E7D07F1A22F0}" type="presParOf" srcId="{64AA6463-881D-4830-914E-A9F459381981}" destId="{EB2EAFC6-01C2-4DBA-A509-A09ABAF5E6E3}" srcOrd="0" destOrd="0" presId="urn:microsoft.com/office/officeart/2008/layout/LinedList"/>
    <dgm:cxn modelId="{F5A8FF82-5B3E-4F79-B64B-FEF0E602DB3A}" type="presParOf" srcId="{64AA6463-881D-4830-914E-A9F459381981}" destId="{3B003AF7-CF60-47FA-AFFB-0D870C4AFE8B}" srcOrd="1" destOrd="0" presId="urn:microsoft.com/office/officeart/2008/layout/LinedList"/>
    <dgm:cxn modelId="{71BAE0AF-BB29-423B-A821-D9F1B2D76EE6}" type="presParOf" srcId="{7740BA9C-ED13-4B08-9DC0-2A2B52A57357}" destId="{E28C1365-7B93-42A0-B8B1-C24C5D2D46FB}" srcOrd="2" destOrd="0" presId="urn:microsoft.com/office/officeart/2008/layout/LinedList"/>
    <dgm:cxn modelId="{4C96E4B4-9A51-4E50-99AC-79EA9AF52A0A}" type="presParOf" srcId="{7740BA9C-ED13-4B08-9DC0-2A2B52A57357}" destId="{9CBC1661-7C0A-48FA-976B-8B2A378010F2}" srcOrd="3" destOrd="0" presId="urn:microsoft.com/office/officeart/2008/layout/LinedList"/>
    <dgm:cxn modelId="{59430239-FA69-4CBB-A9EE-70950D1C2B48}" type="presParOf" srcId="{9CBC1661-7C0A-48FA-976B-8B2A378010F2}" destId="{FE4D07B6-5862-47C4-B9E4-85A2D6F9BB76}" srcOrd="0" destOrd="0" presId="urn:microsoft.com/office/officeart/2008/layout/LinedList"/>
    <dgm:cxn modelId="{20FF0DB7-EB29-41FC-A9D1-FEA91DCD73FE}" type="presParOf" srcId="{9CBC1661-7C0A-48FA-976B-8B2A378010F2}" destId="{7F6A85C5-9C7E-4975-90DE-D7DD37DC61FF}" srcOrd="1" destOrd="0" presId="urn:microsoft.com/office/officeart/2008/layout/LinedList"/>
    <dgm:cxn modelId="{995D9ACC-36BF-47EB-AE64-163702F28F40}" type="presParOf" srcId="{7740BA9C-ED13-4B08-9DC0-2A2B52A57357}" destId="{0013C325-0E31-4575-B75E-4D1746CB13DB}" srcOrd="4" destOrd="0" presId="urn:microsoft.com/office/officeart/2008/layout/LinedList"/>
    <dgm:cxn modelId="{42868546-D524-4ECE-AD5B-572333754EE6}" type="presParOf" srcId="{7740BA9C-ED13-4B08-9DC0-2A2B52A57357}" destId="{791C890B-F40C-4363-8F89-7C41E3B68623}" srcOrd="5" destOrd="0" presId="urn:microsoft.com/office/officeart/2008/layout/LinedList"/>
    <dgm:cxn modelId="{F908A43D-30F6-4FD5-BF05-2F18ADBC0451}" type="presParOf" srcId="{791C890B-F40C-4363-8F89-7C41E3B68623}" destId="{A6281B91-70E8-4697-BB52-258D8EE89DB8}" srcOrd="0" destOrd="0" presId="urn:microsoft.com/office/officeart/2008/layout/LinedList"/>
    <dgm:cxn modelId="{A050E767-41E2-442C-A8D1-7A556A6A9164}" type="presParOf" srcId="{791C890B-F40C-4363-8F89-7C41E3B68623}" destId="{4C64A2E6-AAC7-4FF7-BDFC-BDD3E386B2F2}" srcOrd="1" destOrd="0" presId="urn:microsoft.com/office/officeart/2008/layout/LinedList"/>
    <dgm:cxn modelId="{12F73331-4DF2-425A-89C6-8AF7936CBB14}" type="presParOf" srcId="{7740BA9C-ED13-4B08-9DC0-2A2B52A57357}" destId="{B296F2A8-4D26-4660-91E5-831CAEABB1AF}" srcOrd="6" destOrd="0" presId="urn:microsoft.com/office/officeart/2008/layout/LinedList"/>
    <dgm:cxn modelId="{90ACF9E1-83B2-45DA-AACA-AD696284E1EF}" type="presParOf" srcId="{7740BA9C-ED13-4B08-9DC0-2A2B52A57357}" destId="{C76E3CD1-6F04-49FE-9DE5-E32C095286B1}" srcOrd="7" destOrd="0" presId="urn:microsoft.com/office/officeart/2008/layout/LinedList"/>
    <dgm:cxn modelId="{72953C5C-A130-4EB7-9390-0ECA4D51E76A}" type="presParOf" srcId="{C76E3CD1-6F04-49FE-9DE5-E32C095286B1}" destId="{511342D6-B5E4-4AE0-A50D-DA47057921F1}" srcOrd="0" destOrd="0" presId="urn:microsoft.com/office/officeart/2008/layout/LinedList"/>
    <dgm:cxn modelId="{A05859B8-AF82-4758-8AB1-0F69311FA363}" type="presParOf" srcId="{C76E3CD1-6F04-49FE-9DE5-E32C095286B1}" destId="{DBF7C286-5EAC-40AA-BBD3-96B01118FF0D}" srcOrd="1" destOrd="0" presId="urn:microsoft.com/office/officeart/2008/layout/LinedList"/>
    <dgm:cxn modelId="{6ABF3F92-4C1C-4278-9805-968BBFFAB4E2}" type="presParOf" srcId="{7740BA9C-ED13-4B08-9DC0-2A2B52A57357}" destId="{0097A1C5-3D21-4E17-9BDA-2BBA9F958134}" srcOrd="8" destOrd="0" presId="urn:microsoft.com/office/officeart/2008/layout/LinedList"/>
    <dgm:cxn modelId="{17441410-359D-46DE-80A9-3593CDC7AF54}" type="presParOf" srcId="{7740BA9C-ED13-4B08-9DC0-2A2B52A57357}" destId="{67820B2C-5DFF-4F6B-B35C-82FB1EFAB7A0}" srcOrd="9" destOrd="0" presId="urn:microsoft.com/office/officeart/2008/layout/LinedList"/>
    <dgm:cxn modelId="{9BE2E267-E93D-4382-9F11-DBD66FFAA4D2}" type="presParOf" srcId="{67820B2C-5DFF-4F6B-B35C-82FB1EFAB7A0}" destId="{9E873924-EA2A-4D62-BA0B-BAF31BA2E95A}" srcOrd="0" destOrd="0" presId="urn:microsoft.com/office/officeart/2008/layout/LinedList"/>
    <dgm:cxn modelId="{EE9A892A-2221-445D-B60A-BA882BE8B979}" type="presParOf" srcId="{67820B2C-5DFF-4F6B-B35C-82FB1EFAB7A0}" destId="{7ADA65DD-21D1-408D-884F-01A7C1EDE64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5672AF-27B0-42C8-8491-FFA05B27E8AD}"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56B15ADA-DCAC-490E-A648-6FA4161676C2}">
      <dgm:prSet/>
      <dgm:spPr/>
      <dgm:t>
        <a:bodyPr/>
        <a:lstStyle/>
        <a:p>
          <a:r>
            <a:rPr lang="en-US"/>
            <a:t>Identification of null values present, if any</a:t>
          </a:r>
        </a:p>
      </dgm:t>
    </dgm:pt>
    <dgm:pt modelId="{0F2709D1-DA7C-43AB-A956-4D6125F987C9}" type="parTrans" cxnId="{39C34248-0979-4456-97D8-9ACD0E9116D0}">
      <dgm:prSet/>
      <dgm:spPr/>
      <dgm:t>
        <a:bodyPr/>
        <a:lstStyle/>
        <a:p>
          <a:endParaRPr lang="en-US"/>
        </a:p>
      </dgm:t>
    </dgm:pt>
    <dgm:pt modelId="{E184C857-8111-4DB3-8D78-D028AAEADBEF}" type="sibTrans" cxnId="{39C34248-0979-4456-97D8-9ACD0E9116D0}">
      <dgm:prSet/>
      <dgm:spPr/>
      <dgm:t>
        <a:bodyPr/>
        <a:lstStyle/>
        <a:p>
          <a:endParaRPr lang="en-US"/>
        </a:p>
      </dgm:t>
    </dgm:pt>
    <dgm:pt modelId="{5E479028-3616-4290-B4E3-7859213A6FEA}">
      <dgm:prSet/>
      <dgm:spPr/>
      <dgm:t>
        <a:bodyPr/>
        <a:lstStyle/>
        <a:p>
          <a:r>
            <a:rPr lang="en-US"/>
            <a:t>Dropping attributes that are not required for Classification Analysis</a:t>
          </a:r>
        </a:p>
      </dgm:t>
    </dgm:pt>
    <dgm:pt modelId="{AD94D5F7-86D3-4D83-957E-AB7BA13036C7}" type="parTrans" cxnId="{D6B300D0-3674-451C-8EA0-235E82E93D6B}">
      <dgm:prSet/>
      <dgm:spPr/>
      <dgm:t>
        <a:bodyPr/>
        <a:lstStyle/>
        <a:p>
          <a:endParaRPr lang="en-US"/>
        </a:p>
      </dgm:t>
    </dgm:pt>
    <dgm:pt modelId="{AFAA6BEC-99CA-4957-8FBB-9428D5F11691}" type="sibTrans" cxnId="{D6B300D0-3674-451C-8EA0-235E82E93D6B}">
      <dgm:prSet/>
      <dgm:spPr/>
      <dgm:t>
        <a:bodyPr/>
        <a:lstStyle/>
        <a:p>
          <a:endParaRPr lang="en-US"/>
        </a:p>
      </dgm:t>
    </dgm:pt>
    <dgm:pt modelId="{39A6E007-38A1-4F6D-AD37-C1DE70A7C0C8}">
      <dgm:prSet/>
      <dgm:spPr/>
      <dgm:t>
        <a:bodyPr/>
        <a:lstStyle/>
        <a:p>
          <a:r>
            <a:rPr lang="en-US"/>
            <a:t>Mutated ‘0’ and ‘1’ instead of ‘No’ and ‘Yes’ in the dataset</a:t>
          </a:r>
        </a:p>
      </dgm:t>
    </dgm:pt>
    <dgm:pt modelId="{A105B114-7653-40F6-8574-AF89539F2FA0}" type="parTrans" cxnId="{FFE94E4D-9759-48D7-B67E-95D0519F1B2C}">
      <dgm:prSet/>
      <dgm:spPr/>
      <dgm:t>
        <a:bodyPr/>
        <a:lstStyle/>
        <a:p>
          <a:endParaRPr lang="en-US"/>
        </a:p>
      </dgm:t>
    </dgm:pt>
    <dgm:pt modelId="{A411DF93-EBE0-4EB9-B72F-5AE45FDD1264}" type="sibTrans" cxnId="{FFE94E4D-9759-48D7-B67E-95D0519F1B2C}">
      <dgm:prSet/>
      <dgm:spPr/>
      <dgm:t>
        <a:bodyPr/>
        <a:lstStyle/>
        <a:p>
          <a:endParaRPr lang="en-US"/>
        </a:p>
      </dgm:t>
    </dgm:pt>
    <dgm:pt modelId="{6232C438-1D30-4110-B90F-AB90A9583EDE}">
      <dgm:prSet/>
      <dgm:spPr/>
      <dgm:t>
        <a:bodyPr/>
        <a:lstStyle/>
        <a:p>
          <a:r>
            <a:rPr lang="en-US"/>
            <a:t>Grouped categorical and numerical attributes</a:t>
          </a:r>
        </a:p>
      </dgm:t>
    </dgm:pt>
    <dgm:pt modelId="{D2548454-26BE-40E6-A26B-6225CE52195B}" type="parTrans" cxnId="{9C869963-D727-48DE-862B-66E0FFCF0BD6}">
      <dgm:prSet/>
      <dgm:spPr/>
      <dgm:t>
        <a:bodyPr/>
        <a:lstStyle/>
        <a:p>
          <a:endParaRPr lang="en-US"/>
        </a:p>
      </dgm:t>
    </dgm:pt>
    <dgm:pt modelId="{514A30A6-F5B9-4330-BE08-410D9E337C0A}" type="sibTrans" cxnId="{9C869963-D727-48DE-862B-66E0FFCF0BD6}">
      <dgm:prSet/>
      <dgm:spPr/>
      <dgm:t>
        <a:bodyPr/>
        <a:lstStyle/>
        <a:p>
          <a:endParaRPr lang="en-US"/>
        </a:p>
      </dgm:t>
    </dgm:pt>
    <dgm:pt modelId="{80712BF4-9E9A-460E-97A3-7A547A40FF41}">
      <dgm:prSet/>
      <dgm:spPr/>
      <dgm:t>
        <a:bodyPr/>
        <a:lstStyle/>
        <a:p>
          <a:r>
            <a:rPr lang="en-US"/>
            <a:t>Extracted numerical values from Max torque and Max power to estimate ratio with RPM values</a:t>
          </a:r>
        </a:p>
      </dgm:t>
    </dgm:pt>
    <dgm:pt modelId="{CFAD7D6A-B069-4A85-9AB5-2696DE1600BA}" type="parTrans" cxnId="{1F71D870-3753-432D-BBE8-A2911958FA28}">
      <dgm:prSet/>
      <dgm:spPr/>
      <dgm:t>
        <a:bodyPr/>
        <a:lstStyle/>
        <a:p>
          <a:endParaRPr lang="en-US"/>
        </a:p>
      </dgm:t>
    </dgm:pt>
    <dgm:pt modelId="{CAB2EBCA-7361-4A88-8988-3D33631BF846}" type="sibTrans" cxnId="{1F71D870-3753-432D-BBE8-A2911958FA28}">
      <dgm:prSet/>
      <dgm:spPr/>
      <dgm:t>
        <a:bodyPr/>
        <a:lstStyle/>
        <a:p>
          <a:endParaRPr lang="en-US"/>
        </a:p>
      </dgm:t>
    </dgm:pt>
    <dgm:pt modelId="{CA5D0D98-4524-4394-AE04-B1183E3A876A}">
      <dgm:prSet/>
      <dgm:spPr/>
      <dgm:t>
        <a:bodyPr/>
        <a:lstStyle/>
        <a:p>
          <a:r>
            <a:rPr lang="en-US"/>
            <a:t>Added new columns to the dataset by splitting the categorical data</a:t>
          </a:r>
        </a:p>
      </dgm:t>
    </dgm:pt>
    <dgm:pt modelId="{18B5F211-F45A-493F-A51C-685C15670BFB}" type="parTrans" cxnId="{0F24B1A4-D7D5-499F-9065-80D0DE890B4C}">
      <dgm:prSet/>
      <dgm:spPr/>
      <dgm:t>
        <a:bodyPr/>
        <a:lstStyle/>
        <a:p>
          <a:endParaRPr lang="en-US"/>
        </a:p>
      </dgm:t>
    </dgm:pt>
    <dgm:pt modelId="{EA570878-62E5-40A7-81BF-E3AD5E551628}" type="sibTrans" cxnId="{0F24B1A4-D7D5-499F-9065-80D0DE890B4C}">
      <dgm:prSet/>
      <dgm:spPr/>
      <dgm:t>
        <a:bodyPr/>
        <a:lstStyle/>
        <a:p>
          <a:endParaRPr lang="en-US"/>
        </a:p>
      </dgm:t>
    </dgm:pt>
    <dgm:pt modelId="{872EBAF5-D5E5-460E-ACF5-62DAE5A00947}" type="pres">
      <dgm:prSet presAssocID="{5E5672AF-27B0-42C8-8491-FFA05B27E8AD}" presName="vert0" presStyleCnt="0">
        <dgm:presLayoutVars>
          <dgm:dir/>
          <dgm:animOne val="branch"/>
          <dgm:animLvl val="lvl"/>
        </dgm:presLayoutVars>
      </dgm:prSet>
      <dgm:spPr/>
    </dgm:pt>
    <dgm:pt modelId="{4ED0A6E1-062A-40F2-9C5F-EA0A4817A078}" type="pres">
      <dgm:prSet presAssocID="{56B15ADA-DCAC-490E-A648-6FA4161676C2}" presName="thickLine" presStyleLbl="alignNode1" presStyleIdx="0" presStyleCnt="6"/>
      <dgm:spPr/>
    </dgm:pt>
    <dgm:pt modelId="{FFC33B3B-834E-4978-A41F-4288F776E746}" type="pres">
      <dgm:prSet presAssocID="{56B15ADA-DCAC-490E-A648-6FA4161676C2}" presName="horz1" presStyleCnt="0"/>
      <dgm:spPr/>
    </dgm:pt>
    <dgm:pt modelId="{C375233D-52AC-4BD7-9614-1DDC6EFBBD5D}" type="pres">
      <dgm:prSet presAssocID="{56B15ADA-DCAC-490E-A648-6FA4161676C2}" presName="tx1" presStyleLbl="revTx" presStyleIdx="0" presStyleCnt="6"/>
      <dgm:spPr/>
    </dgm:pt>
    <dgm:pt modelId="{44F758D5-6EBB-457B-A525-7945455E2014}" type="pres">
      <dgm:prSet presAssocID="{56B15ADA-DCAC-490E-A648-6FA4161676C2}" presName="vert1" presStyleCnt="0"/>
      <dgm:spPr/>
    </dgm:pt>
    <dgm:pt modelId="{4CD6BB47-52ED-48C1-99BA-D5AAD5187611}" type="pres">
      <dgm:prSet presAssocID="{5E479028-3616-4290-B4E3-7859213A6FEA}" presName="thickLine" presStyleLbl="alignNode1" presStyleIdx="1" presStyleCnt="6"/>
      <dgm:spPr/>
    </dgm:pt>
    <dgm:pt modelId="{B94CD97E-4D9B-49C1-8C96-D8A6E7909BED}" type="pres">
      <dgm:prSet presAssocID="{5E479028-3616-4290-B4E3-7859213A6FEA}" presName="horz1" presStyleCnt="0"/>
      <dgm:spPr/>
    </dgm:pt>
    <dgm:pt modelId="{A79B1610-9B61-4658-9FF0-A708F99E350B}" type="pres">
      <dgm:prSet presAssocID="{5E479028-3616-4290-B4E3-7859213A6FEA}" presName="tx1" presStyleLbl="revTx" presStyleIdx="1" presStyleCnt="6"/>
      <dgm:spPr/>
    </dgm:pt>
    <dgm:pt modelId="{A5107523-FF85-4AD8-97CC-76427C857A0F}" type="pres">
      <dgm:prSet presAssocID="{5E479028-3616-4290-B4E3-7859213A6FEA}" presName="vert1" presStyleCnt="0"/>
      <dgm:spPr/>
    </dgm:pt>
    <dgm:pt modelId="{76ACBE49-5543-42CB-9285-E87ED20B4F9F}" type="pres">
      <dgm:prSet presAssocID="{39A6E007-38A1-4F6D-AD37-C1DE70A7C0C8}" presName="thickLine" presStyleLbl="alignNode1" presStyleIdx="2" presStyleCnt="6"/>
      <dgm:spPr/>
    </dgm:pt>
    <dgm:pt modelId="{FF298653-27B4-46AB-8484-E13BAB4D2AA8}" type="pres">
      <dgm:prSet presAssocID="{39A6E007-38A1-4F6D-AD37-C1DE70A7C0C8}" presName="horz1" presStyleCnt="0"/>
      <dgm:spPr/>
    </dgm:pt>
    <dgm:pt modelId="{A3939DB3-9A60-4D03-B484-04C02F20F43F}" type="pres">
      <dgm:prSet presAssocID="{39A6E007-38A1-4F6D-AD37-C1DE70A7C0C8}" presName="tx1" presStyleLbl="revTx" presStyleIdx="2" presStyleCnt="6"/>
      <dgm:spPr/>
    </dgm:pt>
    <dgm:pt modelId="{3F3B8751-106C-4809-AB91-0FB200328A06}" type="pres">
      <dgm:prSet presAssocID="{39A6E007-38A1-4F6D-AD37-C1DE70A7C0C8}" presName="vert1" presStyleCnt="0"/>
      <dgm:spPr/>
    </dgm:pt>
    <dgm:pt modelId="{7180E5CF-C7CE-4F07-A3F6-71C5FB8E824A}" type="pres">
      <dgm:prSet presAssocID="{6232C438-1D30-4110-B90F-AB90A9583EDE}" presName="thickLine" presStyleLbl="alignNode1" presStyleIdx="3" presStyleCnt="6"/>
      <dgm:spPr/>
    </dgm:pt>
    <dgm:pt modelId="{279C5857-3884-4A59-A5FA-158F9E55EE7C}" type="pres">
      <dgm:prSet presAssocID="{6232C438-1D30-4110-B90F-AB90A9583EDE}" presName="horz1" presStyleCnt="0"/>
      <dgm:spPr/>
    </dgm:pt>
    <dgm:pt modelId="{C0F61BB7-1F3E-47F1-8B9E-358262AA4767}" type="pres">
      <dgm:prSet presAssocID="{6232C438-1D30-4110-B90F-AB90A9583EDE}" presName="tx1" presStyleLbl="revTx" presStyleIdx="3" presStyleCnt="6"/>
      <dgm:spPr/>
    </dgm:pt>
    <dgm:pt modelId="{700F79DC-425D-4D3F-BCEA-550196D667F2}" type="pres">
      <dgm:prSet presAssocID="{6232C438-1D30-4110-B90F-AB90A9583EDE}" presName="vert1" presStyleCnt="0"/>
      <dgm:spPr/>
    </dgm:pt>
    <dgm:pt modelId="{9DF68E61-8F56-434A-8D9E-32A91AB95F94}" type="pres">
      <dgm:prSet presAssocID="{80712BF4-9E9A-460E-97A3-7A547A40FF41}" presName="thickLine" presStyleLbl="alignNode1" presStyleIdx="4" presStyleCnt="6"/>
      <dgm:spPr/>
    </dgm:pt>
    <dgm:pt modelId="{8A28001F-6C83-4300-9CDB-46D87543521B}" type="pres">
      <dgm:prSet presAssocID="{80712BF4-9E9A-460E-97A3-7A547A40FF41}" presName="horz1" presStyleCnt="0"/>
      <dgm:spPr/>
    </dgm:pt>
    <dgm:pt modelId="{E2F812FD-54AC-441C-9056-838B02BDDF34}" type="pres">
      <dgm:prSet presAssocID="{80712BF4-9E9A-460E-97A3-7A547A40FF41}" presName="tx1" presStyleLbl="revTx" presStyleIdx="4" presStyleCnt="6"/>
      <dgm:spPr/>
    </dgm:pt>
    <dgm:pt modelId="{0CEC34F6-16C0-4088-9370-C272DADDFEE4}" type="pres">
      <dgm:prSet presAssocID="{80712BF4-9E9A-460E-97A3-7A547A40FF41}" presName="vert1" presStyleCnt="0"/>
      <dgm:spPr/>
    </dgm:pt>
    <dgm:pt modelId="{D46327B0-C07C-46B4-BFD6-A75F9539F863}" type="pres">
      <dgm:prSet presAssocID="{CA5D0D98-4524-4394-AE04-B1183E3A876A}" presName="thickLine" presStyleLbl="alignNode1" presStyleIdx="5" presStyleCnt="6"/>
      <dgm:spPr/>
    </dgm:pt>
    <dgm:pt modelId="{6E37E09B-3204-41BC-A393-BC58AFC699FC}" type="pres">
      <dgm:prSet presAssocID="{CA5D0D98-4524-4394-AE04-B1183E3A876A}" presName="horz1" presStyleCnt="0"/>
      <dgm:spPr/>
    </dgm:pt>
    <dgm:pt modelId="{07E957B6-EEF7-40C6-8FDC-BEEB8A005A8F}" type="pres">
      <dgm:prSet presAssocID="{CA5D0D98-4524-4394-AE04-B1183E3A876A}" presName="tx1" presStyleLbl="revTx" presStyleIdx="5" presStyleCnt="6"/>
      <dgm:spPr/>
    </dgm:pt>
    <dgm:pt modelId="{8214FD43-BB1E-4BB5-B273-BE64B46BAE1F}" type="pres">
      <dgm:prSet presAssocID="{CA5D0D98-4524-4394-AE04-B1183E3A876A}" presName="vert1" presStyleCnt="0"/>
      <dgm:spPr/>
    </dgm:pt>
  </dgm:ptLst>
  <dgm:cxnLst>
    <dgm:cxn modelId="{50124A26-091A-4A9C-8606-FC121EA71682}" type="presOf" srcId="{39A6E007-38A1-4F6D-AD37-C1DE70A7C0C8}" destId="{A3939DB3-9A60-4D03-B484-04C02F20F43F}" srcOrd="0" destOrd="0" presId="urn:microsoft.com/office/officeart/2008/layout/LinedList"/>
    <dgm:cxn modelId="{9081BB37-EF2B-4F0B-A4A1-D4BA42F857A6}" type="presOf" srcId="{80712BF4-9E9A-460E-97A3-7A547A40FF41}" destId="{E2F812FD-54AC-441C-9056-838B02BDDF34}" srcOrd="0" destOrd="0" presId="urn:microsoft.com/office/officeart/2008/layout/LinedList"/>
    <dgm:cxn modelId="{39C34248-0979-4456-97D8-9ACD0E9116D0}" srcId="{5E5672AF-27B0-42C8-8491-FFA05B27E8AD}" destId="{56B15ADA-DCAC-490E-A648-6FA4161676C2}" srcOrd="0" destOrd="0" parTransId="{0F2709D1-DA7C-43AB-A956-4D6125F987C9}" sibTransId="{E184C857-8111-4DB3-8D78-D028AAEADBEF}"/>
    <dgm:cxn modelId="{FFE94E4D-9759-48D7-B67E-95D0519F1B2C}" srcId="{5E5672AF-27B0-42C8-8491-FFA05B27E8AD}" destId="{39A6E007-38A1-4F6D-AD37-C1DE70A7C0C8}" srcOrd="2" destOrd="0" parTransId="{A105B114-7653-40F6-8574-AF89539F2FA0}" sibTransId="{A411DF93-EBE0-4EB9-B72F-5AE45FDD1264}"/>
    <dgm:cxn modelId="{8076D361-FE06-4A9F-AB98-23970194D77B}" type="presOf" srcId="{5E5672AF-27B0-42C8-8491-FFA05B27E8AD}" destId="{872EBAF5-D5E5-460E-ACF5-62DAE5A00947}" srcOrd="0" destOrd="0" presId="urn:microsoft.com/office/officeart/2008/layout/LinedList"/>
    <dgm:cxn modelId="{9C869963-D727-48DE-862B-66E0FFCF0BD6}" srcId="{5E5672AF-27B0-42C8-8491-FFA05B27E8AD}" destId="{6232C438-1D30-4110-B90F-AB90A9583EDE}" srcOrd="3" destOrd="0" parTransId="{D2548454-26BE-40E6-A26B-6225CE52195B}" sibTransId="{514A30A6-F5B9-4330-BE08-410D9E337C0A}"/>
    <dgm:cxn modelId="{1F71D870-3753-432D-BBE8-A2911958FA28}" srcId="{5E5672AF-27B0-42C8-8491-FFA05B27E8AD}" destId="{80712BF4-9E9A-460E-97A3-7A547A40FF41}" srcOrd="4" destOrd="0" parTransId="{CFAD7D6A-B069-4A85-9AB5-2696DE1600BA}" sibTransId="{CAB2EBCA-7361-4A88-8988-3D33631BF846}"/>
    <dgm:cxn modelId="{58F08C8C-A528-4BE2-9EDC-2700C2BA3FF8}" type="presOf" srcId="{6232C438-1D30-4110-B90F-AB90A9583EDE}" destId="{C0F61BB7-1F3E-47F1-8B9E-358262AA4767}" srcOrd="0" destOrd="0" presId="urn:microsoft.com/office/officeart/2008/layout/LinedList"/>
    <dgm:cxn modelId="{0F24B1A4-D7D5-499F-9065-80D0DE890B4C}" srcId="{5E5672AF-27B0-42C8-8491-FFA05B27E8AD}" destId="{CA5D0D98-4524-4394-AE04-B1183E3A876A}" srcOrd="5" destOrd="0" parTransId="{18B5F211-F45A-493F-A51C-685C15670BFB}" sibTransId="{EA570878-62E5-40A7-81BF-E3AD5E551628}"/>
    <dgm:cxn modelId="{D6B300D0-3674-451C-8EA0-235E82E93D6B}" srcId="{5E5672AF-27B0-42C8-8491-FFA05B27E8AD}" destId="{5E479028-3616-4290-B4E3-7859213A6FEA}" srcOrd="1" destOrd="0" parTransId="{AD94D5F7-86D3-4D83-957E-AB7BA13036C7}" sibTransId="{AFAA6BEC-99CA-4957-8FBB-9428D5F11691}"/>
    <dgm:cxn modelId="{09C0B4D7-9360-44D5-AD09-7ED574632040}" type="presOf" srcId="{CA5D0D98-4524-4394-AE04-B1183E3A876A}" destId="{07E957B6-EEF7-40C6-8FDC-BEEB8A005A8F}" srcOrd="0" destOrd="0" presId="urn:microsoft.com/office/officeart/2008/layout/LinedList"/>
    <dgm:cxn modelId="{705713EA-66C1-4E7C-8D49-6EC8D59C97BC}" type="presOf" srcId="{5E479028-3616-4290-B4E3-7859213A6FEA}" destId="{A79B1610-9B61-4658-9FF0-A708F99E350B}" srcOrd="0" destOrd="0" presId="urn:microsoft.com/office/officeart/2008/layout/LinedList"/>
    <dgm:cxn modelId="{47ADA6FC-D6ED-4E41-AE0B-CFE8E40BF6C7}" type="presOf" srcId="{56B15ADA-DCAC-490E-A648-6FA4161676C2}" destId="{C375233D-52AC-4BD7-9614-1DDC6EFBBD5D}" srcOrd="0" destOrd="0" presId="urn:microsoft.com/office/officeart/2008/layout/LinedList"/>
    <dgm:cxn modelId="{65E9DAB4-7049-4AF1-9843-460A8D407C39}" type="presParOf" srcId="{872EBAF5-D5E5-460E-ACF5-62DAE5A00947}" destId="{4ED0A6E1-062A-40F2-9C5F-EA0A4817A078}" srcOrd="0" destOrd="0" presId="urn:microsoft.com/office/officeart/2008/layout/LinedList"/>
    <dgm:cxn modelId="{E2B775DF-F458-4257-A60D-02A60BFBC68F}" type="presParOf" srcId="{872EBAF5-D5E5-460E-ACF5-62DAE5A00947}" destId="{FFC33B3B-834E-4978-A41F-4288F776E746}" srcOrd="1" destOrd="0" presId="urn:microsoft.com/office/officeart/2008/layout/LinedList"/>
    <dgm:cxn modelId="{9E9C4341-C9AF-48C3-8110-EE03AEC45FD7}" type="presParOf" srcId="{FFC33B3B-834E-4978-A41F-4288F776E746}" destId="{C375233D-52AC-4BD7-9614-1DDC6EFBBD5D}" srcOrd="0" destOrd="0" presId="urn:microsoft.com/office/officeart/2008/layout/LinedList"/>
    <dgm:cxn modelId="{0810F7F5-B4FA-494C-BA1B-5E77FF335491}" type="presParOf" srcId="{FFC33B3B-834E-4978-A41F-4288F776E746}" destId="{44F758D5-6EBB-457B-A525-7945455E2014}" srcOrd="1" destOrd="0" presId="urn:microsoft.com/office/officeart/2008/layout/LinedList"/>
    <dgm:cxn modelId="{80BA9A37-418C-4F76-A7FD-924FB01DA2C5}" type="presParOf" srcId="{872EBAF5-D5E5-460E-ACF5-62DAE5A00947}" destId="{4CD6BB47-52ED-48C1-99BA-D5AAD5187611}" srcOrd="2" destOrd="0" presId="urn:microsoft.com/office/officeart/2008/layout/LinedList"/>
    <dgm:cxn modelId="{14EB54C2-DEB4-4ABA-A9FF-F7474F941533}" type="presParOf" srcId="{872EBAF5-D5E5-460E-ACF5-62DAE5A00947}" destId="{B94CD97E-4D9B-49C1-8C96-D8A6E7909BED}" srcOrd="3" destOrd="0" presId="urn:microsoft.com/office/officeart/2008/layout/LinedList"/>
    <dgm:cxn modelId="{C996BAD7-2BF2-4425-88DA-7EF5F4A6F84C}" type="presParOf" srcId="{B94CD97E-4D9B-49C1-8C96-D8A6E7909BED}" destId="{A79B1610-9B61-4658-9FF0-A708F99E350B}" srcOrd="0" destOrd="0" presId="urn:microsoft.com/office/officeart/2008/layout/LinedList"/>
    <dgm:cxn modelId="{6C2C6229-CB29-4D27-9EC7-98AADD89AF80}" type="presParOf" srcId="{B94CD97E-4D9B-49C1-8C96-D8A6E7909BED}" destId="{A5107523-FF85-4AD8-97CC-76427C857A0F}" srcOrd="1" destOrd="0" presId="urn:microsoft.com/office/officeart/2008/layout/LinedList"/>
    <dgm:cxn modelId="{ECAE1798-FAF3-49AE-8A5A-6FFAA0DDEAA7}" type="presParOf" srcId="{872EBAF5-D5E5-460E-ACF5-62DAE5A00947}" destId="{76ACBE49-5543-42CB-9285-E87ED20B4F9F}" srcOrd="4" destOrd="0" presId="urn:microsoft.com/office/officeart/2008/layout/LinedList"/>
    <dgm:cxn modelId="{D5D8D1CA-80AF-4922-9BD8-4485C9B99ABB}" type="presParOf" srcId="{872EBAF5-D5E5-460E-ACF5-62DAE5A00947}" destId="{FF298653-27B4-46AB-8484-E13BAB4D2AA8}" srcOrd="5" destOrd="0" presId="urn:microsoft.com/office/officeart/2008/layout/LinedList"/>
    <dgm:cxn modelId="{FD4C488E-35E5-4D0D-A9B9-936910DBA67A}" type="presParOf" srcId="{FF298653-27B4-46AB-8484-E13BAB4D2AA8}" destId="{A3939DB3-9A60-4D03-B484-04C02F20F43F}" srcOrd="0" destOrd="0" presId="urn:microsoft.com/office/officeart/2008/layout/LinedList"/>
    <dgm:cxn modelId="{688D2652-A2BF-4B3B-888F-C389034230A8}" type="presParOf" srcId="{FF298653-27B4-46AB-8484-E13BAB4D2AA8}" destId="{3F3B8751-106C-4809-AB91-0FB200328A06}" srcOrd="1" destOrd="0" presId="urn:microsoft.com/office/officeart/2008/layout/LinedList"/>
    <dgm:cxn modelId="{B76690B5-443B-424B-8429-2EAB18A33777}" type="presParOf" srcId="{872EBAF5-D5E5-460E-ACF5-62DAE5A00947}" destId="{7180E5CF-C7CE-4F07-A3F6-71C5FB8E824A}" srcOrd="6" destOrd="0" presId="urn:microsoft.com/office/officeart/2008/layout/LinedList"/>
    <dgm:cxn modelId="{DCDA84F2-83CF-44DE-96DC-7FA8E6C2C52A}" type="presParOf" srcId="{872EBAF5-D5E5-460E-ACF5-62DAE5A00947}" destId="{279C5857-3884-4A59-A5FA-158F9E55EE7C}" srcOrd="7" destOrd="0" presId="urn:microsoft.com/office/officeart/2008/layout/LinedList"/>
    <dgm:cxn modelId="{9867EC68-9CBF-4A53-A68D-C020585F1442}" type="presParOf" srcId="{279C5857-3884-4A59-A5FA-158F9E55EE7C}" destId="{C0F61BB7-1F3E-47F1-8B9E-358262AA4767}" srcOrd="0" destOrd="0" presId="urn:microsoft.com/office/officeart/2008/layout/LinedList"/>
    <dgm:cxn modelId="{6E27F9A5-E80B-4547-9DF0-932974C28DA5}" type="presParOf" srcId="{279C5857-3884-4A59-A5FA-158F9E55EE7C}" destId="{700F79DC-425D-4D3F-BCEA-550196D667F2}" srcOrd="1" destOrd="0" presId="urn:microsoft.com/office/officeart/2008/layout/LinedList"/>
    <dgm:cxn modelId="{59B247CA-E27F-45EE-A9B3-8D30322F5B83}" type="presParOf" srcId="{872EBAF5-D5E5-460E-ACF5-62DAE5A00947}" destId="{9DF68E61-8F56-434A-8D9E-32A91AB95F94}" srcOrd="8" destOrd="0" presId="urn:microsoft.com/office/officeart/2008/layout/LinedList"/>
    <dgm:cxn modelId="{DD3B4C17-AE34-4695-AC38-1BADF80CAA20}" type="presParOf" srcId="{872EBAF5-D5E5-460E-ACF5-62DAE5A00947}" destId="{8A28001F-6C83-4300-9CDB-46D87543521B}" srcOrd="9" destOrd="0" presId="urn:microsoft.com/office/officeart/2008/layout/LinedList"/>
    <dgm:cxn modelId="{A6B6BD25-33C0-4927-98AC-CA88E0F67BBF}" type="presParOf" srcId="{8A28001F-6C83-4300-9CDB-46D87543521B}" destId="{E2F812FD-54AC-441C-9056-838B02BDDF34}" srcOrd="0" destOrd="0" presId="urn:microsoft.com/office/officeart/2008/layout/LinedList"/>
    <dgm:cxn modelId="{36F5DF13-3510-40D8-B522-CB0638C1C8DA}" type="presParOf" srcId="{8A28001F-6C83-4300-9CDB-46D87543521B}" destId="{0CEC34F6-16C0-4088-9370-C272DADDFEE4}" srcOrd="1" destOrd="0" presId="urn:microsoft.com/office/officeart/2008/layout/LinedList"/>
    <dgm:cxn modelId="{5A56C609-4914-4C6B-90A6-CF183DC0867F}" type="presParOf" srcId="{872EBAF5-D5E5-460E-ACF5-62DAE5A00947}" destId="{D46327B0-C07C-46B4-BFD6-A75F9539F863}" srcOrd="10" destOrd="0" presId="urn:microsoft.com/office/officeart/2008/layout/LinedList"/>
    <dgm:cxn modelId="{55F9D428-7702-411A-9326-FD133CA71734}" type="presParOf" srcId="{872EBAF5-D5E5-460E-ACF5-62DAE5A00947}" destId="{6E37E09B-3204-41BC-A393-BC58AFC699FC}" srcOrd="11" destOrd="0" presId="urn:microsoft.com/office/officeart/2008/layout/LinedList"/>
    <dgm:cxn modelId="{ECBFCC13-16D8-4282-8B9C-B6A4E5C58A3E}" type="presParOf" srcId="{6E37E09B-3204-41BC-A393-BC58AFC699FC}" destId="{07E957B6-EEF7-40C6-8FDC-BEEB8A005A8F}" srcOrd="0" destOrd="0" presId="urn:microsoft.com/office/officeart/2008/layout/LinedList"/>
    <dgm:cxn modelId="{FA9AF4AD-CD4D-4E67-9DBF-E6A16F9248CB}" type="presParOf" srcId="{6E37E09B-3204-41BC-A393-BC58AFC699FC}" destId="{8214FD43-BB1E-4BB5-B273-BE64B46BAE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4B873-9C77-47F9-B957-FAE5DEADC626}">
      <dsp:nvSpPr>
        <dsp:cNvPr id="0" name=""/>
        <dsp:cNvSpPr/>
      </dsp:nvSpPr>
      <dsp:spPr>
        <a:xfrm>
          <a:off x="2251471" y="417624"/>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4467" y="461572"/>
        <a:ext cx="17715" cy="3543"/>
      </dsp:txXfrm>
    </dsp:sp>
    <dsp:sp modelId="{00EE2733-74B4-45F2-8253-042CC35E3588}">
      <dsp:nvSpPr>
        <dsp:cNvPr id="0" name=""/>
        <dsp:cNvSpPr/>
      </dsp:nvSpPr>
      <dsp:spPr>
        <a:xfrm>
          <a:off x="712804" y="1203"/>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Introduction</a:t>
          </a:r>
        </a:p>
      </dsp:txBody>
      <dsp:txXfrm>
        <a:off x="712804" y="1203"/>
        <a:ext cx="1540467" cy="924280"/>
      </dsp:txXfrm>
    </dsp:sp>
    <dsp:sp modelId="{3DFFBC0F-44A2-4F48-941F-5B0574E6E268}">
      <dsp:nvSpPr>
        <dsp:cNvPr id="0" name=""/>
        <dsp:cNvSpPr/>
      </dsp:nvSpPr>
      <dsp:spPr>
        <a:xfrm>
          <a:off x="4146246" y="417624"/>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9242" y="461572"/>
        <a:ext cx="17715" cy="3543"/>
      </dsp:txXfrm>
    </dsp:sp>
    <dsp:sp modelId="{3A291CEE-6E4D-4896-AE13-A9E3C3837859}">
      <dsp:nvSpPr>
        <dsp:cNvPr id="0" name=""/>
        <dsp:cNvSpPr/>
      </dsp:nvSpPr>
      <dsp:spPr>
        <a:xfrm>
          <a:off x="2607579" y="1203"/>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Dataset Description</a:t>
          </a:r>
        </a:p>
      </dsp:txBody>
      <dsp:txXfrm>
        <a:off x="2607579" y="1203"/>
        <a:ext cx="1540467" cy="924280"/>
      </dsp:txXfrm>
    </dsp:sp>
    <dsp:sp modelId="{C7DF543C-49A0-4246-A2B4-E3949F88EB14}">
      <dsp:nvSpPr>
        <dsp:cNvPr id="0" name=""/>
        <dsp:cNvSpPr/>
      </dsp:nvSpPr>
      <dsp:spPr>
        <a:xfrm>
          <a:off x="1483038" y="923684"/>
          <a:ext cx="3789549" cy="323707"/>
        </a:xfrm>
        <a:custGeom>
          <a:avLst/>
          <a:gdLst/>
          <a:ahLst/>
          <a:cxnLst/>
          <a:rect l="0" t="0" r="0" b="0"/>
          <a:pathLst>
            <a:path>
              <a:moveTo>
                <a:pt x="3789549" y="0"/>
              </a:moveTo>
              <a:lnTo>
                <a:pt x="3789549" y="178953"/>
              </a:lnTo>
              <a:lnTo>
                <a:pt x="0" y="178953"/>
              </a:lnTo>
              <a:lnTo>
                <a:pt x="0" y="323707"/>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661" y="1083766"/>
        <a:ext cx="190303" cy="3543"/>
      </dsp:txXfrm>
    </dsp:sp>
    <dsp:sp modelId="{16AD5783-FE1A-40BC-90F8-919D09CC5A81}">
      <dsp:nvSpPr>
        <dsp:cNvPr id="0" name=""/>
        <dsp:cNvSpPr/>
      </dsp:nvSpPr>
      <dsp:spPr>
        <a:xfrm>
          <a:off x="4502354" y="1203"/>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dirty="0"/>
            <a:t>Exploratory Data Analysis</a:t>
          </a:r>
        </a:p>
      </dsp:txBody>
      <dsp:txXfrm>
        <a:off x="4502354" y="1203"/>
        <a:ext cx="1540467" cy="924280"/>
      </dsp:txXfrm>
    </dsp:sp>
    <dsp:sp modelId="{1B2D6478-3603-4321-A290-AE547C2F386D}">
      <dsp:nvSpPr>
        <dsp:cNvPr id="0" name=""/>
        <dsp:cNvSpPr/>
      </dsp:nvSpPr>
      <dsp:spPr>
        <a:xfrm>
          <a:off x="2251471" y="1696212"/>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4467" y="1740160"/>
        <a:ext cx="17715" cy="3543"/>
      </dsp:txXfrm>
    </dsp:sp>
    <dsp:sp modelId="{DCA9050A-9752-4ABD-B1C0-B3A88E244BA9}">
      <dsp:nvSpPr>
        <dsp:cNvPr id="0" name=""/>
        <dsp:cNvSpPr/>
      </dsp:nvSpPr>
      <dsp:spPr>
        <a:xfrm>
          <a:off x="712804" y="1279791"/>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Decision Tree Analysis</a:t>
          </a:r>
        </a:p>
      </dsp:txBody>
      <dsp:txXfrm>
        <a:off x="712804" y="1279791"/>
        <a:ext cx="1540467" cy="924280"/>
      </dsp:txXfrm>
    </dsp:sp>
    <dsp:sp modelId="{57F78A51-70CF-4E18-9049-D1F72B2E23CF}">
      <dsp:nvSpPr>
        <dsp:cNvPr id="0" name=""/>
        <dsp:cNvSpPr/>
      </dsp:nvSpPr>
      <dsp:spPr>
        <a:xfrm>
          <a:off x="4146246" y="1696212"/>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9242" y="1740160"/>
        <a:ext cx="17715" cy="3543"/>
      </dsp:txXfrm>
    </dsp:sp>
    <dsp:sp modelId="{2E4FF512-5741-4A72-BAEC-5ED06F2649DB}">
      <dsp:nvSpPr>
        <dsp:cNvPr id="0" name=""/>
        <dsp:cNvSpPr/>
      </dsp:nvSpPr>
      <dsp:spPr>
        <a:xfrm>
          <a:off x="2607579" y="1279791"/>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Random Forest Analysis</a:t>
          </a:r>
        </a:p>
      </dsp:txBody>
      <dsp:txXfrm>
        <a:off x="2607579" y="1279791"/>
        <a:ext cx="1540467" cy="924280"/>
      </dsp:txXfrm>
    </dsp:sp>
    <dsp:sp modelId="{D66896DE-2120-4EDE-BF76-C0F99B136A55}">
      <dsp:nvSpPr>
        <dsp:cNvPr id="0" name=""/>
        <dsp:cNvSpPr/>
      </dsp:nvSpPr>
      <dsp:spPr>
        <a:xfrm>
          <a:off x="1483038" y="2202272"/>
          <a:ext cx="3789549" cy="323707"/>
        </a:xfrm>
        <a:custGeom>
          <a:avLst/>
          <a:gdLst/>
          <a:ahLst/>
          <a:cxnLst/>
          <a:rect l="0" t="0" r="0" b="0"/>
          <a:pathLst>
            <a:path>
              <a:moveTo>
                <a:pt x="3789549" y="0"/>
              </a:moveTo>
              <a:lnTo>
                <a:pt x="3789549" y="178953"/>
              </a:lnTo>
              <a:lnTo>
                <a:pt x="0" y="178953"/>
              </a:lnTo>
              <a:lnTo>
                <a:pt x="0" y="323707"/>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661" y="2362354"/>
        <a:ext cx="190303" cy="3543"/>
      </dsp:txXfrm>
    </dsp:sp>
    <dsp:sp modelId="{FE6E368F-C754-4D85-A9B8-3EA560B0CA7C}">
      <dsp:nvSpPr>
        <dsp:cNvPr id="0" name=""/>
        <dsp:cNvSpPr/>
      </dsp:nvSpPr>
      <dsp:spPr>
        <a:xfrm>
          <a:off x="4502354" y="1279791"/>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Logistic Regression Analysis</a:t>
          </a:r>
        </a:p>
      </dsp:txBody>
      <dsp:txXfrm>
        <a:off x="4502354" y="1279791"/>
        <a:ext cx="1540467" cy="924280"/>
      </dsp:txXfrm>
    </dsp:sp>
    <dsp:sp modelId="{DD22DEFD-E9D7-4BB6-BFD9-CC07F9A864F5}">
      <dsp:nvSpPr>
        <dsp:cNvPr id="0" name=""/>
        <dsp:cNvSpPr/>
      </dsp:nvSpPr>
      <dsp:spPr>
        <a:xfrm>
          <a:off x="2251471" y="2974799"/>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04467" y="3018748"/>
        <a:ext cx="17715" cy="3543"/>
      </dsp:txXfrm>
    </dsp:sp>
    <dsp:sp modelId="{2642D5E2-8121-4955-B67C-C8083D79F80F}">
      <dsp:nvSpPr>
        <dsp:cNvPr id="0" name=""/>
        <dsp:cNvSpPr/>
      </dsp:nvSpPr>
      <dsp:spPr>
        <a:xfrm>
          <a:off x="712804" y="2558379"/>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Neural Network Analysis</a:t>
          </a:r>
        </a:p>
      </dsp:txBody>
      <dsp:txXfrm>
        <a:off x="712804" y="2558379"/>
        <a:ext cx="1540467" cy="924280"/>
      </dsp:txXfrm>
    </dsp:sp>
    <dsp:sp modelId="{5BBD744E-EB32-482F-810D-610BEE3E8F42}">
      <dsp:nvSpPr>
        <dsp:cNvPr id="0" name=""/>
        <dsp:cNvSpPr/>
      </dsp:nvSpPr>
      <dsp:spPr>
        <a:xfrm>
          <a:off x="4146246" y="2974799"/>
          <a:ext cx="323707" cy="91440"/>
        </a:xfrm>
        <a:custGeom>
          <a:avLst/>
          <a:gdLst/>
          <a:ahLst/>
          <a:cxnLst/>
          <a:rect l="0" t="0" r="0" b="0"/>
          <a:pathLst>
            <a:path>
              <a:moveTo>
                <a:pt x="0" y="45720"/>
              </a:moveTo>
              <a:lnTo>
                <a:pt x="323707"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99242" y="3018748"/>
        <a:ext cx="17715" cy="3543"/>
      </dsp:txXfrm>
    </dsp:sp>
    <dsp:sp modelId="{5CA19FA6-D554-44E2-8F82-3F2C718E852B}">
      <dsp:nvSpPr>
        <dsp:cNvPr id="0" name=""/>
        <dsp:cNvSpPr/>
      </dsp:nvSpPr>
      <dsp:spPr>
        <a:xfrm>
          <a:off x="2607579" y="2558379"/>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Model Evaluation</a:t>
          </a:r>
        </a:p>
      </dsp:txBody>
      <dsp:txXfrm>
        <a:off x="2607579" y="2558379"/>
        <a:ext cx="1540467" cy="924280"/>
      </dsp:txXfrm>
    </dsp:sp>
    <dsp:sp modelId="{BC5E5393-D0B4-4789-B967-08BAC1B0BDC1}">
      <dsp:nvSpPr>
        <dsp:cNvPr id="0" name=""/>
        <dsp:cNvSpPr/>
      </dsp:nvSpPr>
      <dsp:spPr>
        <a:xfrm>
          <a:off x="4502354" y="2558379"/>
          <a:ext cx="1540467" cy="92428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5484" tIns="79234" rIns="75484" bIns="79234" numCol="1" spcCol="1270" anchor="ctr" anchorCtr="0">
          <a:noAutofit/>
        </a:bodyPr>
        <a:lstStyle/>
        <a:p>
          <a:pPr marL="0" lvl="0" indent="0" algn="ctr" defTabSz="1066800">
            <a:lnSpc>
              <a:spcPct val="90000"/>
            </a:lnSpc>
            <a:spcBef>
              <a:spcPct val="0"/>
            </a:spcBef>
            <a:spcAft>
              <a:spcPct val="35000"/>
            </a:spcAft>
            <a:buNone/>
          </a:pPr>
          <a:r>
            <a:rPr lang="en-US" sz="2400" kern="1200"/>
            <a:t>Conclusion</a:t>
          </a:r>
        </a:p>
      </dsp:txBody>
      <dsp:txXfrm>
        <a:off x="4502354" y="2558379"/>
        <a:ext cx="1540467" cy="924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A9246-144B-4AFC-A716-B4A328416E05}">
      <dsp:nvSpPr>
        <dsp:cNvPr id="0" name=""/>
        <dsp:cNvSpPr/>
      </dsp:nvSpPr>
      <dsp:spPr>
        <a:xfrm>
          <a:off x="0" y="675"/>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2EAFC6-01C2-4DBA-A509-A09ABAF5E6E3}">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Data Source: Kaggle</a:t>
          </a:r>
        </a:p>
      </dsp:txBody>
      <dsp:txXfrm>
        <a:off x="0" y="675"/>
        <a:ext cx="6900512" cy="1106957"/>
      </dsp:txXfrm>
    </dsp:sp>
    <dsp:sp modelId="{E28C1365-7B93-42A0-B8B1-C24C5D2D46FB}">
      <dsp:nvSpPr>
        <dsp:cNvPr id="0" name=""/>
        <dsp:cNvSpPr/>
      </dsp:nvSpPr>
      <dsp:spPr>
        <a:xfrm>
          <a:off x="0" y="1107633"/>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4D07B6-5862-47C4-B9E4-85A2D6F9BB76}">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97656 instances and 44 attributes. </a:t>
          </a:r>
          <a:endParaRPr lang="en-US" sz="2400" kern="1200" dirty="0"/>
        </a:p>
      </dsp:txBody>
      <dsp:txXfrm>
        <a:off x="0" y="1107633"/>
        <a:ext cx="6900512" cy="1106957"/>
      </dsp:txXfrm>
    </dsp:sp>
    <dsp:sp modelId="{0013C325-0E31-4575-B75E-4D1746CB13DB}">
      <dsp:nvSpPr>
        <dsp:cNvPr id="0" name=""/>
        <dsp:cNvSpPr/>
      </dsp:nvSpPr>
      <dsp:spPr>
        <a:xfrm>
          <a:off x="0" y="221459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81B91-70E8-4697-BB52-258D8EE89DB8}">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Describes policyholder’s details like policy tenure, age of the car, age of the car owner, the population density of the city, make and model of the vehicle, power, engine type, etc., </a:t>
          </a:r>
          <a:endParaRPr lang="en-US" sz="2400" kern="1200" dirty="0"/>
        </a:p>
      </dsp:txBody>
      <dsp:txXfrm>
        <a:off x="0" y="2214591"/>
        <a:ext cx="6900512" cy="1106957"/>
      </dsp:txXfrm>
    </dsp:sp>
    <dsp:sp modelId="{B296F2A8-4D26-4660-91E5-831CAEABB1AF}">
      <dsp:nvSpPr>
        <dsp:cNvPr id="0" name=""/>
        <dsp:cNvSpPr/>
      </dsp:nvSpPr>
      <dsp:spPr>
        <a:xfrm>
          <a:off x="0" y="3321549"/>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1342D6-B5E4-4AE0-A50D-DA47057921F1}">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a:t>
          </a:r>
          <a:r>
            <a:rPr lang="en-US" sz="2400" b="0" i="0" kern="1200" dirty="0"/>
            <a:t>arget variable indicating whether the policyholder files a claim in the next six months. </a:t>
          </a:r>
          <a:endParaRPr lang="en-US" sz="2400" kern="1200" dirty="0"/>
        </a:p>
      </dsp:txBody>
      <dsp:txXfrm>
        <a:off x="0" y="3321549"/>
        <a:ext cx="6900512" cy="1106957"/>
      </dsp:txXfrm>
    </dsp:sp>
    <dsp:sp modelId="{0097A1C5-3D21-4E17-9BDA-2BBA9F958134}">
      <dsp:nvSpPr>
        <dsp:cNvPr id="0" name=""/>
        <dsp:cNvSpPr/>
      </dsp:nvSpPr>
      <dsp:spPr>
        <a:xfrm>
          <a:off x="0" y="4428507"/>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873924-EA2A-4D62-BA0B-BAF31BA2E95A}">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Split for the training and testing with a ratio of</a:t>
          </a:r>
          <a:r>
            <a:rPr lang="en-US" sz="2400" b="1" i="0" kern="1200" dirty="0"/>
            <a:t> 60:40</a:t>
          </a:r>
          <a:endParaRPr lang="en-US" sz="2400" kern="1200" dirty="0"/>
        </a:p>
      </dsp:txBody>
      <dsp:txXfrm>
        <a:off x="0" y="4428507"/>
        <a:ext cx="6900512" cy="11069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0A6E1-062A-40F2-9C5F-EA0A4817A078}">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75233D-52AC-4BD7-9614-1DDC6EFBBD5D}">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Identification of null values present, if any</a:t>
          </a:r>
        </a:p>
      </dsp:txBody>
      <dsp:txXfrm>
        <a:off x="0" y="2703"/>
        <a:ext cx="6900512" cy="921789"/>
      </dsp:txXfrm>
    </dsp:sp>
    <dsp:sp modelId="{4CD6BB47-52ED-48C1-99BA-D5AAD5187611}">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B1610-9B61-4658-9FF0-A708F99E350B}">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Dropping attributes that are not required for Classification Analysis</a:t>
          </a:r>
        </a:p>
      </dsp:txBody>
      <dsp:txXfrm>
        <a:off x="0" y="924492"/>
        <a:ext cx="6900512" cy="921789"/>
      </dsp:txXfrm>
    </dsp:sp>
    <dsp:sp modelId="{76ACBE49-5543-42CB-9285-E87ED20B4F9F}">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39DB3-9A60-4D03-B484-04C02F20F43F}">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Mutated ‘0’ and ‘1’ instead of ‘No’ and ‘Yes’ in the dataset</a:t>
          </a:r>
        </a:p>
      </dsp:txBody>
      <dsp:txXfrm>
        <a:off x="0" y="1846281"/>
        <a:ext cx="6900512" cy="921789"/>
      </dsp:txXfrm>
    </dsp:sp>
    <dsp:sp modelId="{7180E5CF-C7CE-4F07-A3F6-71C5FB8E824A}">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61BB7-1F3E-47F1-8B9E-358262AA4767}">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Grouped categorical and numerical attributes</a:t>
          </a:r>
        </a:p>
      </dsp:txBody>
      <dsp:txXfrm>
        <a:off x="0" y="2768070"/>
        <a:ext cx="6900512" cy="921789"/>
      </dsp:txXfrm>
    </dsp:sp>
    <dsp:sp modelId="{9DF68E61-8F56-434A-8D9E-32A91AB95F94}">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F812FD-54AC-441C-9056-838B02BDDF34}">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Extracted numerical values from Max torque and Max power to estimate ratio with RPM values</a:t>
          </a:r>
        </a:p>
      </dsp:txBody>
      <dsp:txXfrm>
        <a:off x="0" y="3689859"/>
        <a:ext cx="6900512" cy="921789"/>
      </dsp:txXfrm>
    </dsp:sp>
    <dsp:sp modelId="{D46327B0-C07C-46B4-BFD6-A75F9539F863}">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E957B6-EEF7-40C6-8FDC-BEEB8A005A8F}">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Added new columns to the dataset by splitting the categorical data</a:t>
          </a:r>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A6C86A-E696-4915-84A9-365D51368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5EFA275-E5BD-42D5-86C3-D4A66EF382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4D676F-4DB5-46B8-8F00-05DB67D5471C}" type="datetimeFigureOut">
              <a:rPr lang="en-US" smtClean="0"/>
              <a:t>12/12/23</a:t>
            </a:fld>
            <a:endParaRPr lang="en-US" dirty="0"/>
          </a:p>
        </p:txBody>
      </p:sp>
      <p:sp>
        <p:nvSpPr>
          <p:cNvPr id="4" name="Footer Placeholder 3">
            <a:extLst>
              <a:ext uri="{FF2B5EF4-FFF2-40B4-BE49-F238E27FC236}">
                <a16:creationId xmlns:a16="http://schemas.microsoft.com/office/drawing/2014/main" id="{0D08037F-BC33-4B71-9390-1FCCB44C83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F7A39EB-596B-48AB-BC3E-069215B769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DFD5B-C328-43D8-A4C7-929BECA315CE}" type="slidenum">
              <a:rPr lang="en-US" smtClean="0"/>
              <a:t>‹#›</a:t>
            </a:fld>
            <a:endParaRPr lang="en-US" dirty="0"/>
          </a:p>
        </p:txBody>
      </p:sp>
    </p:spTree>
    <p:extLst>
      <p:ext uri="{BB962C8B-B14F-4D97-AF65-F5344CB8AC3E}">
        <p14:creationId xmlns:p14="http://schemas.microsoft.com/office/powerpoint/2010/main" val="28027013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6T05:30:59.984"/>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7BE5AB-3192-4552-A220-BA06EA9D867F}" type="datetimeFigureOut">
              <a:rPr lang="en-US" smtClean="0"/>
              <a:t>12/12/23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D0E63-0F6A-47B0-8BD1-6E95B004C872}" type="slidenum">
              <a:rPr lang="en-US" smtClean="0"/>
              <a:t>‹#›</a:t>
            </a:fld>
            <a:endParaRPr lang="en-US" dirty="0"/>
          </a:p>
        </p:txBody>
      </p:sp>
    </p:spTree>
    <p:extLst>
      <p:ext uri="{BB962C8B-B14F-4D97-AF65-F5344CB8AC3E}">
        <p14:creationId xmlns:p14="http://schemas.microsoft.com/office/powerpoint/2010/main" val="532328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105BD-6D6F-49DB-9DE4-D4A6452D7E5F}" type="slidenum">
              <a:rPr kumimoji="0" lang="en-US" altLang="zh-CN" sz="1200" b="0" i="0" u="none" strike="noStrike" kern="1200" cap="none" spc="0" normalizeH="0" baseline="0" noProof="0" smtClean="0">
                <a:ln>
                  <a:noFill/>
                </a:ln>
                <a:solidFill>
                  <a:prstClr val="black"/>
                </a:solidFill>
                <a:effectLst/>
                <a:uLnTx/>
                <a:uFillTx/>
                <a:latin typeface="等线" panose="020F0502020204030204"/>
                <a:ea typeface="等线" panose="020B0503020204020204"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solidFill>
              <a:effectLst/>
              <a:uLnTx/>
              <a:uFillTx/>
              <a:latin typeface="等线" panose="020F0502020204030204"/>
              <a:ea typeface="等线" panose="020B0503020204020204" pitchFamily="2" charset="-122"/>
              <a:cs typeface="+mn-cs"/>
            </a:endParaRPr>
          </a:p>
        </p:txBody>
      </p:sp>
    </p:spTree>
    <p:extLst>
      <p:ext uri="{BB962C8B-B14F-4D97-AF65-F5344CB8AC3E}">
        <p14:creationId xmlns:p14="http://schemas.microsoft.com/office/powerpoint/2010/main" val="681593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Graphic 33" descr="Tag=AccentColor&#10;Flavor=Light&#10;Target=Fill">
            <a:extLst>
              <a:ext uri="{FF2B5EF4-FFF2-40B4-BE49-F238E27FC236}">
                <a16:creationId xmlns:a16="http://schemas.microsoft.com/office/drawing/2014/main" id="{A4E7DAC5-621F-40E6-ACD2-590570CC84F8}"/>
              </a:ext>
            </a:extLst>
          </p:cNvPr>
          <p:cNvSpPr>
            <a:spLocks noChangeAspect="1"/>
          </p:cNvSpPr>
          <p:nvPr userDrawn="1"/>
        </p:nvSpPr>
        <p:spPr>
          <a:xfrm>
            <a:off x="1318417" y="0"/>
            <a:ext cx="9570431" cy="6858000"/>
          </a:xfrm>
          <a:custGeom>
            <a:avLst/>
            <a:gdLst>
              <a:gd name="connsiteX0" fmla="*/ 7178288 w 7187261"/>
              <a:gd name="connsiteY0" fmla="*/ 2604802 h 5150263"/>
              <a:gd name="connsiteX1" fmla="*/ 7169335 w 7187261"/>
              <a:gd name="connsiteY1" fmla="*/ 2328577 h 5150263"/>
              <a:gd name="connsiteX2" fmla="*/ 7060845 w 7187261"/>
              <a:gd name="connsiteY2" fmla="*/ 1661160 h 5150263"/>
              <a:gd name="connsiteX3" fmla="*/ 6212263 w 7187261"/>
              <a:gd name="connsiteY3" fmla="*/ 243840 h 5150263"/>
              <a:gd name="connsiteX4" fmla="*/ 5953564 w 7187261"/>
              <a:gd name="connsiteY4" fmla="*/ 0 h 5150263"/>
              <a:gd name="connsiteX5" fmla="*/ 1408615 w 7187261"/>
              <a:gd name="connsiteY5" fmla="*/ 0 h 5150263"/>
              <a:gd name="connsiteX6" fmla="*/ 805111 w 7187261"/>
              <a:gd name="connsiteY6" fmla="*/ 676275 h 5150263"/>
              <a:gd name="connsiteX7" fmla="*/ 104928 w 7187261"/>
              <a:gd name="connsiteY7" fmla="*/ 2183035 h 5150263"/>
              <a:gd name="connsiteX8" fmla="*/ 51588 w 7187261"/>
              <a:gd name="connsiteY8" fmla="*/ 2400014 h 5150263"/>
              <a:gd name="connsiteX9" fmla="*/ 41301 w 7187261"/>
              <a:gd name="connsiteY9" fmla="*/ 2424208 h 5150263"/>
              <a:gd name="connsiteX10" fmla="*/ 119692 w 7187261"/>
              <a:gd name="connsiteY10" fmla="*/ 1834801 h 5150263"/>
              <a:gd name="connsiteX11" fmla="*/ 870071 w 7187261"/>
              <a:gd name="connsiteY11" fmla="*/ 462248 h 5150263"/>
              <a:gd name="connsiteX12" fmla="*/ 1389279 w 7187261"/>
              <a:gd name="connsiteY12" fmla="*/ 476 h 5150263"/>
              <a:gd name="connsiteX13" fmla="*/ 1320223 w 7187261"/>
              <a:gd name="connsiteY13" fmla="*/ 476 h 5150263"/>
              <a:gd name="connsiteX14" fmla="*/ 423158 w 7187261"/>
              <a:gd name="connsiteY14" fmla="*/ 989743 h 5150263"/>
              <a:gd name="connsiteX15" fmla="*/ 25585 w 7187261"/>
              <a:gd name="connsiteY15" fmla="*/ 2113693 h 5150263"/>
              <a:gd name="connsiteX16" fmla="*/ 2344 w 7187261"/>
              <a:gd name="connsiteY16" fmla="*/ 2725865 h 5150263"/>
              <a:gd name="connsiteX17" fmla="*/ 447256 w 7187261"/>
              <a:gd name="connsiteY17" fmla="*/ 4210717 h 5150263"/>
              <a:gd name="connsiteX18" fmla="*/ 1138962 w 7187261"/>
              <a:gd name="connsiteY18" fmla="*/ 4988910 h 5150263"/>
              <a:gd name="connsiteX19" fmla="*/ 1348512 w 7187261"/>
              <a:gd name="connsiteY19" fmla="*/ 5146834 h 5150263"/>
              <a:gd name="connsiteX20" fmla="*/ 1422712 w 7187261"/>
              <a:gd name="connsiteY20" fmla="*/ 5146834 h 5150263"/>
              <a:gd name="connsiteX21" fmla="*/ 480594 w 7187261"/>
              <a:gd name="connsiteY21" fmla="*/ 4187952 h 5150263"/>
              <a:gd name="connsiteX22" fmla="*/ 398679 w 7187261"/>
              <a:gd name="connsiteY22" fmla="*/ 4046125 h 5150263"/>
              <a:gd name="connsiteX23" fmla="*/ 411823 w 7187261"/>
              <a:gd name="connsiteY23" fmla="*/ 4053078 h 5150263"/>
              <a:gd name="connsiteX24" fmla="*/ 1439380 w 7187261"/>
              <a:gd name="connsiteY24" fmla="*/ 5147405 h 5150263"/>
              <a:gd name="connsiteX25" fmla="*/ 5710010 w 7187261"/>
              <a:gd name="connsiteY25" fmla="*/ 5150263 h 5150263"/>
              <a:gd name="connsiteX26" fmla="*/ 5999665 w 7187261"/>
              <a:gd name="connsiteY26" fmla="*/ 4910900 h 5150263"/>
              <a:gd name="connsiteX27" fmla="*/ 6954165 w 7187261"/>
              <a:gd name="connsiteY27" fmla="*/ 3545777 h 5150263"/>
              <a:gd name="connsiteX28" fmla="*/ 7137712 w 7187261"/>
              <a:gd name="connsiteY28" fmla="*/ 2799207 h 5150263"/>
              <a:gd name="connsiteX29" fmla="*/ 7142951 w 7187261"/>
              <a:gd name="connsiteY29" fmla="*/ 2754535 h 5150263"/>
              <a:gd name="connsiteX30" fmla="*/ 7149428 w 7187261"/>
              <a:gd name="connsiteY30" fmla="*/ 2774823 h 5150263"/>
              <a:gd name="connsiteX31" fmla="*/ 7066465 w 7187261"/>
              <a:gd name="connsiteY31" fmla="*/ 3465672 h 5150263"/>
              <a:gd name="connsiteX32" fmla="*/ 6452578 w 7187261"/>
              <a:gd name="connsiteY32" fmla="*/ 4552760 h 5150263"/>
              <a:gd name="connsiteX33" fmla="*/ 5752110 w 7187261"/>
              <a:gd name="connsiteY33" fmla="*/ 5150263 h 5150263"/>
              <a:gd name="connsiteX34" fmla="*/ 5827643 w 7187261"/>
              <a:gd name="connsiteY34" fmla="*/ 5150263 h 5150263"/>
              <a:gd name="connsiteX35" fmla="*/ 6642793 w 7187261"/>
              <a:gd name="connsiteY35" fmla="*/ 4389406 h 5150263"/>
              <a:gd name="connsiteX36" fmla="*/ 7102469 w 7187261"/>
              <a:gd name="connsiteY36" fmla="*/ 3490817 h 5150263"/>
              <a:gd name="connsiteX37" fmla="*/ 7187242 w 7187261"/>
              <a:gd name="connsiteY37" fmla="*/ 2990183 h 5150263"/>
              <a:gd name="connsiteX38" fmla="*/ 7178288 w 7187261"/>
              <a:gd name="connsiteY38" fmla="*/ 2604802 h 5150263"/>
              <a:gd name="connsiteX39" fmla="*/ 6342565 w 7187261"/>
              <a:gd name="connsiteY39" fmla="*/ 441389 h 5150263"/>
              <a:gd name="connsiteX40" fmla="*/ 7126567 w 7187261"/>
              <a:gd name="connsiteY40" fmla="*/ 2355056 h 5150263"/>
              <a:gd name="connsiteX41" fmla="*/ 6342565 w 7187261"/>
              <a:gd name="connsiteY41" fmla="*/ 441389 h 51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7187261" h="5150263">
                <a:moveTo>
                  <a:pt x="7178288" y="2604802"/>
                </a:moveTo>
                <a:cubicBezTo>
                  <a:pt x="7168763" y="2513076"/>
                  <a:pt x="7174478" y="2420684"/>
                  <a:pt x="7169335" y="2328577"/>
                </a:cubicBezTo>
                <a:cubicBezTo>
                  <a:pt x="7156952" y="2102882"/>
                  <a:pt x="7120586" y="1879149"/>
                  <a:pt x="7060845" y="1661160"/>
                </a:cubicBezTo>
                <a:cubicBezTo>
                  <a:pt x="6910588" y="1121007"/>
                  <a:pt x="6617428" y="631374"/>
                  <a:pt x="6212263" y="243840"/>
                </a:cubicBezTo>
                <a:cubicBezTo>
                  <a:pt x="6126538" y="162496"/>
                  <a:pt x="6040813" y="80201"/>
                  <a:pt x="5953564" y="0"/>
                </a:cubicBezTo>
                <a:lnTo>
                  <a:pt x="1408615" y="0"/>
                </a:lnTo>
                <a:cubicBezTo>
                  <a:pt x="1180967" y="200316"/>
                  <a:pt x="978332" y="427387"/>
                  <a:pt x="805111" y="676275"/>
                </a:cubicBezTo>
                <a:cubicBezTo>
                  <a:pt x="481261" y="1136523"/>
                  <a:pt x="252089" y="1640872"/>
                  <a:pt x="104928" y="2183035"/>
                </a:cubicBezTo>
                <a:cubicBezTo>
                  <a:pt x="85878" y="2254853"/>
                  <a:pt x="69495" y="2327720"/>
                  <a:pt x="51588" y="2400014"/>
                </a:cubicBezTo>
                <a:cubicBezTo>
                  <a:pt x="49683" y="2407634"/>
                  <a:pt x="51588" y="2416969"/>
                  <a:pt x="41301" y="2424208"/>
                </a:cubicBezTo>
                <a:cubicBezTo>
                  <a:pt x="45900" y="2225469"/>
                  <a:pt x="72186" y="2027834"/>
                  <a:pt x="119692" y="1834801"/>
                </a:cubicBezTo>
                <a:cubicBezTo>
                  <a:pt x="247993" y="1310926"/>
                  <a:pt x="506121" y="857726"/>
                  <a:pt x="870071" y="462248"/>
                </a:cubicBezTo>
                <a:cubicBezTo>
                  <a:pt x="1027729" y="291823"/>
                  <a:pt x="1201617" y="137169"/>
                  <a:pt x="1389279" y="476"/>
                </a:cubicBezTo>
                <a:lnTo>
                  <a:pt x="1320223" y="476"/>
                </a:lnTo>
                <a:cubicBezTo>
                  <a:pt x="960844" y="274320"/>
                  <a:pt x="656330" y="599123"/>
                  <a:pt x="423158" y="989743"/>
                </a:cubicBezTo>
                <a:cubicBezTo>
                  <a:pt x="215608" y="1337596"/>
                  <a:pt x="80258" y="1711357"/>
                  <a:pt x="25585" y="2113693"/>
                </a:cubicBezTo>
                <a:cubicBezTo>
                  <a:pt x="-2705" y="2316480"/>
                  <a:pt x="-2228" y="2521077"/>
                  <a:pt x="2344" y="2725865"/>
                </a:cubicBezTo>
                <a:cubicBezTo>
                  <a:pt x="14155" y="3261932"/>
                  <a:pt x="170650" y="3754565"/>
                  <a:pt x="447256" y="4210717"/>
                </a:cubicBezTo>
                <a:cubicBezTo>
                  <a:pt x="629851" y="4511612"/>
                  <a:pt x="866356" y="4767167"/>
                  <a:pt x="1138962" y="4988910"/>
                </a:cubicBezTo>
                <a:cubicBezTo>
                  <a:pt x="1207161" y="5044345"/>
                  <a:pt x="1277008" y="5096990"/>
                  <a:pt x="1348512" y="5146834"/>
                </a:cubicBezTo>
                <a:lnTo>
                  <a:pt x="1422712" y="5146834"/>
                </a:lnTo>
                <a:cubicBezTo>
                  <a:pt x="1043426" y="4892802"/>
                  <a:pt x="724720" y="4577334"/>
                  <a:pt x="480594" y="4187952"/>
                </a:cubicBezTo>
                <a:cubicBezTo>
                  <a:pt x="452019" y="4141851"/>
                  <a:pt x="423444" y="4095179"/>
                  <a:pt x="398679" y="4046125"/>
                </a:cubicBezTo>
                <a:cubicBezTo>
                  <a:pt x="407442" y="4043267"/>
                  <a:pt x="409156" y="4048982"/>
                  <a:pt x="411823" y="4053078"/>
                </a:cubicBezTo>
                <a:cubicBezTo>
                  <a:pt x="683572" y="4484656"/>
                  <a:pt x="1033139" y="4842701"/>
                  <a:pt x="1439380" y="5147405"/>
                </a:cubicBezTo>
                <a:lnTo>
                  <a:pt x="5710010" y="5150263"/>
                </a:lnTo>
                <a:cubicBezTo>
                  <a:pt x="5810594" y="5075482"/>
                  <a:pt x="5907272" y="4995587"/>
                  <a:pt x="5999665" y="4910900"/>
                </a:cubicBezTo>
                <a:cubicBezTo>
                  <a:pt x="6418765" y="4526661"/>
                  <a:pt x="6746901" y="4078129"/>
                  <a:pt x="6954165" y="3545777"/>
                </a:cubicBezTo>
                <a:cubicBezTo>
                  <a:pt x="7048234" y="3306175"/>
                  <a:pt x="7109956" y="3055115"/>
                  <a:pt x="7137712" y="2799207"/>
                </a:cubicBezTo>
                <a:cubicBezTo>
                  <a:pt x="7139236" y="2784920"/>
                  <a:pt x="7141046" y="2770632"/>
                  <a:pt x="7142951" y="2754535"/>
                </a:cubicBezTo>
                <a:cubicBezTo>
                  <a:pt x="7151714" y="2760440"/>
                  <a:pt x="7149237" y="2768441"/>
                  <a:pt x="7149428" y="2774823"/>
                </a:cubicBezTo>
                <a:cubicBezTo>
                  <a:pt x="7156743" y="3007967"/>
                  <a:pt x="7128777" y="3240881"/>
                  <a:pt x="7066465" y="3465672"/>
                </a:cubicBezTo>
                <a:cubicBezTo>
                  <a:pt x="6952165" y="3878580"/>
                  <a:pt x="6737948" y="4235863"/>
                  <a:pt x="6452578" y="4552760"/>
                </a:cubicBezTo>
                <a:cubicBezTo>
                  <a:pt x="6244553" y="4783836"/>
                  <a:pt x="6008809" y="4980242"/>
                  <a:pt x="5752110" y="5150263"/>
                </a:cubicBezTo>
                <a:lnTo>
                  <a:pt x="5827643" y="5150263"/>
                </a:lnTo>
                <a:cubicBezTo>
                  <a:pt x="6136539" y="4938904"/>
                  <a:pt x="6412192" y="4689348"/>
                  <a:pt x="6642793" y="4389406"/>
                </a:cubicBezTo>
                <a:cubicBezTo>
                  <a:pt x="6851295" y="4118324"/>
                  <a:pt x="7009125" y="3820859"/>
                  <a:pt x="7102469" y="3490817"/>
                </a:cubicBezTo>
                <a:cubicBezTo>
                  <a:pt x="7148646" y="3327473"/>
                  <a:pt x="7177069" y="3159624"/>
                  <a:pt x="7187242" y="2990183"/>
                </a:cubicBezTo>
                <a:cubicBezTo>
                  <a:pt x="7187623" y="2984087"/>
                  <a:pt x="7182384" y="2642330"/>
                  <a:pt x="7178288" y="2604802"/>
                </a:cubicBezTo>
                <a:close/>
                <a:moveTo>
                  <a:pt x="6342565" y="441389"/>
                </a:moveTo>
                <a:cubicBezTo>
                  <a:pt x="6829797" y="986533"/>
                  <a:pt x="7091135" y="1624422"/>
                  <a:pt x="7126567" y="2355056"/>
                </a:cubicBezTo>
                <a:cubicBezTo>
                  <a:pt x="7001123" y="1661827"/>
                  <a:pt x="6756426" y="1017365"/>
                  <a:pt x="6342565" y="44138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2560320" y="960120"/>
            <a:ext cx="7077456" cy="2898648"/>
          </a:xfrm>
        </p:spPr>
        <p:txBody>
          <a:bodyPr anchor="b">
            <a:noAutofit/>
          </a:bodyPr>
          <a:lstStyle>
            <a:lvl1pPr algn="ctr">
              <a:defRPr sz="88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2633472" y="4535424"/>
            <a:ext cx="6931152" cy="941832"/>
          </a:xfrm>
        </p:spPr>
        <p:txBody>
          <a:bodyPr>
            <a:normAutofit/>
          </a:bodyPr>
          <a:lstStyle>
            <a:lvl1pPr marL="0" indent="0" algn="ctr">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Rectangle 6">
            <a:extLst>
              <a:ext uri="{FF2B5EF4-FFF2-40B4-BE49-F238E27FC236}">
                <a16:creationId xmlns:a16="http://schemas.microsoft.com/office/drawing/2014/main" id="{371B7A5D-C918-4744-A5FA-75C904B3B8D4}"/>
              </a:ext>
            </a:extLst>
          </p:cNvPr>
          <p:cNvSpPr/>
          <p:nvPr userDrawn="1"/>
        </p:nvSpPr>
        <p:spPr>
          <a:xfrm>
            <a:off x="3974206" y="411333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15689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2578608"/>
            <a:ext cx="5157787"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3617842"/>
            <a:ext cx="5157787"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2578608"/>
            <a:ext cx="5183188" cy="823912"/>
          </a:xfrm>
        </p:spPr>
        <p:txBody>
          <a:bodyPr anchor="b">
            <a:normAutofit/>
          </a:bodyPr>
          <a:lstStyle>
            <a:lvl1pPr marL="0" indent="0">
              <a:lnSpc>
                <a:spcPct val="100000"/>
              </a:lnSpc>
              <a:buNone/>
              <a:defRPr sz="4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3617842"/>
            <a:ext cx="5183188" cy="2572645"/>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140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hasCustomPrompt="1"/>
          </p:nvPr>
        </p:nvSpPr>
        <p:spPr>
          <a:xfrm>
            <a:off x="649224" y="2578608"/>
            <a:ext cx="3200400" cy="711244"/>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649224" y="3339547"/>
            <a:ext cx="3200400" cy="2900635"/>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hasCustomPrompt="1"/>
          </p:nvPr>
        </p:nvSpPr>
        <p:spPr>
          <a:xfrm>
            <a:off x="449884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449884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0" name="Rectangle 9" descr="Tag=AccentColor&#10;Flavor=Light&#10;Target=FillAndLine">
            <a:extLst>
              <a:ext uri="{FF2B5EF4-FFF2-40B4-BE49-F238E27FC236}">
                <a16:creationId xmlns:a16="http://schemas.microsoft.com/office/drawing/2014/main" id="{5A11B4AA-D861-4DDC-9A8A-7036C40D909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 Placeholder 4">
            <a:extLst>
              <a:ext uri="{FF2B5EF4-FFF2-40B4-BE49-F238E27FC236}">
                <a16:creationId xmlns:a16="http://schemas.microsoft.com/office/drawing/2014/main" id="{42AA5FD4-D71A-436D-B50A-847980623CF0}"/>
              </a:ext>
            </a:extLst>
          </p:cNvPr>
          <p:cNvSpPr>
            <a:spLocks noGrp="1"/>
          </p:cNvSpPr>
          <p:nvPr>
            <p:ph type="body" sz="quarter" idx="13" hasCustomPrompt="1"/>
          </p:nvPr>
        </p:nvSpPr>
        <p:spPr>
          <a:xfrm>
            <a:off x="8339328" y="2578608"/>
            <a:ext cx="3200400" cy="713232"/>
          </a:xfrm>
        </p:spPr>
        <p:txBody>
          <a:bodyPr anchor="b">
            <a:normAutofit/>
          </a:bodyPr>
          <a:lstStyle>
            <a:lvl1pPr marL="0" indent="0">
              <a:lnSpc>
                <a:spcPct val="100000"/>
              </a:lnSpc>
              <a:buNone/>
              <a:defRPr sz="41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498877DB-362B-4B53-84A8-D53090240FDB}"/>
              </a:ext>
            </a:extLst>
          </p:cNvPr>
          <p:cNvSpPr>
            <a:spLocks noGrp="1"/>
          </p:cNvSpPr>
          <p:nvPr>
            <p:ph sz="quarter" idx="14"/>
          </p:nvPr>
        </p:nvSpPr>
        <p:spPr>
          <a:xfrm>
            <a:off x="8339328" y="3339548"/>
            <a:ext cx="3200400" cy="2850940"/>
          </a:xfrm>
        </p:spPr>
        <p:txBody>
          <a:bodyPr>
            <a:normAutofit/>
          </a:bodyPr>
          <a:lstStyle>
            <a:lvl1pPr>
              <a:lnSpc>
                <a:spcPct val="90000"/>
              </a:lnSpc>
              <a:defRPr sz="2400"/>
            </a:lvl1pPr>
            <a:lvl2pPr>
              <a:lnSpc>
                <a:spcPct val="90000"/>
              </a:lnSpc>
              <a:defRPr sz="2000"/>
            </a:lvl2pPr>
            <a:lvl3pPr>
              <a:lnSpc>
                <a:spcPct val="90000"/>
              </a:lnSpc>
              <a:defRPr sz="1800"/>
            </a:lvl3pPr>
            <a:lvl4pPr>
              <a:lnSpc>
                <a:spcPct val="90000"/>
              </a:lnSpc>
              <a:defRPr sz="1600"/>
            </a:lvl4pPr>
            <a:lvl5pPr>
              <a:lnSpc>
                <a:spcPct val="9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75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95429EAB-EC88-4283-9CAC-5C4336D68761}"/>
              </a:ext>
            </a:extLst>
          </p:cNvPr>
          <p:cNvSpPr>
            <a:spLocks noGrp="1"/>
          </p:cNvSpPr>
          <p:nvPr>
            <p:ph type="pic" sz="quarter" idx="14"/>
          </p:nvPr>
        </p:nvSpPr>
        <p:spPr>
          <a:xfrm>
            <a:off x="8263901" y="-1"/>
            <a:ext cx="3928091" cy="4143506"/>
          </a:xfrm>
          <a:custGeom>
            <a:avLst/>
            <a:gdLst>
              <a:gd name="connsiteX0" fmla="*/ 23605 w 3928091"/>
              <a:gd name="connsiteY0" fmla="*/ 0 h 4143506"/>
              <a:gd name="connsiteX1" fmla="*/ 3928091 w 3928091"/>
              <a:gd name="connsiteY1" fmla="*/ 0 h 4143506"/>
              <a:gd name="connsiteX2" fmla="*/ 3928091 w 3928091"/>
              <a:gd name="connsiteY2" fmla="*/ 4125656 h 4143506"/>
              <a:gd name="connsiteX3" fmla="*/ 3780617 w 3928091"/>
              <a:gd name="connsiteY3" fmla="*/ 4131078 h 4143506"/>
              <a:gd name="connsiteX4" fmla="*/ 3281801 w 3928091"/>
              <a:gd name="connsiteY4" fmla="*/ 4125634 h 4143506"/>
              <a:gd name="connsiteX5" fmla="*/ 2622887 w 3928091"/>
              <a:gd name="connsiteY5" fmla="*/ 4130456 h 4143506"/>
              <a:gd name="connsiteX6" fmla="*/ 2169916 w 3928091"/>
              <a:gd name="connsiteY6" fmla="*/ 4111570 h 4143506"/>
              <a:gd name="connsiteX7" fmla="*/ 1705097 w 3928091"/>
              <a:gd name="connsiteY7" fmla="*/ 4140234 h 4143506"/>
              <a:gd name="connsiteX8" fmla="*/ 1364801 w 3928091"/>
              <a:gd name="connsiteY8" fmla="*/ 4124429 h 4143506"/>
              <a:gd name="connsiteX9" fmla="*/ 1123316 w 3928091"/>
              <a:gd name="connsiteY9" fmla="*/ 4121750 h 4143506"/>
              <a:gd name="connsiteX10" fmla="*/ 688243 w 3928091"/>
              <a:gd name="connsiteY10" fmla="*/ 4130323 h 4143506"/>
              <a:gd name="connsiteX11" fmla="*/ 298918 w 3928091"/>
              <a:gd name="connsiteY11" fmla="*/ 4118266 h 4143506"/>
              <a:gd name="connsiteX12" fmla="*/ 105785 w 3928091"/>
              <a:gd name="connsiteY12" fmla="*/ 4130037 h 4143506"/>
              <a:gd name="connsiteX13" fmla="*/ 15503 w 3928091"/>
              <a:gd name="connsiteY13" fmla="*/ 4130462 h 4143506"/>
              <a:gd name="connsiteX14" fmla="*/ 14458 w 3928091"/>
              <a:gd name="connsiteY14" fmla="*/ 4122289 h 4143506"/>
              <a:gd name="connsiteX15" fmla="*/ 346 w 3928091"/>
              <a:gd name="connsiteY15" fmla="*/ 3882149 h 4143506"/>
              <a:gd name="connsiteX16" fmla="*/ 27583 w 3928091"/>
              <a:gd name="connsiteY16" fmla="*/ 3294816 h 4143506"/>
              <a:gd name="connsiteX17" fmla="*/ 21797 w 3928091"/>
              <a:gd name="connsiteY17" fmla="*/ 3078932 h 4143506"/>
              <a:gd name="connsiteX18" fmla="*/ 30264 w 3928091"/>
              <a:gd name="connsiteY18" fmla="*/ 2835999 h 4143506"/>
              <a:gd name="connsiteX19" fmla="*/ 33510 w 3928091"/>
              <a:gd name="connsiteY19" fmla="*/ 2550270 h 4143506"/>
              <a:gd name="connsiteX20" fmla="*/ 9096 w 3928091"/>
              <a:gd name="connsiteY20" fmla="*/ 1764959 h 4143506"/>
              <a:gd name="connsiteX21" fmla="*/ 30406 w 3928091"/>
              <a:gd name="connsiteY21" fmla="*/ 1598729 h 4143506"/>
              <a:gd name="connsiteX22" fmla="*/ 20244 w 3928091"/>
              <a:gd name="connsiteY22" fmla="*/ 1114767 h 4143506"/>
              <a:gd name="connsiteX23" fmla="*/ 26736 w 3928091"/>
              <a:gd name="connsiteY23" fmla="*/ 579120 h 4143506"/>
              <a:gd name="connsiteX24" fmla="*/ 38237 w 3928091"/>
              <a:gd name="connsiteY24" fmla="*/ 288533 h 41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28091" h="4143506">
                <a:moveTo>
                  <a:pt x="23605" y="0"/>
                </a:moveTo>
                <a:lnTo>
                  <a:pt x="3928091" y="0"/>
                </a:lnTo>
                <a:lnTo>
                  <a:pt x="3928091" y="4125656"/>
                </a:lnTo>
                <a:lnTo>
                  <a:pt x="3780617" y="4131078"/>
                </a:lnTo>
                <a:cubicBezTo>
                  <a:pt x="3614346" y="4131561"/>
                  <a:pt x="3448073" y="4118803"/>
                  <a:pt x="3281801" y="4125634"/>
                </a:cubicBezTo>
                <a:cubicBezTo>
                  <a:pt x="3062120" y="4134609"/>
                  <a:pt x="2842441" y="4144923"/>
                  <a:pt x="2622887" y="4130456"/>
                </a:cubicBezTo>
                <a:cubicBezTo>
                  <a:pt x="2472401" y="4120545"/>
                  <a:pt x="2321159" y="4107551"/>
                  <a:pt x="2169916" y="4111570"/>
                </a:cubicBezTo>
                <a:cubicBezTo>
                  <a:pt x="2014640" y="4115856"/>
                  <a:pt x="1859994" y="4129920"/>
                  <a:pt x="1705097" y="4140234"/>
                </a:cubicBezTo>
                <a:cubicBezTo>
                  <a:pt x="1591463" y="4147694"/>
                  <a:pt x="1477389" y="4142391"/>
                  <a:pt x="1364801" y="4124429"/>
                </a:cubicBezTo>
                <a:cubicBezTo>
                  <a:pt x="1284516" y="4111703"/>
                  <a:pt x="1203727" y="4117195"/>
                  <a:pt x="1123316" y="4121750"/>
                </a:cubicBezTo>
                <a:cubicBezTo>
                  <a:pt x="978124" y="4130323"/>
                  <a:pt x="833434" y="4143717"/>
                  <a:pt x="688243" y="4130323"/>
                </a:cubicBezTo>
                <a:cubicBezTo>
                  <a:pt x="558551" y="4118266"/>
                  <a:pt x="427601" y="4108489"/>
                  <a:pt x="298918" y="4118266"/>
                </a:cubicBezTo>
                <a:cubicBezTo>
                  <a:pt x="234577" y="4123155"/>
                  <a:pt x="170204" y="4128045"/>
                  <a:pt x="105785" y="4130037"/>
                </a:cubicBezTo>
                <a:lnTo>
                  <a:pt x="15503" y="4130462"/>
                </a:lnTo>
                <a:lnTo>
                  <a:pt x="14458" y="4122289"/>
                </a:lnTo>
                <a:cubicBezTo>
                  <a:pt x="3338" y="4042653"/>
                  <a:pt x="-1375" y="3962394"/>
                  <a:pt x="346" y="3882149"/>
                </a:cubicBezTo>
                <a:cubicBezTo>
                  <a:pt x="205" y="3686075"/>
                  <a:pt x="9942" y="3490383"/>
                  <a:pt x="27583" y="3294816"/>
                </a:cubicBezTo>
                <a:cubicBezTo>
                  <a:pt x="31859" y="3222826"/>
                  <a:pt x="29926" y="3150656"/>
                  <a:pt x="21797" y="3078932"/>
                </a:cubicBezTo>
                <a:cubicBezTo>
                  <a:pt x="13668" y="2997950"/>
                  <a:pt x="16505" y="2916372"/>
                  <a:pt x="30264" y="2835999"/>
                </a:cubicBezTo>
                <a:cubicBezTo>
                  <a:pt x="47622" y="2740756"/>
                  <a:pt x="39860" y="2645513"/>
                  <a:pt x="33510" y="2550270"/>
                </a:cubicBezTo>
                <a:cubicBezTo>
                  <a:pt x="16152" y="2288796"/>
                  <a:pt x="-5017" y="2027322"/>
                  <a:pt x="9096" y="1764959"/>
                </a:cubicBezTo>
                <a:cubicBezTo>
                  <a:pt x="12060" y="1708956"/>
                  <a:pt x="25042" y="1654350"/>
                  <a:pt x="30406" y="1598729"/>
                </a:cubicBezTo>
                <a:cubicBezTo>
                  <a:pt x="46071" y="1437069"/>
                  <a:pt x="27723" y="1276045"/>
                  <a:pt x="20244" y="1114767"/>
                </a:cubicBezTo>
                <a:cubicBezTo>
                  <a:pt x="9491" y="936281"/>
                  <a:pt x="11664" y="757351"/>
                  <a:pt x="26736" y="579120"/>
                </a:cubicBezTo>
                <a:cubicBezTo>
                  <a:pt x="36191" y="482353"/>
                  <a:pt x="39402" y="385459"/>
                  <a:pt x="38237" y="288533"/>
                </a:cubicBezTo>
                <a:close/>
              </a:path>
            </a:pathLst>
          </a:custGeom>
        </p:spPr>
        <p:txBody>
          <a:bodyPr wrap="square" anchor="ctr">
            <a:noAutofit/>
          </a:bodyPr>
          <a:lstStyle>
            <a:lvl1pPr algn="ctr">
              <a:buNone/>
              <a:defRPr sz="2400"/>
            </a:lvl1pPr>
          </a:lstStyle>
          <a:p>
            <a:endParaRPr lang="en-US" dirty="0"/>
          </a:p>
        </p:txBody>
      </p:sp>
      <p:sp>
        <p:nvSpPr>
          <p:cNvPr id="25" name="Picture Placeholder 24">
            <a:extLst>
              <a:ext uri="{FF2B5EF4-FFF2-40B4-BE49-F238E27FC236}">
                <a16:creationId xmlns:a16="http://schemas.microsoft.com/office/drawing/2014/main" id="{95853130-EDA3-41D2-A3D5-E39613A79C81}"/>
              </a:ext>
            </a:extLst>
          </p:cNvPr>
          <p:cNvSpPr>
            <a:spLocks noGrp="1"/>
          </p:cNvSpPr>
          <p:nvPr>
            <p:ph type="pic" sz="quarter" idx="15"/>
          </p:nvPr>
        </p:nvSpPr>
        <p:spPr>
          <a:xfrm>
            <a:off x="8281029" y="4328340"/>
            <a:ext cx="3910962" cy="2529660"/>
          </a:xfrm>
          <a:custGeom>
            <a:avLst/>
            <a:gdLst>
              <a:gd name="connsiteX0" fmla="*/ 842684 w 3910962"/>
              <a:gd name="connsiteY0" fmla="*/ 662 h 2529660"/>
              <a:gd name="connsiteX1" fmla="*/ 1140350 w 3910962"/>
              <a:gd name="connsiteY1" fmla="*/ 3173 h 2529660"/>
              <a:gd name="connsiteX2" fmla="*/ 1350451 w 3910962"/>
              <a:gd name="connsiteY2" fmla="*/ 29025 h 2529660"/>
              <a:gd name="connsiteX3" fmla="*/ 1903495 w 3910962"/>
              <a:gd name="connsiteY3" fmla="*/ 18310 h 2529660"/>
              <a:gd name="connsiteX4" fmla="*/ 2649374 w 3910962"/>
              <a:gd name="connsiteY4" fmla="*/ 22730 h 2529660"/>
              <a:gd name="connsiteX5" fmla="*/ 3310304 w 3910962"/>
              <a:gd name="connsiteY5" fmla="*/ 10808 h 2529660"/>
              <a:gd name="connsiteX6" fmla="*/ 3684881 w 3910962"/>
              <a:gd name="connsiteY6" fmla="*/ 10808 h 2529660"/>
              <a:gd name="connsiteX7" fmla="*/ 3887420 w 3910962"/>
              <a:gd name="connsiteY7" fmla="*/ 15630 h 2529660"/>
              <a:gd name="connsiteX8" fmla="*/ 3910962 w 3910962"/>
              <a:gd name="connsiteY8" fmla="*/ 11105 h 2529660"/>
              <a:gd name="connsiteX9" fmla="*/ 3910962 w 3910962"/>
              <a:gd name="connsiteY9" fmla="*/ 2529660 h 2529660"/>
              <a:gd name="connsiteX10" fmla="*/ 6242 w 3910962"/>
              <a:gd name="connsiteY10" fmla="*/ 2529660 h 2529660"/>
              <a:gd name="connsiteX11" fmla="*/ 25280 w 3910962"/>
              <a:gd name="connsiteY11" fmla="*/ 2158134 h 2529660"/>
              <a:gd name="connsiteX12" fmla="*/ 11167 w 3910962"/>
              <a:gd name="connsiteY12" fmla="*/ 1427303 h 2529660"/>
              <a:gd name="connsiteX13" fmla="*/ 3970 w 3910962"/>
              <a:gd name="connsiteY13" fmla="*/ 934453 h 2529660"/>
              <a:gd name="connsiteX14" fmla="*/ 5805 w 3910962"/>
              <a:gd name="connsiteY14" fmla="*/ 380010 h 2529660"/>
              <a:gd name="connsiteX15" fmla="*/ 18506 w 3910962"/>
              <a:gd name="connsiteY15" fmla="*/ 139744 h 2529660"/>
              <a:gd name="connsiteX16" fmla="*/ 19072 w 3910962"/>
              <a:gd name="connsiteY16" fmla="*/ 23791 h 2529660"/>
              <a:gd name="connsiteX17" fmla="*/ 67093 w 3910962"/>
              <a:gd name="connsiteY17" fmla="*/ 27133 h 2529660"/>
              <a:gd name="connsiteX18" fmla="*/ 545085 w 3910962"/>
              <a:gd name="connsiteY18" fmla="*/ 11612 h 2529660"/>
              <a:gd name="connsiteX19" fmla="*/ 842684 w 3910962"/>
              <a:gd name="connsiteY19" fmla="*/ 662 h 252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10962" h="2529660">
                <a:moveTo>
                  <a:pt x="842684" y="662"/>
                </a:moveTo>
                <a:cubicBezTo>
                  <a:pt x="941895" y="-744"/>
                  <a:pt x="1041116" y="93"/>
                  <a:pt x="1140350" y="3173"/>
                </a:cubicBezTo>
                <a:cubicBezTo>
                  <a:pt x="1210804" y="5316"/>
                  <a:pt x="1279746" y="24605"/>
                  <a:pt x="1350451" y="29025"/>
                </a:cubicBezTo>
                <a:cubicBezTo>
                  <a:pt x="1535093" y="40276"/>
                  <a:pt x="1719483" y="30901"/>
                  <a:pt x="1903495" y="18310"/>
                </a:cubicBezTo>
                <a:cubicBezTo>
                  <a:pt x="2151898" y="628"/>
                  <a:pt x="2401172" y="2101"/>
                  <a:pt x="2649374" y="22730"/>
                </a:cubicBezTo>
                <a:cubicBezTo>
                  <a:pt x="2869445" y="43947"/>
                  <a:pt x="3091027" y="39942"/>
                  <a:pt x="3310304" y="10808"/>
                </a:cubicBezTo>
                <a:cubicBezTo>
                  <a:pt x="3434575" y="-7007"/>
                  <a:pt x="3559980" y="9067"/>
                  <a:pt x="3684881" y="10808"/>
                </a:cubicBezTo>
                <a:cubicBezTo>
                  <a:pt x="3752435" y="11746"/>
                  <a:pt x="3819992" y="12684"/>
                  <a:pt x="3887420" y="15630"/>
                </a:cubicBezTo>
                <a:lnTo>
                  <a:pt x="3910962" y="11105"/>
                </a:lnTo>
                <a:lnTo>
                  <a:pt x="3910962" y="2529660"/>
                </a:lnTo>
                <a:lnTo>
                  <a:pt x="6242" y="2529660"/>
                </a:lnTo>
                <a:lnTo>
                  <a:pt x="25280" y="2158134"/>
                </a:lnTo>
                <a:cubicBezTo>
                  <a:pt x="28243" y="1914439"/>
                  <a:pt x="36288" y="1670236"/>
                  <a:pt x="11167" y="1427303"/>
                </a:cubicBezTo>
                <a:cubicBezTo>
                  <a:pt x="-5908" y="1262723"/>
                  <a:pt x="865" y="1098905"/>
                  <a:pt x="3970" y="934453"/>
                </a:cubicBezTo>
                <a:cubicBezTo>
                  <a:pt x="7498" y="749680"/>
                  <a:pt x="5805" y="564783"/>
                  <a:pt x="5805" y="380010"/>
                </a:cubicBezTo>
                <a:cubicBezTo>
                  <a:pt x="5522" y="299625"/>
                  <a:pt x="10321" y="219748"/>
                  <a:pt x="18506" y="139744"/>
                </a:cubicBezTo>
                <a:lnTo>
                  <a:pt x="19072" y="23791"/>
                </a:lnTo>
                <a:lnTo>
                  <a:pt x="67093" y="27133"/>
                </a:lnTo>
                <a:cubicBezTo>
                  <a:pt x="226530" y="32207"/>
                  <a:pt x="385807" y="21156"/>
                  <a:pt x="545085" y="11612"/>
                </a:cubicBezTo>
                <a:cubicBezTo>
                  <a:pt x="644275" y="5719"/>
                  <a:pt x="743474" y="2069"/>
                  <a:pt x="842684" y="662"/>
                </a:cubicBezTo>
                <a:close/>
              </a:path>
            </a:pathLst>
          </a:custGeom>
        </p:spPr>
        <p:txBody>
          <a:bodyPr wrap="square" anchor="ctr">
            <a:noAutofit/>
          </a:bodyPr>
          <a:lstStyle>
            <a:lvl1pPr algn="ctr">
              <a:buNone/>
              <a:defRPr sz="2400"/>
            </a:lvl1pPr>
          </a:lstStyle>
          <a:p>
            <a:endParaRPr lang="en-US" dirty="0"/>
          </a:p>
        </p:txBody>
      </p:sp>
      <p:sp>
        <p:nvSpPr>
          <p:cNvPr id="24" name="Picture Placeholder 23">
            <a:extLst>
              <a:ext uri="{FF2B5EF4-FFF2-40B4-BE49-F238E27FC236}">
                <a16:creationId xmlns:a16="http://schemas.microsoft.com/office/drawing/2014/main" id="{3A9F270A-23C2-4A09-BC7C-5CB160B890C0}"/>
              </a:ext>
            </a:extLst>
          </p:cNvPr>
          <p:cNvSpPr>
            <a:spLocks noGrp="1"/>
          </p:cNvSpPr>
          <p:nvPr>
            <p:ph type="pic" sz="quarter" idx="16"/>
          </p:nvPr>
        </p:nvSpPr>
        <p:spPr>
          <a:xfrm>
            <a:off x="5021992" y="3792430"/>
            <a:ext cx="3041329" cy="3065569"/>
          </a:xfrm>
          <a:custGeom>
            <a:avLst/>
            <a:gdLst>
              <a:gd name="connsiteX0" fmla="*/ 2750933 w 3041329"/>
              <a:gd name="connsiteY0" fmla="*/ 0 h 3065569"/>
              <a:gd name="connsiteX1" fmla="*/ 3041329 w 3041329"/>
              <a:gd name="connsiteY1" fmla="*/ 10946 h 3065569"/>
              <a:gd name="connsiteX2" fmla="*/ 3041329 w 3041329"/>
              <a:gd name="connsiteY2" fmla="*/ 175882 h 3065569"/>
              <a:gd name="connsiteX3" fmla="*/ 3034394 w 3041329"/>
              <a:gd name="connsiteY3" fmla="*/ 266109 h 3065569"/>
              <a:gd name="connsiteX4" fmla="*/ 3037217 w 3041329"/>
              <a:gd name="connsiteY4" fmla="*/ 802010 h 3065569"/>
              <a:gd name="connsiteX5" fmla="*/ 3025363 w 3041329"/>
              <a:gd name="connsiteY5" fmla="*/ 1170283 h 3065569"/>
              <a:gd name="connsiteX6" fmla="*/ 3020000 w 3041329"/>
              <a:gd name="connsiteY6" fmla="*/ 1316450 h 3065569"/>
              <a:gd name="connsiteX7" fmla="*/ 3014637 w 3041329"/>
              <a:gd name="connsiteY7" fmla="*/ 1344641 h 3065569"/>
              <a:gd name="connsiteX8" fmla="*/ 3014637 w 3041329"/>
              <a:gd name="connsiteY8" fmla="*/ 1357340 h 3065569"/>
              <a:gd name="connsiteX9" fmla="*/ 3021693 w 3041329"/>
              <a:gd name="connsiteY9" fmla="*/ 1384898 h 3065569"/>
              <a:gd name="connsiteX10" fmla="*/ 3029173 w 3041329"/>
              <a:gd name="connsiteY10" fmla="*/ 1911401 h 3065569"/>
              <a:gd name="connsiteX11" fmla="*/ 3039899 w 3041329"/>
              <a:gd name="connsiteY11" fmla="*/ 2395617 h 3065569"/>
              <a:gd name="connsiteX12" fmla="*/ 3041329 w 3041329"/>
              <a:gd name="connsiteY12" fmla="*/ 2446475 h 3065569"/>
              <a:gd name="connsiteX13" fmla="*/ 3041329 w 3041329"/>
              <a:gd name="connsiteY13" fmla="*/ 2649259 h 3065569"/>
              <a:gd name="connsiteX14" fmla="*/ 3040516 w 3041329"/>
              <a:gd name="connsiteY14" fmla="*/ 2683378 h 3065569"/>
              <a:gd name="connsiteX15" fmla="*/ 3029596 w 3041329"/>
              <a:gd name="connsiteY15" fmla="*/ 2971138 h 3065569"/>
              <a:gd name="connsiteX16" fmla="*/ 3031678 w 3041329"/>
              <a:gd name="connsiteY16" fmla="*/ 3022824 h 3065569"/>
              <a:gd name="connsiteX17" fmla="*/ 3034625 w 3041329"/>
              <a:gd name="connsiteY17" fmla="*/ 3065569 h 3065569"/>
              <a:gd name="connsiteX18" fmla="*/ 24938 w 3041329"/>
              <a:gd name="connsiteY18" fmla="*/ 3065569 h 3065569"/>
              <a:gd name="connsiteX19" fmla="*/ 25911 w 3041329"/>
              <a:gd name="connsiteY19" fmla="*/ 3001918 h 3065569"/>
              <a:gd name="connsiteX20" fmla="*/ 38276 w 3041329"/>
              <a:gd name="connsiteY20" fmla="*/ 2918677 h 3065569"/>
              <a:gd name="connsiteX21" fmla="*/ 28835 w 3041329"/>
              <a:gd name="connsiteY21" fmla="*/ 2491295 h 3065569"/>
              <a:gd name="connsiteX22" fmla="*/ 21053 w 3041329"/>
              <a:gd name="connsiteY22" fmla="*/ 2094786 h 3065569"/>
              <a:gd name="connsiteX23" fmla="*/ 16716 w 3041329"/>
              <a:gd name="connsiteY23" fmla="*/ 1719456 h 3065569"/>
              <a:gd name="connsiteX24" fmla="*/ 3192 w 3041329"/>
              <a:gd name="connsiteY24" fmla="*/ 1622752 h 3065569"/>
              <a:gd name="connsiteX25" fmla="*/ 24242 w 3041329"/>
              <a:gd name="connsiteY25" fmla="*/ 1269110 h 3065569"/>
              <a:gd name="connsiteX26" fmla="*/ 24242 w 3041329"/>
              <a:gd name="connsiteY26" fmla="*/ 1044447 h 3065569"/>
              <a:gd name="connsiteX27" fmla="*/ 13654 w 3041329"/>
              <a:gd name="connsiteY27" fmla="*/ 884594 h 3065569"/>
              <a:gd name="connsiteX28" fmla="*/ 23477 w 3041329"/>
              <a:gd name="connsiteY28" fmla="*/ 597929 h 3065569"/>
              <a:gd name="connsiteX29" fmla="*/ 26284 w 3041329"/>
              <a:gd name="connsiteY29" fmla="*/ 408605 h 3065569"/>
              <a:gd name="connsiteX30" fmla="*/ 33300 w 3041329"/>
              <a:gd name="connsiteY30" fmla="*/ 153452 h 3065569"/>
              <a:gd name="connsiteX31" fmla="*/ 16058 w 3041329"/>
              <a:gd name="connsiteY31" fmla="*/ 52511 h 3065569"/>
              <a:gd name="connsiteX32" fmla="*/ 13611 w 3041329"/>
              <a:gd name="connsiteY32" fmla="*/ 10473 h 3065569"/>
              <a:gd name="connsiteX33" fmla="*/ 222689 w 3041329"/>
              <a:gd name="connsiteY33" fmla="*/ 5194 h 3065569"/>
              <a:gd name="connsiteX34" fmla="*/ 988364 w 3041329"/>
              <a:gd name="connsiteY34" fmla="*/ 17002 h 3065569"/>
              <a:gd name="connsiteX35" fmla="*/ 1316477 w 3041329"/>
              <a:gd name="connsiteY35" fmla="*/ 7977 h 3065569"/>
              <a:gd name="connsiteX36" fmla="*/ 1738973 w 3041329"/>
              <a:gd name="connsiteY36" fmla="*/ 11247 h 3065569"/>
              <a:gd name="connsiteX37" fmla="*/ 2438148 w 3041329"/>
              <a:gd name="connsiteY37" fmla="*/ 11247 h 3065569"/>
              <a:gd name="connsiteX38" fmla="*/ 2750933 w 3041329"/>
              <a:gd name="connsiteY38" fmla="*/ 0 h 3065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41329" h="3065569">
                <a:moveTo>
                  <a:pt x="2750933" y="0"/>
                </a:moveTo>
                <a:lnTo>
                  <a:pt x="3041329" y="10946"/>
                </a:lnTo>
                <a:lnTo>
                  <a:pt x="3041329" y="175882"/>
                </a:lnTo>
                <a:lnTo>
                  <a:pt x="3034394" y="266109"/>
                </a:lnTo>
                <a:cubicBezTo>
                  <a:pt x="3019012" y="444912"/>
                  <a:pt x="3025927" y="623588"/>
                  <a:pt x="3037217" y="802010"/>
                </a:cubicBezTo>
                <a:cubicBezTo>
                  <a:pt x="3044443" y="924849"/>
                  <a:pt x="3040477" y="1048016"/>
                  <a:pt x="3025363" y="1170283"/>
                </a:cubicBezTo>
                <a:cubicBezTo>
                  <a:pt x="3020000" y="1218920"/>
                  <a:pt x="3020987" y="1267685"/>
                  <a:pt x="3020000" y="1316450"/>
                </a:cubicBezTo>
                <a:cubicBezTo>
                  <a:pt x="3019717" y="1325847"/>
                  <a:pt x="3026069" y="1336767"/>
                  <a:pt x="3014637" y="1344641"/>
                </a:cubicBezTo>
                <a:lnTo>
                  <a:pt x="3014637" y="1357340"/>
                </a:lnTo>
                <a:cubicBezTo>
                  <a:pt x="3027198" y="1364325"/>
                  <a:pt x="3020706" y="1375754"/>
                  <a:pt x="3021693" y="1384898"/>
                </a:cubicBezTo>
                <a:cubicBezTo>
                  <a:pt x="3038360" y="1560005"/>
                  <a:pt x="3040872" y="1735963"/>
                  <a:pt x="3029173" y="1911401"/>
                </a:cubicBezTo>
                <a:cubicBezTo>
                  <a:pt x="3020564" y="2072933"/>
                  <a:pt x="3029455" y="2234211"/>
                  <a:pt x="3039899" y="2395617"/>
                </a:cubicBezTo>
                <a:lnTo>
                  <a:pt x="3041329" y="2446475"/>
                </a:lnTo>
                <a:lnTo>
                  <a:pt x="3041329" y="2649259"/>
                </a:lnTo>
                <a:lnTo>
                  <a:pt x="3040516" y="2683378"/>
                </a:lnTo>
                <a:cubicBezTo>
                  <a:pt x="3036759" y="2779288"/>
                  <a:pt x="3031078" y="2875197"/>
                  <a:pt x="3029596" y="2971138"/>
                </a:cubicBezTo>
                <a:cubicBezTo>
                  <a:pt x="3029314" y="2988346"/>
                  <a:pt x="3030372" y="3005585"/>
                  <a:pt x="3031678" y="3022824"/>
                </a:cubicBezTo>
                <a:lnTo>
                  <a:pt x="3034625" y="3065569"/>
                </a:lnTo>
                <a:lnTo>
                  <a:pt x="24938" y="3065569"/>
                </a:lnTo>
                <a:lnTo>
                  <a:pt x="25911" y="3001918"/>
                </a:lnTo>
                <a:cubicBezTo>
                  <a:pt x="28191" y="2973959"/>
                  <a:pt x="32318" y="2946151"/>
                  <a:pt x="38276" y="2918677"/>
                </a:cubicBezTo>
                <a:cubicBezTo>
                  <a:pt x="68779" y="2777462"/>
                  <a:pt x="65552" y="2631030"/>
                  <a:pt x="28835" y="2491295"/>
                </a:cubicBezTo>
                <a:cubicBezTo>
                  <a:pt x="-4463" y="2359636"/>
                  <a:pt x="-11352" y="2227594"/>
                  <a:pt x="21053" y="2094786"/>
                </a:cubicBezTo>
                <a:cubicBezTo>
                  <a:pt x="51646" y="1971356"/>
                  <a:pt x="50153" y="1842146"/>
                  <a:pt x="16716" y="1719456"/>
                </a:cubicBezTo>
                <a:cubicBezTo>
                  <a:pt x="9316" y="1687689"/>
                  <a:pt x="4787" y="1655323"/>
                  <a:pt x="3192" y="1622752"/>
                </a:cubicBezTo>
                <a:cubicBezTo>
                  <a:pt x="-6887" y="1503851"/>
                  <a:pt x="10081" y="1386608"/>
                  <a:pt x="24242" y="1269110"/>
                </a:cubicBezTo>
                <a:cubicBezTo>
                  <a:pt x="33683" y="1194222"/>
                  <a:pt x="48099" y="1118569"/>
                  <a:pt x="24242" y="1044447"/>
                </a:cubicBezTo>
                <a:cubicBezTo>
                  <a:pt x="7899" y="992791"/>
                  <a:pt x="4264" y="937959"/>
                  <a:pt x="13654" y="884594"/>
                </a:cubicBezTo>
                <a:cubicBezTo>
                  <a:pt x="29486" y="789881"/>
                  <a:pt x="32790" y="693497"/>
                  <a:pt x="23477" y="597929"/>
                </a:cubicBezTo>
                <a:cubicBezTo>
                  <a:pt x="17328" y="534919"/>
                  <a:pt x="18272" y="471411"/>
                  <a:pt x="26284" y="408605"/>
                </a:cubicBezTo>
                <a:cubicBezTo>
                  <a:pt x="36872" y="324149"/>
                  <a:pt x="53330" y="238162"/>
                  <a:pt x="33300" y="153452"/>
                </a:cubicBezTo>
                <a:cubicBezTo>
                  <a:pt x="25327" y="119804"/>
                  <a:pt x="19745" y="86163"/>
                  <a:pt x="16058" y="52511"/>
                </a:cubicBezTo>
                <a:lnTo>
                  <a:pt x="13611" y="10473"/>
                </a:lnTo>
                <a:lnTo>
                  <a:pt x="222689" y="5194"/>
                </a:lnTo>
                <a:cubicBezTo>
                  <a:pt x="477949" y="4054"/>
                  <a:pt x="733156" y="16119"/>
                  <a:pt x="988364" y="17002"/>
                </a:cubicBezTo>
                <a:cubicBezTo>
                  <a:pt x="1097946" y="17394"/>
                  <a:pt x="1207148" y="12424"/>
                  <a:pt x="1316477" y="7977"/>
                </a:cubicBezTo>
                <a:cubicBezTo>
                  <a:pt x="1457478" y="2353"/>
                  <a:pt x="1598225" y="13470"/>
                  <a:pt x="1738973" y="11247"/>
                </a:cubicBezTo>
                <a:cubicBezTo>
                  <a:pt x="1972073" y="7585"/>
                  <a:pt x="2205047" y="18310"/>
                  <a:pt x="2438148" y="11247"/>
                </a:cubicBezTo>
                <a:cubicBezTo>
                  <a:pt x="2542410" y="7977"/>
                  <a:pt x="2646671" y="3007"/>
                  <a:pt x="2750933" y="0"/>
                </a:cubicBezTo>
                <a:close/>
              </a:path>
            </a:pathLst>
          </a:custGeom>
        </p:spPr>
        <p:txBody>
          <a:bodyPr wrap="square" anchor="ctr">
            <a:noAutofit/>
          </a:bodyPr>
          <a:lstStyle>
            <a:lvl1pPr algn="ctr">
              <a:buNone/>
              <a:defRPr sz="2400"/>
            </a:lvl1pPr>
          </a:lstStyle>
          <a:p>
            <a:endParaRPr lang="en-US" dirty="0"/>
          </a:p>
        </p:txBody>
      </p:sp>
      <p:sp>
        <p:nvSpPr>
          <p:cNvPr id="23" name="Picture Placeholder 22">
            <a:extLst>
              <a:ext uri="{FF2B5EF4-FFF2-40B4-BE49-F238E27FC236}">
                <a16:creationId xmlns:a16="http://schemas.microsoft.com/office/drawing/2014/main" id="{AE3DF8F2-18BB-45CB-8A9F-A6F8DED4CE61}"/>
              </a:ext>
            </a:extLst>
          </p:cNvPr>
          <p:cNvSpPr>
            <a:spLocks noGrp="1"/>
          </p:cNvSpPr>
          <p:nvPr>
            <p:ph type="pic" sz="quarter" idx="13"/>
          </p:nvPr>
        </p:nvSpPr>
        <p:spPr>
          <a:xfrm>
            <a:off x="5027598" y="0"/>
            <a:ext cx="3035794" cy="3597039"/>
          </a:xfrm>
          <a:custGeom>
            <a:avLst/>
            <a:gdLst>
              <a:gd name="connsiteX0" fmla="*/ 19840 w 3035794"/>
              <a:gd name="connsiteY0" fmla="*/ 0 h 3597039"/>
              <a:gd name="connsiteX1" fmla="*/ 3028263 w 3035794"/>
              <a:gd name="connsiteY1" fmla="*/ 0 h 3597039"/>
              <a:gd name="connsiteX2" fmla="*/ 3024697 w 3035794"/>
              <a:gd name="connsiteY2" fmla="*/ 140686 h 3597039"/>
              <a:gd name="connsiteX3" fmla="*/ 3035552 w 3035794"/>
              <a:gd name="connsiteY3" fmla="*/ 655695 h 3597039"/>
              <a:gd name="connsiteX4" fmla="*/ 3017206 w 3035794"/>
              <a:gd name="connsiteY4" fmla="*/ 941424 h 3597039"/>
              <a:gd name="connsiteX5" fmla="*/ 3027314 w 3035794"/>
              <a:gd name="connsiteY5" fmla="*/ 1375590 h 3597039"/>
              <a:gd name="connsiteX6" fmla="*/ 3035723 w 3035794"/>
              <a:gd name="connsiteY6" fmla="*/ 1661758 h 3597039"/>
              <a:gd name="connsiteX7" fmla="*/ 3035723 w 3035794"/>
              <a:gd name="connsiteY7" fmla="*/ 2108768 h 3597039"/>
              <a:gd name="connsiteX8" fmla="*/ 3024686 w 3035794"/>
              <a:gd name="connsiteY8" fmla="*/ 2232285 h 3597039"/>
              <a:gd name="connsiteX9" fmla="*/ 3025391 w 3035794"/>
              <a:gd name="connsiteY9" fmla="*/ 2548746 h 3597039"/>
              <a:gd name="connsiteX10" fmla="*/ 3024544 w 3035794"/>
              <a:gd name="connsiteY10" fmla="*/ 2932131 h 3597039"/>
              <a:gd name="connsiteX11" fmla="*/ 3029484 w 3035794"/>
              <a:gd name="connsiteY11" fmla="*/ 3206050 h 3597039"/>
              <a:gd name="connsiteX12" fmla="*/ 3029484 w 3035794"/>
              <a:gd name="connsiteY12" fmla="*/ 3492287 h 3597039"/>
              <a:gd name="connsiteX13" fmla="*/ 3026528 w 3035794"/>
              <a:gd name="connsiteY13" fmla="*/ 3584038 h 3597039"/>
              <a:gd name="connsiteX14" fmla="*/ 2536033 w 3035794"/>
              <a:gd name="connsiteY14" fmla="*/ 3578457 h 3597039"/>
              <a:gd name="connsiteX15" fmla="*/ 2062105 w 3035794"/>
              <a:gd name="connsiteY15" fmla="*/ 3578457 h 3597039"/>
              <a:gd name="connsiteX16" fmla="*/ 1545736 w 3035794"/>
              <a:gd name="connsiteY16" fmla="*/ 3591536 h 3597039"/>
              <a:gd name="connsiteX17" fmla="*/ 1047737 w 3035794"/>
              <a:gd name="connsiteY17" fmla="*/ 3582381 h 3597039"/>
              <a:gd name="connsiteX18" fmla="*/ 522627 w 3035794"/>
              <a:gd name="connsiteY18" fmla="*/ 3586174 h 3597039"/>
              <a:gd name="connsiteX19" fmla="*/ 179310 w 3035794"/>
              <a:gd name="connsiteY19" fmla="*/ 3582119 h 3597039"/>
              <a:gd name="connsiteX20" fmla="*/ 12768 w 3035794"/>
              <a:gd name="connsiteY20" fmla="*/ 3583434 h 3597039"/>
              <a:gd name="connsiteX21" fmla="*/ 14927 w 3035794"/>
              <a:gd name="connsiteY21" fmla="*/ 3541208 h 3597039"/>
              <a:gd name="connsiteX22" fmla="*/ 15947 w 3035794"/>
              <a:gd name="connsiteY22" fmla="*/ 3236172 h 3597039"/>
              <a:gd name="connsiteX23" fmla="*/ 15947 w 3035794"/>
              <a:gd name="connsiteY23" fmla="*/ 3093031 h 3597039"/>
              <a:gd name="connsiteX24" fmla="*/ 22581 w 3035794"/>
              <a:gd name="connsiteY24" fmla="*/ 2901666 h 3597039"/>
              <a:gd name="connsiteX25" fmla="*/ 9823 w 3035794"/>
              <a:gd name="connsiteY25" fmla="*/ 2816955 h 3597039"/>
              <a:gd name="connsiteX26" fmla="*/ 16074 w 3035794"/>
              <a:gd name="connsiteY26" fmla="*/ 2600075 h 3597039"/>
              <a:gd name="connsiteX27" fmla="*/ 22836 w 3035794"/>
              <a:gd name="connsiteY27" fmla="*/ 2349514 h 3597039"/>
              <a:gd name="connsiteX28" fmla="*/ 23857 w 3035794"/>
              <a:gd name="connsiteY28" fmla="*/ 2147560 h 3597039"/>
              <a:gd name="connsiteX29" fmla="*/ 26663 w 3035794"/>
              <a:gd name="connsiteY29" fmla="*/ 1765978 h 3597039"/>
              <a:gd name="connsiteX30" fmla="*/ 24367 w 3035794"/>
              <a:gd name="connsiteY30" fmla="*/ 1543612 h 3597039"/>
              <a:gd name="connsiteX31" fmla="*/ 24367 w 3035794"/>
              <a:gd name="connsiteY31" fmla="*/ 1033305 h 3597039"/>
              <a:gd name="connsiteX32" fmla="*/ 25133 w 3035794"/>
              <a:gd name="connsiteY32" fmla="*/ 759271 h 3597039"/>
              <a:gd name="connsiteX33" fmla="*/ 14289 w 3035794"/>
              <a:gd name="connsiteY33" fmla="*/ 353321 h 3597039"/>
              <a:gd name="connsiteX34" fmla="*/ 22581 w 3035794"/>
              <a:gd name="connsiteY34" fmla="*/ 20346 h 3597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35794" h="3597039">
                <a:moveTo>
                  <a:pt x="19840" y="0"/>
                </a:moveTo>
                <a:lnTo>
                  <a:pt x="3028263" y="0"/>
                </a:lnTo>
                <a:lnTo>
                  <a:pt x="3024697" y="140686"/>
                </a:lnTo>
                <a:cubicBezTo>
                  <a:pt x="3025259" y="312749"/>
                  <a:pt x="3037669" y="484544"/>
                  <a:pt x="3035552" y="655695"/>
                </a:cubicBezTo>
                <a:cubicBezTo>
                  <a:pt x="3034423" y="750938"/>
                  <a:pt x="3013255" y="845927"/>
                  <a:pt x="3017206" y="941424"/>
                </a:cubicBezTo>
                <a:cubicBezTo>
                  <a:pt x="3022992" y="1086130"/>
                  <a:pt x="3024933" y="1230868"/>
                  <a:pt x="3027314" y="1375590"/>
                </a:cubicBezTo>
                <a:lnTo>
                  <a:pt x="3035723" y="1661758"/>
                </a:lnTo>
                <a:lnTo>
                  <a:pt x="3035723" y="2108768"/>
                </a:lnTo>
                <a:lnTo>
                  <a:pt x="3024686" y="2232285"/>
                </a:lnTo>
                <a:cubicBezTo>
                  <a:pt x="3008033" y="2337306"/>
                  <a:pt x="3018335" y="2443217"/>
                  <a:pt x="3025391" y="2548746"/>
                </a:cubicBezTo>
                <a:cubicBezTo>
                  <a:pt x="3034000" y="2676499"/>
                  <a:pt x="3038657" y="2804125"/>
                  <a:pt x="3024544" y="2932131"/>
                </a:cubicBezTo>
                <a:cubicBezTo>
                  <a:pt x="3014384" y="3023183"/>
                  <a:pt x="3023839" y="3114743"/>
                  <a:pt x="3029484" y="3206050"/>
                </a:cubicBezTo>
                <a:cubicBezTo>
                  <a:pt x="3036822" y="3301343"/>
                  <a:pt x="3036822" y="3396994"/>
                  <a:pt x="3029484" y="3492287"/>
                </a:cubicBezTo>
                <a:lnTo>
                  <a:pt x="3026528" y="3584038"/>
                </a:lnTo>
                <a:lnTo>
                  <a:pt x="2536033" y="3578457"/>
                </a:lnTo>
                <a:cubicBezTo>
                  <a:pt x="2378057" y="3583558"/>
                  <a:pt x="2220080" y="3585390"/>
                  <a:pt x="2062105" y="3578457"/>
                </a:cubicBezTo>
                <a:cubicBezTo>
                  <a:pt x="1889685" y="3570479"/>
                  <a:pt x="1717648" y="3579504"/>
                  <a:pt x="1545736" y="3591536"/>
                </a:cubicBezTo>
                <a:cubicBezTo>
                  <a:pt x="1379525" y="3603177"/>
                  <a:pt x="1213695" y="3594544"/>
                  <a:pt x="1047737" y="3582381"/>
                </a:cubicBezTo>
                <a:cubicBezTo>
                  <a:pt x="872873" y="3569328"/>
                  <a:pt x="697288" y="3570585"/>
                  <a:pt x="522627" y="3586174"/>
                </a:cubicBezTo>
                <a:cubicBezTo>
                  <a:pt x="408103" y="3596376"/>
                  <a:pt x="293327" y="3581074"/>
                  <a:pt x="179310" y="3582119"/>
                </a:cubicBezTo>
                <a:lnTo>
                  <a:pt x="12768" y="3583434"/>
                </a:lnTo>
                <a:lnTo>
                  <a:pt x="14927" y="3541208"/>
                </a:lnTo>
                <a:cubicBezTo>
                  <a:pt x="24495" y="3440295"/>
                  <a:pt x="35084" y="3338234"/>
                  <a:pt x="15947" y="3236172"/>
                </a:cubicBezTo>
                <a:cubicBezTo>
                  <a:pt x="7719" y="3188816"/>
                  <a:pt x="7719" y="3140388"/>
                  <a:pt x="15947" y="3093031"/>
                </a:cubicBezTo>
                <a:cubicBezTo>
                  <a:pt x="25898" y="3029243"/>
                  <a:pt x="35339" y="2966092"/>
                  <a:pt x="22581" y="2901666"/>
                </a:cubicBezTo>
                <a:cubicBezTo>
                  <a:pt x="16968" y="2873599"/>
                  <a:pt x="12758" y="2845277"/>
                  <a:pt x="9823" y="2816955"/>
                </a:cubicBezTo>
                <a:cubicBezTo>
                  <a:pt x="3980" y="2744645"/>
                  <a:pt x="6072" y="2671926"/>
                  <a:pt x="16074" y="2600075"/>
                </a:cubicBezTo>
                <a:cubicBezTo>
                  <a:pt x="25643" y="2516640"/>
                  <a:pt x="10079" y="2432694"/>
                  <a:pt x="22836" y="2349514"/>
                </a:cubicBezTo>
                <a:cubicBezTo>
                  <a:pt x="31895" y="2282524"/>
                  <a:pt x="32239" y="2214640"/>
                  <a:pt x="23857" y="2147560"/>
                </a:cubicBezTo>
                <a:cubicBezTo>
                  <a:pt x="8778" y="2020749"/>
                  <a:pt x="9721" y="1892547"/>
                  <a:pt x="26663" y="1765978"/>
                </a:cubicBezTo>
                <a:cubicBezTo>
                  <a:pt x="37125" y="1692111"/>
                  <a:pt x="43121" y="1616076"/>
                  <a:pt x="24367" y="1543612"/>
                </a:cubicBezTo>
                <a:cubicBezTo>
                  <a:pt x="-19775" y="1373297"/>
                  <a:pt x="5996" y="1202727"/>
                  <a:pt x="24367" y="1033305"/>
                </a:cubicBezTo>
                <a:cubicBezTo>
                  <a:pt x="35530" y="942318"/>
                  <a:pt x="35786" y="850322"/>
                  <a:pt x="25133" y="759271"/>
                </a:cubicBezTo>
                <a:cubicBezTo>
                  <a:pt x="6226" y="624792"/>
                  <a:pt x="2577" y="488614"/>
                  <a:pt x="14289" y="353321"/>
                </a:cubicBezTo>
                <a:cubicBezTo>
                  <a:pt x="24877" y="242712"/>
                  <a:pt x="35339" y="131848"/>
                  <a:pt x="22581" y="20346"/>
                </a:cubicBez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630936" y="429768"/>
            <a:ext cx="3922776" cy="1645920"/>
          </a:xfrm>
        </p:spPr>
        <p:txBody>
          <a:bodyPr anchor="b"/>
          <a:lstStyle>
            <a:lvl1pPr>
              <a:defRPr sz="54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0936" y="2706624"/>
            <a:ext cx="3931920" cy="3383280"/>
          </a:xfrm>
        </p:spPr>
        <p:txBody>
          <a:bodyPr>
            <a:normAutofit/>
          </a:bodyPr>
          <a:lstStyle>
            <a:lvl1pPr marL="0" indent="0">
              <a:buNone/>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descr="Tag=AccentColor&#10;Flavor=Light&#10;Target=FillAndLine">
            <a:extLst>
              <a:ext uri="{FF2B5EF4-FFF2-40B4-BE49-F238E27FC236}">
                <a16:creationId xmlns:a16="http://schemas.microsoft.com/office/drawing/2014/main" id="{3D56BB16-3103-4F61-889C-DDC4E4A678C2}"/>
              </a:ext>
            </a:extLst>
          </p:cNvPr>
          <p:cNvSpPr/>
          <p:nvPr userDrawn="1"/>
        </p:nvSpPr>
        <p:spPr>
          <a:xfrm>
            <a:off x="629328" y="2423160"/>
            <a:ext cx="3877056" cy="27432"/>
          </a:xfrm>
          <a:custGeom>
            <a:avLst/>
            <a:gdLst>
              <a:gd name="connsiteX0" fmla="*/ 0 w 3877056"/>
              <a:gd name="connsiteY0" fmla="*/ 0 h 27432"/>
              <a:gd name="connsiteX1" fmla="*/ 723717 w 3877056"/>
              <a:gd name="connsiteY1" fmla="*/ 0 h 27432"/>
              <a:gd name="connsiteX2" fmla="*/ 1408664 w 3877056"/>
              <a:gd name="connsiteY2" fmla="*/ 0 h 27432"/>
              <a:gd name="connsiteX3" fmla="*/ 2093610 w 3877056"/>
              <a:gd name="connsiteY3" fmla="*/ 0 h 27432"/>
              <a:gd name="connsiteX4" fmla="*/ 2623475 w 3877056"/>
              <a:gd name="connsiteY4" fmla="*/ 0 h 27432"/>
              <a:gd name="connsiteX5" fmla="*/ 3192109 w 3877056"/>
              <a:gd name="connsiteY5" fmla="*/ 0 h 27432"/>
              <a:gd name="connsiteX6" fmla="*/ 3877056 w 3877056"/>
              <a:gd name="connsiteY6" fmla="*/ 0 h 27432"/>
              <a:gd name="connsiteX7" fmla="*/ 3877056 w 3877056"/>
              <a:gd name="connsiteY7" fmla="*/ 27432 h 27432"/>
              <a:gd name="connsiteX8" fmla="*/ 3230880 w 3877056"/>
              <a:gd name="connsiteY8" fmla="*/ 27432 h 27432"/>
              <a:gd name="connsiteX9" fmla="*/ 2701016 w 3877056"/>
              <a:gd name="connsiteY9" fmla="*/ 27432 h 27432"/>
              <a:gd name="connsiteX10" fmla="*/ 2171151 w 3877056"/>
              <a:gd name="connsiteY10" fmla="*/ 27432 h 27432"/>
              <a:gd name="connsiteX11" fmla="*/ 1486205 w 3877056"/>
              <a:gd name="connsiteY11" fmla="*/ 27432 h 27432"/>
              <a:gd name="connsiteX12" fmla="*/ 917570 w 3877056"/>
              <a:gd name="connsiteY12" fmla="*/ 27432 h 27432"/>
              <a:gd name="connsiteX13" fmla="*/ 0 w 3877056"/>
              <a:gd name="connsiteY13" fmla="*/ 27432 h 27432"/>
              <a:gd name="connsiteX14" fmla="*/ 0 w 3877056"/>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7056" h="27432" fill="none" extrusionOk="0">
                <a:moveTo>
                  <a:pt x="0" y="0"/>
                </a:moveTo>
                <a:cubicBezTo>
                  <a:pt x="212376" y="-32836"/>
                  <a:pt x="570944" y="24926"/>
                  <a:pt x="723717" y="0"/>
                </a:cubicBezTo>
                <a:cubicBezTo>
                  <a:pt x="876490" y="-24926"/>
                  <a:pt x="1149502" y="-13047"/>
                  <a:pt x="1408664" y="0"/>
                </a:cubicBezTo>
                <a:cubicBezTo>
                  <a:pt x="1667826" y="13047"/>
                  <a:pt x="1931449" y="-10086"/>
                  <a:pt x="2093610" y="0"/>
                </a:cubicBezTo>
                <a:cubicBezTo>
                  <a:pt x="2255771" y="10086"/>
                  <a:pt x="2364217" y="17704"/>
                  <a:pt x="2623475" y="0"/>
                </a:cubicBezTo>
                <a:cubicBezTo>
                  <a:pt x="2882734" y="-17704"/>
                  <a:pt x="3039913" y="-18191"/>
                  <a:pt x="3192109" y="0"/>
                </a:cubicBezTo>
                <a:cubicBezTo>
                  <a:pt x="3344305" y="18191"/>
                  <a:pt x="3704655" y="9863"/>
                  <a:pt x="3877056" y="0"/>
                </a:cubicBezTo>
                <a:cubicBezTo>
                  <a:pt x="3876099" y="8431"/>
                  <a:pt x="3876707" y="14612"/>
                  <a:pt x="3877056" y="27432"/>
                </a:cubicBezTo>
                <a:cubicBezTo>
                  <a:pt x="3653020" y="26009"/>
                  <a:pt x="3480940" y="44647"/>
                  <a:pt x="3230880" y="27432"/>
                </a:cubicBezTo>
                <a:cubicBezTo>
                  <a:pt x="2980820" y="10217"/>
                  <a:pt x="2872670" y="48866"/>
                  <a:pt x="2701016" y="27432"/>
                </a:cubicBezTo>
                <a:cubicBezTo>
                  <a:pt x="2529362" y="5998"/>
                  <a:pt x="2364157" y="35954"/>
                  <a:pt x="2171151" y="27432"/>
                </a:cubicBezTo>
                <a:cubicBezTo>
                  <a:pt x="1978146" y="18910"/>
                  <a:pt x="1773461" y="38798"/>
                  <a:pt x="1486205" y="27432"/>
                </a:cubicBezTo>
                <a:cubicBezTo>
                  <a:pt x="1198949" y="16066"/>
                  <a:pt x="1139376" y="-574"/>
                  <a:pt x="917570" y="27432"/>
                </a:cubicBezTo>
                <a:cubicBezTo>
                  <a:pt x="695765" y="55438"/>
                  <a:pt x="293344" y="-5450"/>
                  <a:pt x="0" y="27432"/>
                </a:cubicBezTo>
                <a:cubicBezTo>
                  <a:pt x="226" y="18208"/>
                  <a:pt x="-648" y="12891"/>
                  <a:pt x="0" y="0"/>
                </a:cubicBezTo>
                <a:close/>
              </a:path>
              <a:path w="3877056" h="27432" stroke="0" extrusionOk="0">
                <a:moveTo>
                  <a:pt x="0" y="0"/>
                </a:moveTo>
                <a:cubicBezTo>
                  <a:pt x="192669" y="-10137"/>
                  <a:pt x="331692" y="-29256"/>
                  <a:pt x="607405" y="0"/>
                </a:cubicBezTo>
                <a:cubicBezTo>
                  <a:pt x="883118" y="29256"/>
                  <a:pt x="907253" y="-6037"/>
                  <a:pt x="1137270" y="0"/>
                </a:cubicBezTo>
                <a:cubicBezTo>
                  <a:pt x="1367288" y="6037"/>
                  <a:pt x="1546023" y="-32212"/>
                  <a:pt x="1860987" y="0"/>
                </a:cubicBezTo>
                <a:cubicBezTo>
                  <a:pt x="2175951" y="32212"/>
                  <a:pt x="2298836" y="29855"/>
                  <a:pt x="2468392" y="0"/>
                </a:cubicBezTo>
                <a:cubicBezTo>
                  <a:pt x="2637949" y="-29855"/>
                  <a:pt x="2790821" y="13504"/>
                  <a:pt x="3075798" y="0"/>
                </a:cubicBezTo>
                <a:cubicBezTo>
                  <a:pt x="3360775" y="-13504"/>
                  <a:pt x="3584812" y="38899"/>
                  <a:pt x="3877056" y="0"/>
                </a:cubicBezTo>
                <a:cubicBezTo>
                  <a:pt x="3875701" y="9524"/>
                  <a:pt x="3875854" y="13975"/>
                  <a:pt x="3877056" y="27432"/>
                </a:cubicBezTo>
                <a:cubicBezTo>
                  <a:pt x="3651600" y="-703"/>
                  <a:pt x="3532844" y="44229"/>
                  <a:pt x="3230880" y="27432"/>
                </a:cubicBezTo>
                <a:cubicBezTo>
                  <a:pt x="2928916" y="10635"/>
                  <a:pt x="2860399" y="20237"/>
                  <a:pt x="2701016" y="27432"/>
                </a:cubicBezTo>
                <a:cubicBezTo>
                  <a:pt x="2541633" y="34627"/>
                  <a:pt x="2238516" y="40277"/>
                  <a:pt x="2054840" y="27432"/>
                </a:cubicBezTo>
                <a:cubicBezTo>
                  <a:pt x="1871164" y="14587"/>
                  <a:pt x="1583795" y="3252"/>
                  <a:pt x="1408664" y="27432"/>
                </a:cubicBezTo>
                <a:cubicBezTo>
                  <a:pt x="1233533" y="51612"/>
                  <a:pt x="956608" y="20984"/>
                  <a:pt x="801258" y="27432"/>
                </a:cubicBezTo>
                <a:cubicBezTo>
                  <a:pt x="645908" y="33880"/>
                  <a:pt x="165566" y="12646"/>
                  <a:pt x="0" y="27432"/>
                </a:cubicBezTo>
                <a:cubicBezTo>
                  <a:pt x="-800" y="16780"/>
                  <a:pt x="-583" y="1291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093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Freeform: Shape 8" descr="Tag=AccentColor&#10;Flavor=Light&#10;Target=Fill">
            <a:extLst>
              <a:ext uri="{FF2B5EF4-FFF2-40B4-BE49-F238E27FC236}">
                <a16:creationId xmlns:a16="http://schemas.microsoft.com/office/drawing/2014/main" id="{6E9FA88B-AFEE-4852-B85E-7E7C8AF78BFF}"/>
              </a:ext>
            </a:extLst>
          </p:cNvPr>
          <p:cNvSpPr/>
          <p:nvPr userDrawn="1"/>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1"/>
          </a:solidFill>
          <a:ln w="819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41248" y="402336"/>
            <a:ext cx="10515600" cy="1344168"/>
          </a:xfrm>
        </p:spPr>
        <p:txBody>
          <a:bodyPr/>
          <a:lstStyle>
            <a:lvl1pPr algn="ctr">
              <a:defRPr sz="7200">
                <a:solidFill>
                  <a:schemeClr val="bg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0" name="Picture Placeholder 9">
            <a:extLst>
              <a:ext uri="{FF2B5EF4-FFF2-40B4-BE49-F238E27FC236}">
                <a16:creationId xmlns:a16="http://schemas.microsoft.com/office/drawing/2014/main" id="{4308AE94-7094-4D70-9812-D22ECD79C7D9}"/>
              </a:ext>
            </a:extLst>
          </p:cNvPr>
          <p:cNvSpPr>
            <a:spLocks noGrp="1"/>
          </p:cNvSpPr>
          <p:nvPr>
            <p:ph type="pic" sz="quarter" idx="17"/>
          </p:nvPr>
        </p:nvSpPr>
        <p:spPr>
          <a:xfrm>
            <a:off x="970635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1" name="Picture Placeholder 10">
            <a:extLst>
              <a:ext uri="{FF2B5EF4-FFF2-40B4-BE49-F238E27FC236}">
                <a16:creationId xmlns:a16="http://schemas.microsoft.com/office/drawing/2014/main" id="{2B505429-1B51-4AA8-8307-05F64474936C}"/>
              </a:ext>
            </a:extLst>
          </p:cNvPr>
          <p:cNvSpPr>
            <a:spLocks noGrp="1"/>
          </p:cNvSpPr>
          <p:nvPr>
            <p:ph type="pic" sz="quarter" idx="15"/>
          </p:nvPr>
        </p:nvSpPr>
        <p:spPr>
          <a:xfrm>
            <a:off x="5728716" y="3511296"/>
            <a:ext cx="731520" cy="731520"/>
          </a:xfrm>
          <a:prstGeom prst="rect">
            <a:avLst/>
          </a:prstGeom>
        </p:spPr>
        <p:txBody>
          <a:bodyPr wrap="square" anchor="ctr">
            <a:noAutofit/>
          </a:bodyPr>
          <a:lstStyle>
            <a:lvl1pPr marL="0" indent="0" algn="ctr">
              <a:lnSpc>
                <a:spcPct val="100000"/>
              </a:lnSpc>
              <a:spcBef>
                <a:spcPts val="0"/>
              </a:spcBef>
              <a:buNone/>
              <a:defRPr sz="2000"/>
            </a:lvl1pPr>
          </a:lstStyle>
          <a:p>
            <a:endParaRPr lang="en-US" dirty="0"/>
          </a:p>
        </p:txBody>
      </p:sp>
      <p:sp>
        <p:nvSpPr>
          <p:cNvPr id="12" name="Picture Placeholder 11">
            <a:extLst>
              <a:ext uri="{FF2B5EF4-FFF2-40B4-BE49-F238E27FC236}">
                <a16:creationId xmlns:a16="http://schemas.microsoft.com/office/drawing/2014/main" id="{F3F3360D-2801-410A-A4E5-7AE529A3E3C8}"/>
              </a:ext>
            </a:extLst>
          </p:cNvPr>
          <p:cNvSpPr>
            <a:spLocks noGrp="1"/>
          </p:cNvSpPr>
          <p:nvPr>
            <p:ph type="pic" sz="quarter" idx="13"/>
          </p:nvPr>
        </p:nvSpPr>
        <p:spPr>
          <a:xfrm>
            <a:off x="1751076" y="3511296"/>
            <a:ext cx="731520" cy="731520"/>
          </a:xfrm>
          <a:prstGeom prst="rect">
            <a:avLst/>
          </a:prstGeom>
        </p:spPr>
        <p:txBody>
          <a:bodyPr wrap="square" anchor="ctr">
            <a:noAutofit/>
          </a:bodyPr>
          <a:lstStyle>
            <a:lvl1pPr algn="ctr">
              <a:buNone/>
              <a:defRPr sz="2000"/>
            </a:lvl1pPr>
          </a:lstStyle>
          <a:p>
            <a:endParaRPr lang="en-US" dirty="0"/>
          </a:p>
        </p:txBody>
      </p:sp>
      <p:sp>
        <p:nvSpPr>
          <p:cNvPr id="13" name="Text Placeholder 32">
            <a:extLst>
              <a:ext uri="{FF2B5EF4-FFF2-40B4-BE49-F238E27FC236}">
                <a16:creationId xmlns:a16="http://schemas.microsoft.com/office/drawing/2014/main" id="{B745A5D6-A4E0-4308-9600-DE5E19572946}"/>
              </a:ext>
            </a:extLst>
          </p:cNvPr>
          <p:cNvSpPr>
            <a:spLocks noGrp="1"/>
          </p:cNvSpPr>
          <p:nvPr>
            <p:ph type="body" sz="quarter" idx="18" hasCustomPrompt="1"/>
          </p:nvPr>
        </p:nvSpPr>
        <p:spPr>
          <a:xfrm>
            <a:off x="585216" y="4315968"/>
            <a:ext cx="3063240" cy="548640"/>
          </a:xfrm>
          <a:prstGeom prst="rect">
            <a:avLst/>
          </a:prstGeo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Presenter Name</a:t>
            </a:r>
          </a:p>
        </p:txBody>
      </p:sp>
      <p:sp>
        <p:nvSpPr>
          <p:cNvPr id="14" name="Text Placeholder 32">
            <a:extLst>
              <a:ext uri="{FF2B5EF4-FFF2-40B4-BE49-F238E27FC236}">
                <a16:creationId xmlns:a16="http://schemas.microsoft.com/office/drawing/2014/main" id="{C3466BB8-D955-4280-BA4D-66F3DC034164}"/>
              </a:ext>
            </a:extLst>
          </p:cNvPr>
          <p:cNvSpPr>
            <a:spLocks noGrp="1"/>
          </p:cNvSpPr>
          <p:nvPr>
            <p:ph type="body" sz="quarter" idx="20" hasCustomPrompt="1"/>
          </p:nvPr>
        </p:nvSpPr>
        <p:spPr>
          <a:xfrm>
            <a:off x="456285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Email</a:t>
            </a:r>
          </a:p>
        </p:txBody>
      </p:sp>
      <p:sp>
        <p:nvSpPr>
          <p:cNvPr id="15" name="Text Placeholder 32">
            <a:extLst>
              <a:ext uri="{FF2B5EF4-FFF2-40B4-BE49-F238E27FC236}">
                <a16:creationId xmlns:a16="http://schemas.microsoft.com/office/drawing/2014/main" id="{F829B8DE-3184-4E0A-AAD4-8F27B55DA95F}"/>
              </a:ext>
            </a:extLst>
          </p:cNvPr>
          <p:cNvSpPr>
            <a:spLocks noGrp="1"/>
          </p:cNvSpPr>
          <p:nvPr>
            <p:ph type="body" sz="quarter" idx="22" hasCustomPrompt="1"/>
          </p:nvPr>
        </p:nvSpPr>
        <p:spPr>
          <a:xfrm>
            <a:off x="8540496" y="4315968"/>
            <a:ext cx="3063240" cy="548640"/>
          </a:xfrm>
        </p:spPr>
        <p:txBody>
          <a:bodyPr/>
          <a:lstStyle>
            <a:lvl1pPr marL="0" indent="0" algn="ctr">
              <a:lnSpc>
                <a:spcPct val="110000"/>
              </a:lnSpc>
              <a:spcBef>
                <a:spcPts val="1000"/>
              </a:spcBef>
              <a:buNone/>
              <a:defRPr sz="2400"/>
            </a:lvl1pPr>
            <a:lvl2pPr marL="0" indent="0" algn="ctr">
              <a:lnSpc>
                <a:spcPct val="100000"/>
              </a:lnSpc>
              <a:spcBef>
                <a:spcPts val="0"/>
              </a:spcBef>
              <a:buNone/>
              <a:defRPr sz="1800"/>
            </a:lvl2pPr>
          </a:lstStyle>
          <a:p>
            <a:pPr lvl="0"/>
            <a:r>
              <a:rPr lang="en-US" dirty="0"/>
              <a:t>Website</a:t>
            </a:r>
          </a:p>
        </p:txBody>
      </p:sp>
    </p:spTree>
    <p:extLst>
      <p:ext uri="{BB962C8B-B14F-4D97-AF65-F5344CB8AC3E}">
        <p14:creationId xmlns:p14="http://schemas.microsoft.com/office/powerpoint/2010/main" val="2480338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2C18C1E5-FB55-42F5-BD6D-9CC153FCDBE6}" type="slidenum">
              <a:rPr lang="en-US" smtClean="0"/>
              <a:t>‹#›</a:t>
            </a:fld>
            <a:endParaRPr lang="en-US" dirty="0"/>
          </a:p>
        </p:txBody>
      </p:sp>
    </p:spTree>
    <p:extLst>
      <p:ext uri="{BB962C8B-B14F-4D97-AF65-F5344CB8AC3E}">
        <p14:creationId xmlns:p14="http://schemas.microsoft.com/office/powerpoint/2010/main" val="964186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5714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63121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dirty="0"/>
              <a:t>Click to edit Master title style</a:t>
            </a:r>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1017232736"/>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dirty="0"/>
              <a:t>Click to edit Master title style</a:t>
            </a:r>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74894335"/>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dirty="0"/>
              <a:t>Click to edit Master title style</a:t>
            </a:r>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377087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7CE2522-15B5-4BC5-91A9-523F325A8324}"/>
              </a:ext>
            </a:extLst>
          </p:cNvPr>
          <p:cNvSpPr/>
          <p:nvPr userDrawn="1"/>
        </p:nvSpPr>
        <p:spPr>
          <a:xfrm>
            <a:off x="5477731" y="0"/>
            <a:ext cx="6714269" cy="6858000"/>
          </a:xfrm>
          <a:custGeom>
            <a:avLst/>
            <a:gdLst>
              <a:gd name="connsiteX0" fmla="*/ 1097203 w 6714269"/>
              <a:gd name="connsiteY0" fmla="*/ 0 h 6858000"/>
              <a:gd name="connsiteX1" fmla="*/ 1154155 w 6714269"/>
              <a:gd name="connsiteY1" fmla="*/ 0 h 6858000"/>
              <a:gd name="connsiteX2" fmla="*/ 972305 w 6714269"/>
              <a:gd name="connsiteY2" fmla="*/ 343212 h 6858000"/>
              <a:gd name="connsiteX3" fmla="*/ 780524 w 6714269"/>
              <a:gd name="connsiteY3" fmla="*/ 761067 h 6858000"/>
              <a:gd name="connsiteX4" fmla="*/ 737045 w 6714269"/>
              <a:gd name="connsiteY4" fmla="*/ 865164 h 6858000"/>
              <a:gd name="connsiteX5" fmla="*/ 762322 w 6714269"/>
              <a:gd name="connsiteY5" fmla="*/ 830676 h 6858000"/>
              <a:gd name="connsiteX6" fmla="*/ 1118805 w 6714269"/>
              <a:gd name="connsiteY6" fmla="*/ 160440 h 6858000"/>
              <a:gd name="connsiteX7" fmla="*/ 1221640 w 6714269"/>
              <a:gd name="connsiteY7" fmla="*/ 0 h 6858000"/>
              <a:gd name="connsiteX8" fmla="*/ 6714269 w 6714269"/>
              <a:gd name="connsiteY8" fmla="*/ 0 h 6858000"/>
              <a:gd name="connsiteX9" fmla="*/ 6714269 w 6714269"/>
              <a:gd name="connsiteY9" fmla="*/ 6858000 h 6858000"/>
              <a:gd name="connsiteX10" fmla="*/ 704817 w 6714269"/>
              <a:gd name="connsiteY10" fmla="*/ 6858000 h 6858000"/>
              <a:gd name="connsiteX11" fmla="*/ 618717 w 6714269"/>
              <a:gd name="connsiteY11" fmla="*/ 6672538 h 6858000"/>
              <a:gd name="connsiteX12" fmla="*/ 309324 w 6714269"/>
              <a:gd name="connsiteY12" fmla="*/ 5833618 h 6858000"/>
              <a:gd name="connsiteX13" fmla="*/ 209850 w 6714269"/>
              <a:gd name="connsiteY13" fmla="*/ 5484180 h 6858000"/>
              <a:gd name="connsiteX14" fmla="*/ 211619 w 6714269"/>
              <a:gd name="connsiteY14" fmla="*/ 5517653 h 6858000"/>
              <a:gd name="connsiteX15" fmla="*/ 361778 w 6714269"/>
              <a:gd name="connsiteY15" fmla="*/ 6145524 h 6858000"/>
              <a:gd name="connsiteX16" fmla="*/ 591356 w 6714269"/>
              <a:gd name="connsiteY16" fmla="*/ 6843306 h 6858000"/>
              <a:gd name="connsiteX17" fmla="*/ 597415 w 6714269"/>
              <a:gd name="connsiteY17" fmla="*/ 6858000 h 6858000"/>
              <a:gd name="connsiteX18" fmla="*/ 545224 w 6714269"/>
              <a:gd name="connsiteY18" fmla="*/ 6858000 h 6858000"/>
              <a:gd name="connsiteX19" fmla="*/ 533604 w 6714269"/>
              <a:gd name="connsiteY19" fmla="*/ 6830072 h 6858000"/>
              <a:gd name="connsiteX20" fmla="*/ 169657 w 6714269"/>
              <a:gd name="connsiteY20" fmla="*/ 5556577 h 6858000"/>
              <a:gd name="connsiteX21" fmla="*/ 12169 w 6714269"/>
              <a:gd name="connsiteY21" fmla="*/ 4362835 h 6858000"/>
              <a:gd name="connsiteX22" fmla="*/ 46168 w 6714269"/>
              <a:gd name="connsiteY22" fmla="*/ 3338487 h 6858000"/>
              <a:gd name="connsiteX23" fmla="*/ 490574 w 6714269"/>
              <a:gd name="connsiteY23" fmla="*/ 1381078 h 6858000"/>
              <a:gd name="connsiteX24" fmla="*/ 984701 w 6714269"/>
              <a:gd name="connsiteY24"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714269"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6714269" y="0"/>
                </a:lnTo>
                <a:lnTo>
                  <a:pt x="6714269"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1"/>
          </a:solidFill>
          <a:ln w="685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133856" y="649224"/>
            <a:ext cx="4178808" cy="5568696"/>
          </a:xfrm>
        </p:spPr>
        <p:txBody>
          <a:bodyPr>
            <a:noAutofit/>
          </a:bodyPr>
          <a:lstStyle>
            <a:lvl1pP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6364224" y="1307592"/>
            <a:ext cx="4992624" cy="4251960"/>
          </a:xfrm>
        </p:spPr>
        <p:txBody>
          <a:bodyPr anchor="ctr">
            <a:normAutofit/>
          </a:bodyPr>
          <a:lstStyle>
            <a:lvl1pPr marL="0" indent="0">
              <a:buNone/>
              <a:defRPr sz="4400">
                <a:solidFill>
                  <a:schemeClr val="bg1"/>
                </a:solidFill>
              </a:defRPr>
            </a:lvl1pPr>
            <a:lvl2pPr marL="228600">
              <a:defRPr sz="4000">
                <a:solidFill>
                  <a:schemeClr val="bg1"/>
                </a:solidFill>
              </a:defRPr>
            </a:lvl2pPr>
            <a:lvl3pPr marL="457200">
              <a:defRPr sz="3600">
                <a:solidFill>
                  <a:schemeClr val="bg1"/>
                </a:solidFill>
              </a:defRPr>
            </a:lvl3pPr>
            <a:lvl4pPr>
              <a:defRPr sz="1800">
                <a:solidFill>
                  <a:schemeClr val="bg1"/>
                </a:solidFill>
              </a:defRPr>
            </a:lvl4pPr>
            <a:lvl5pPr>
              <a:defRPr sz="1800">
                <a:solidFill>
                  <a:schemeClr val="bg1"/>
                </a:solidFill>
              </a:defRPr>
            </a:lvl5p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a:xfrm>
            <a:off x="6364224" y="6355080"/>
            <a:ext cx="3200400" cy="365125"/>
          </a:xfrm>
        </p:spPr>
        <p:txBody>
          <a:bodyPr/>
          <a:lstStyle>
            <a:lvl1pPr algn="l">
              <a:defRPr>
                <a:solidFill>
                  <a:schemeClr val="bg1"/>
                </a:solidFill>
              </a:defRPr>
            </a:lvl1pPr>
          </a:lstStyle>
          <a:p>
            <a:r>
              <a:rPr lang="en-US" dirty="0">
                <a:solidFill>
                  <a:schemeClr val="bg1"/>
                </a:solidFill>
              </a:rPr>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10067544" y="6355080"/>
            <a:ext cx="1280160" cy="365125"/>
          </a:xfrm>
        </p:spPr>
        <p:txBody>
          <a:bodyPr/>
          <a:lstStyle>
            <a:lvl1pPr>
              <a:defRPr>
                <a:solidFill>
                  <a:schemeClr val="bg1"/>
                </a:solidFill>
              </a:defRPr>
            </a:lvl1pPr>
          </a:lstStyle>
          <a:p>
            <a:fld id="{2C18C1E5-FB55-42F5-BD6D-9CC153FCDBE6}" type="slidenum">
              <a:rPr lang="en-US" smtClean="0"/>
              <a:pPr/>
              <a:t>‹#›</a:t>
            </a:fld>
            <a:endParaRPr lang="en-US" dirty="0">
              <a:solidFill>
                <a:schemeClr val="bg1"/>
              </a:solidFill>
            </a:endParaRPr>
          </a:p>
        </p:txBody>
      </p:sp>
    </p:spTree>
    <p:extLst>
      <p:ext uri="{BB962C8B-B14F-4D97-AF65-F5344CB8AC3E}">
        <p14:creationId xmlns:p14="http://schemas.microsoft.com/office/powerpoint/2010/main" val="4232205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16288313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1541244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425609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911508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03565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5538031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1343154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114222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139857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dirty="0"/>
              <a:t>Click icon to add picture</a:t>
            </a:r>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dirty="0"/>
              <a:t>Click to edit Master title style</a:t>
            </a:r>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43328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17D0AB67-E176-475C-977C-73640253B922}"/>
              </a:ext>
            </a:extLst>
          </p:cNvPr>
          <p:cNvSpPr>
            <a:spLocks noGrp="1"/>
          </p:cNvSpPr>
          <p:nvPr>
            <p:ph type="pic" sz="quarter" idx="14"/>
          </p:nvPr>
        </p:nvSpPr>
        <p:spPr>
          <a:xfrm>
            <a:off x="2" y="4361970"/>
            <a:ext cx="4038599" cy="2496030"/>
          </a:xfrm>
          <a:custGeom>
            <a:avLst/>
            <a:gdLst>
              <a:gd name="connsiteX0" fmla="*/ 2464753 w 4038599"/>
              <a:gd name="connsiteY0" fmla="*/ 4 h 2496030"/>
              <a:gd name="connsiteX1" fmla="*/ 2599067 w 4038599"/>
              <a:gd name="connsiteY1" fmla="*/ 4428 h 2496030"/>
              <a:gd name="connsiteX2" fmla="*/ 3052443 w 4038599"/>
              <a:gd name="connsiteY2" fmla="*/ 14222 h 2496030"/>
              <a:gd name="connsiteX3" fmla="*/ 3417420 w 4038599"/>
              <a:gd name="connsiteY3" fmla="*/ 9782 h 2496030"/>
              <a:gd name="connsiteX4" fmla="*/ 3757835 w 4038599"/>
              <a:gd name="connsiteY4" fmla="*/ 19315 h 2496030"/>
              <a:gd name="connsiteX5" fmla="*/ 3892671 w 4038599"/>
              <a:gd name="connsiteY5" fmla="*/ 13177 h 2496030"/>
              <a:gd name="connsiteX6" fmla="*/ 4016790 w 4038599"/>
              <a:gd name="connsiteY6" fmla="*/ 8134 h 2496030"/>
              <a:gd name="connsiteX7" fmla="*/ 4034037 w 4038599"/>
              <a:gd name="connsiteY7" fmla="*/ 8999 h 2496030"/>
              <a:gd name="connsiteX8" fmla="*/ 4035370 w 4038599"/>
              <a:gd name="connsiteY8" fmla="*/ 62503 h 2496030"/>
              <a:gd name="connsiteX9" fmla="*/ 4020562 w 4038599"/>
              <a:gd name="connsiteY9" fmla="*/ 231143 h 2496030"/>
              <a:gd name="connsiteX10" fmla="*/ 4019168 w 4038599"/>
              <a:gd name="connsiteY10" fmla="*/ 393470 h 2496030"/>
              <a:gd name="connsiteX11" fmla="*/ 4014100 w 4038599"/>
              <a:gd name="connsiteY11" fmla="*/ 651618 h 2496030"/>
              <a:gd name="connsiteX12" fmla="*/ 4019295 w 4038599"/>
              <a:gd name="connsiteY12" fmla="*/ 902406 h 2496030"/>
              <a:gd name="connsiteX13" fmla="*/ 4033231 w 4038599"/>
              <a:gd name="connsiteY13" fmla="*/ 1078946 h 2496030"/>
              <a:gd name="connsiteX14" fmla="*/ 4011566 w 4038599"/>
              <a:gd name="connsiteY14" fmla="*/ 1189872 h 2496030"/>
              <a:gd name="connsiteX15" fmla="*/ 4011566 w 4038599"/>
              <a:gd name="connsiteY15" fmla="*/ 1387989 h 2496030"/>
              <a:gd name="connsiteX16" fmla="*/ 4038599 w 4038599"/>
              <a:gd name="connsiteY16" fmla="*/ 1495613 h 2496030"/>
              <a:gd name="connsiteX17" fmla="*/ 4038599 w 4038599"/>
              <a:gd name="connsiteY17" fmla="*/ 1746509 h 2496030"/>
              <a:gd name="connsiteX18" fmla="*/ 4038283 w 4038599"/>
              <a:gd name="connsiteY18" fmla="*/ 1749734 h 2496030"/>
              <a:gd name="connsiteX19" fmla="*/ 4026896 w 4038599"/>
              <a:gd name="connsiteY19" fmla="*/ 1837274 h 2496030"/>
              <a:gd name="connsiteX20" fmla="*/ 4029684 w 4038599"/>
              <a:gd name="connsiteY20" fmla="*/ 2121948 h 2496030"/>
              <a:gd name="connsiteX21" fmla="*/ 4032978 w 4038599"/>
              <a:gd name="connsiteY21" fmla="*/ 2359155 h 2496030"/>
              <a:gd name="connsiteX22" fmla="*/ 4023519 w 4038599"/>
              <a:gd name="connsiteY22" fmla="*/ 2496030 h 2496030"/>
              <a:gd name="connsiteX23" fmla="*/ 0 w 4038599"/>
              <a:gd name="connsiteY23" fmla="*/ 2496030 h 2496030"/>
              <a:gd name="connsiteX24" fmla="*/ 0 w 4038599"/>
              <a:gd name="connsiteY24" fmla="*/ 12459 h 2496030"/>
              <a:gd name="connsiteX25" fmla="*/ 17104 w 4038599"/>
              <a:gd name="connsiteY25" fmla="*/ 15006 h 2496030"/>
              <a:gd name="connsiteX26" fmla="*/ 216416 w 4038599"/>
              <a:gd name="connsiteY26" fmla="*/ 7824 h 2496030"/>
              <a:gd name="connsiteX27" fmla="*/ 651370 w 4038599"/>
              <a:gd name="connsiteY27" fmla="*/ 17748 h 2496030"/>
              <a:gd name="connsiteX28" fmla="*/ 958396 w 4038599"/>
              <a:gd name="connsiteY28" fmla="*/ 14092 h 2496030"/>
              <a:gd name="connsiteX29" fmla="*/ 1519486 w 4038599"/>
              <a:gd name="connsiteY29" fmla="*/ 21666 h 2496030"/>
              <a:gd name="connsiteX30" fmla="*/ 2062411 w 4038599"/>
              <a:gd name="connsiteY30" fmla="*/ 17487 h 2496030"/>
              <a:gd name="connsiteX31" fmla="*/ 2464753 w 4038599"/>
              <a:gd name="connsiteY31" fmla="*/ 4 h 2496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038599" h="2496030">
                <a:moveTo>
                  <a:pt x="2464753" y="4"/>
                </a:moveTo>
                <a:cubicBezTo>
                  <a:pt x="2509518" y="-78"/>
                  <a:pt x="2554292" y="1163"/>
                  <a:pt x="2599067" y="4428"/>
                </a:cubicBezTo>
                <a:cubicBezTo>
                  <a:pt x="2749817" y="17813"/>
                  <a:pt x="2901270" y="21079"/>
                  <a:pt x="3052443" y="14222"/>
                </a:cubicBezTo>
                <a:cubicBezTo>
                  <a:pt x="3173923" y="5694"/>
                  <a:pt x="3295774" y="4206"/>
                  <a:pt x="3417420" y="9782"/>
                </a:cubicBezTo>
                <a:cubicBezTo>
                  <a:pt x="3530764" y="16442"/>
                  <a:pt x="3644108" y="23233"/>
                  <a:pt x="3757835" y="19315"/>
                </a:cubicBezTo>
                <a:cubicBezTo>
                  <a:pt x="3803121" y="17748"/>
                  <a:pt x="3847768" y="15789"/>
                  <a:pt x="3892671" y="13177"/>
                </a:cubicBezTo>
                <a:cubicBezTo>
                  <a:pt x="3933972" y="9619"/>
                  <a:pt x="3975386" y="7938"/>
                  <a:pt x="4016790" y="8134"/>
                </a:cubicBezTo>
                <a:lnTo>
                  <a:pt x="4034037" y="8999"/>
                </a:lnTo>
                <a:lnTo>
                  <a:pt x="4035370" y="62503"/>
                </a:lnTo>
                <a:cubicBezTo>
                  <a:pt x="4033549" y="118790"/>
                  <a:pt x="4026390" y="174983"/>
                  <a:pt x="4020562" y="231143"/>
                </a:cubicBezTo>
                <a:cubicBezTo>
                  <a:pt x="4014860" y="285717"/>
                  <a:pt x="4006498" y="343464"/>
                  <a:pt x="4019168" y="393470"/>
                </a:cubicBezTo>
                <a:cubicBezTo>
                  <a:pt x="4042480" y="482184"/>
                  <a:pt x="4024236" y="566457"/>
                  <a:pt x="4014100" y="651618"/>
                </a:cubicBezTo>
                <a:cubicBezTo>
                  <a:pt x="4001874" y="734926"/>
                  <a:pt x="4003635" y="819681"/>
                  <a:pt x="4019295" y="902406"/>
                </a:cubicBezTo>
                <a:cubicBezTo>
                  <a:pt x="4031711" y="960787"/>
                  <a:pt x="4031711" y="1020184"/>
                  <a:pt x="4033231" y="1078946"/>
                </a:cubicBezTo>
                <a:cubicBezTo>
                  <a:pt x="4034118" y="1115753"/>
                  <a:pt x="4020562" y="1153193"/>
                  <a:pt x="4011566" y="1189872"/>
                </a:cubicBezTo>
                <a:cubicBezTo>
                  <a:pt x="3995476" y="1256123"/>
                  <a:pt x="3989648" y="1323388"/>
                  <a:pt x="4011566" y="1387989"/>
                </a:cubicBezTo>
                <a:lnTo>
                  <a:pt x="4038599" y="1495613"/>
                </a:lnTo>
                <a:lnTo>
                  <a:pt x="4038599" y="1746509"/>
                </a:lnTo>
                <a:lnTo>
                  <a:pt x="4038283" y="1749734"/>
                </a:lnTo>
                <a:cubicBezTo>
                  <a:pt x="4035575" y="1779147"/>
                  <a:pt x="4032408" y="1808464"/>
                  <a:pt x="4026896" y="1837274"/>
                </a:cubicBezTo>
                <a:cubicBezTo>
                  <a:pt x="4008779" y="1932843"/>
                  <a:pt x="4015240" y="2027776"/>
                  <a:pt x="4029684" y="2121948"/>
                </a:cubicBezTo>
                <a:cubicBezTo>
                  <a:pt x="4039832" y="2200637"/>
                  <a:pt x="4040934" y="2280226"/>
                  <a:pt x="4032978" y="2359155"/>
                </a:cubicBezTo>
                <a:lnTo>
                  <a:pt x="4023519" y="2496030"/>
                </a:lnTo>
                <a:lnTo>
                  <a:pt x="0" y="2496030"/>
                </a:lnTo>
                <a:lnTo>
                  <a:pt x="0" y="12459"/>
                </a:lnTo>
                <a:lnTo>
                  <a:pt x="17104" y="15006"/>
                </a:lnTo>
                <a:cubicBezTo>
                  <a:pt x="83627" y="15006"/>
                  <a:pt x="150022" y="12263"/>
                  <a:pt x="216416" y="7824"/>
                </a:cubicBezTo>
                <a:cubicBezTo>
                  <a:pt x="361434" y="-156"/>
                  <a:pt x="506837" y="3162"/>
                  <a:pt x="651370" y="17748"/>
                </a:cubicBezTo>
                <a:cubicBezTo>
                  <a:pt x="753623" y="25440"/>
                  <a:pt x="856335" y="24213"/>
                  <a:pt x="958396" y="14092"/>
                </a:cubicBezTo>
                <a:cubicBezTo>
                  <a:pt x="1145682" y="-1710"/>
                  <a:pt x="1332584" y="10958"/>
                  <a:pt x="1519486" y="21666"/>
                </a:cubicBezTo>
                <a:cubicBezTo>
                  <a:pt x="1700504" y="32113"/>
                  <a:pt x="1881394" y="24408"/>
                  <a:pt x="2062411" y="17487"/>
                </a:cubicBezTo>
                <a:cubicBezTo>
                  <a:pt x="2196255" y="12394"/>
                  <a:pt x="2330459" y="249"/>
                  <a:pt x="2464753" y="4"/>
                </a:cubicBezTo>
                <a:close/>
              </a:path>
            </a:pathLst>
          </a:custGeom>
        </p:spPr>
        <p:txBody>
          <a:bodyPr wrap="square" anchor="ctr">
            <a:noAutofit/>
          </a:bodyPr>
          <a:lstStyle>
            <a:lvl1pPr algn="ctr">
              <a:buNone/>
              <a:defRPr sz="2400"/>
            </a:lvl1pPr>
          </a:lstStyle>
          <a:p>
            <a:endParaRPr lang="en-US" dirty="0"/>
          </a:p>
        </p:txBody>
      </p:sp>
      <p:sp>
        <p:nvSpPr>
          <p:cNvPr id="16" name="Picture Placeholder 15">
            <a:extLst>
              <a:ext uri="{FF2B5EF4-FFF2-40B4-BE49-F238E27FC236}">
                <a16:creationId xmlns:a16="http://schemas.microsoft.com/office/drawing/2014/main" id="{2ABE113B-49CB-42B2-AC93-B3DF04407878}"/>
              </a:ext>
            </a:extLst>
          </p:cNvPr>
          <p:cNvSpPr>
            <a:spLocks noGrp="1"/>
          </p:cNvSpPr>
          <p:nvPr>
            <p:ph type="pic" sz="quarter" idx="13"/>
          </p:nvPr>
        </p:nvSpPr>
        <p:spPr>
          <a:xfrm>
            <a:off x="0" y="0"/>
            <a:ext cx="4041336" cy="4193763"/>
          </a:xfrm>
          <a:custGeom>
            <a:avLst/>
            <a:gdLst>
              <a:gd name="connsiteX0" fmla="*/ 0 w 4041336"/>
              <a:gd name="connsiteY0" fmla="*/ 0 h 4193763"/>
              <a:gd name="connsiteX1" fmla="*/ 4019848 w 4041336"/>
              <a:gd name="connsiteY1" fmla="*/ 0 h 4193763"/>
              <a:gd name="connsiteX2" fmla="*/ 4021195 w 4041336"/>
              <a:gd name="connsiteY2" fmla="*/ 11419 h 4193763"/>
              <a:gd name="connsiteX3" fmla="*/ 4037665 w 4041336"/>
              <a:gd name="connsiteY3" fmla="*/ 264364 h 4193763"/>
              <a:gd name="connsiteX4" fmla="*/ 4034118 w 4041336"/>
              <a:gd name="connsiteY4" fmla="*/ 574168 h 4193763"/>
              <a:gd name="connsiteX5" fmla="*/ 4026263 w 4041336"/>
              <a:gd name="connsiteY5" fmla="*/ 838028 h 4193763"/>
              <a:gd name="connsiteX6" fmla="*/ 4026263 w 4041336"/>
              <a:gd name="connsiteY6" fmla="*/ 847166 h 4193763"/>
              <a:gd name="connsiteX7" fmla="*/ 4026263 w 4041336"/>
              <a:gd name="connsiteY7" fmla="*/ 1138186 h 4193763"/>
              <a:gd name="connsiteX8" fmla="*/ 4024109 w 4041336"/>
              <a:gd name="connsiteY8" fmla="*/ 1259137 h 4193763"/>
              <a:gd name="connsiteX9" fmla="*/ 4016887 w 4041336"/>
              <a:gd name="connsiteY9" fmla="*/ 1412960 h 4193763"/>
              <a:gd name="connsiteX10" fmla="*/ 4026263 w 4041336"/>
              <a:gd name="connsiteY10" fmla="*/ 1539116 h 4193763"/>
              <a:gd name="connsiteX11" fmla="*/ 4024869 w 4041336"/>
              <a:gd name="connsiteY11" fmla="*/ 1823155 h 4193763"/>
              <a:gd name="connsiteX12" fmla="*/ 4017014 w 4041336"/>
              <a:gd name="connsiteY12" fmla="*/ 2154154 h 4193763"/>
              <a:gd name="connsiteX13" fmla="*/ 4017014 w 4041336"/>
              <a:gd name="connsiteY13" fmla="*/ 2421948 h 4193763"/>
              <a:gd name="connsiteX14" fmla="*/ 4029684 w 4041336"/>
              <a:gd name="connsiteY14" fmla="*/ 2667279 h 4193763"/>
              <a:gd name="connsiteX15" fmla="*/ 4019421 w 4041336"/>
              <a:gd name="connsiteY15" fmla="*/ 2956268 h 4193763"/>
              <a:gd name="connsiteX16" fmla="*/ 4022082 w 4041336"/>
              <a:gd name="connsiteY16" fmla="*/ 3094480 h 4193763"/>
              <a:gd name="connsiteX17" fmla="*/ 4027656 w 4041336"/>
              <a:gd name="connsiteY17" fmla="*/ 3260614 h 4193763"/>
              <a:gd name="connsiteX18" fmla="*/ 4009412 w 4041336"/>
              <a:gd name="connsiteY18" fmla="*/ 3538181 h 4193763"/>
              <a:gd name="connsiteX19" fmla="*/ 4031711 w 4041336"/>
              <a:gd name="connsiteY19" fmla="*/ 3694923 h 4193763"/>
              <a:gd name="connsiteX20" fmla="*/ 4038425 w 4041336"/>
              <a:gd name="connsiteY20" fmla="*/ 3836308 h 4193763"/>
              <a:gd name="connsiteX21" fmla="*/ 4029810 w 4041336"/>
              <a:gd name="connsiteY21" fmla="*/ 3956245 h 4193763"/>
              <a:gd name="connsiteX22" fmla="*/ 4013847 w 4041336"/>
              <a:gd name="connsiteY22" fmla="*/ 4114764 h 4193763"/>
              <a:gd name="connsiteX23" fmla="*/ 4010970 w 4041336"/>
              <a:gd name="connsiteY23" fmla="*/ 4161894 h 4193763"/>
              <a:gd name="connsiteX24" fmla="*/ 4002764 w 4041336"/>
              <a:gd name="connsiteY24" fmla="*/ 4161042 h 4193763"/>
              <a:gd name="connsiteX25" fmla="*/ 3868108 w 4041336"/>
              <a:gd name="connsiteY25" fmla="*/ 4163980 h 4193763"/>
              <a:gd name="connsiteX26" fmla="*/ 3174741 w 4041336"/>
              <a:gd name="connsiteY26" fmla="*/ 4175341 h 4193763"/>
              <a:gd name="connsiteX27" fmla="*/ 2247906 w 4041336"/>
              <a:gd name="connsiteY27" fmla="*/ 4167376 h 4193763"/>
              <a:gd name="connsiteX28" fmla="*/ 2057934 w 4041336"/>
              <a:gd name="connsiteY28" fmla="*/ 4175733 h 4193763"/>
              <a:gd name="connsiteX29" fmla="*/ 1797729 w 4041336"/>
              <a:gd name="connsiteY29" fmla="*/ 4165547 h 4193763"/>
              <a:gd name="connsiteX30" fmla="*/ 1485458 w 4041336"/>
              <a:gd name="connsiteY30" fmla="*/ 4175995 h 4193763"/>
              <a:gd name="connsiteX31" fmla="*/ 949185 w 4041336"/>
              <a:gd name="connsiteY31" fmla="*/ 4186181 h 4193763"/>
              <a:gd name="connsiteX32" fmla="*/ 357136 w 4041336"/>
              <a:gd name="connsiteY32" fmla="*/ 4175995 h 4193763"/>
              <a:gd name="connsiteX33" fmla="*/ 0 w 4041336"/>
              <a:gd name="connsiteY33" fmla="*/ 4175060 h 4193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041336" h="4193763">
                <a:moveTo>
                  <a:pt x="0" y="0"/>
                </a:moveTo>
                <a:lnTo>
                  <a:pt x="4019848" y="0"/>
                </a:lnTo>
                <a:lnTo>
                  <a:pt x="4021195" y="11419"/>
                </a:lnTo>
                <a:cubicBezTo>
                  <a:pt x="4036145" y="95184"/>
                  <a:pt x="4033611" y="180091"/>
                  <a:pt x="4037665" y="264364"/>
                </a:cubicBezTo>
                <a:cubicBezTo>
                  <a:pt x="4042480" y="367421"/>
                  <a:pt x="4036399" y="470858"/>
                  <a:pt x="4034118" y="574168"/>
                </a:cubicBezTo>
                <a:cubicBezTo>
                  <a:pt x="4032344" y="662121"/>
                  <a:pt x="4023602" y="749948"/>
                  <a:pt x="4026263" y="838028"/>
                </a:cubicBezTo>
                <a:cubicBezTo>
                  <a:pt x="4026453" y="841074"/>
                  <a:pt x="4026453" y="844120"/>
                  <a:pt x="4026263" y="847166"/>
                </a:cubicBezTo>
                <a:cubicBezTo>
                  <a:pt x="4018154" y="944003"/>
                  <a:pt x="4018154" y="1041348"/>
                  <a:pt x="4026263" y="1138186"/>
                </a:cubicBezTo>
                <a:cubicBezTo>
                  <a:pt x="4028835" y="1178494"/>
                  <a:pt x="4028113" y="1218943"/>
                  <a:pt x="4024109" y="1259137"/>
                </a:cubicBezTo>
                <a:cubicBezTo>
                  <a:pt x="4020308" y="1310285"/>
                  <a:pt x="4008145" y="1362194"/>
                  <a:pt x="4016887" y="1412960"/>
                </a:cubicBezTo>
                <a:cubicBezTo>
                  <a:pt x="4022576" y="1454780"/>
                  <a:pt x="4025705" y="1496916"/>
                  <a:pt x="4026263" y="1539116"/>
                </a:cubicBezTo>
                <a:cubicBezTo>
                  <a:pt x="4030697" y="1633542"/>
                  <a:pt x="4026516" y="1728475"/>
                  <a:pt x="4024869" y="1823155"/>
                </a:cubicBezTo>
                <a:cubicBezTo>
                  <a:pt x="4023095" y="1933446"/>
                  <a:pt x="4025883" y="2043737"/>
                  <a:pt x="4017014" y="2154154"/>
                </a:cubicBezTo>
                <a:cubicBezTo>
                  <a:pt x="4012136" y="2243351"/>
                  <a:pt x="4012136" y="2332751"/>
                  <a:pt x="4017014" y="2421948"/>
                </a:cubicBezTo>
                <a:cubicBezTo>
                  <a:pt x="4019421" y="2503683"/>
                  <a:pt x="4031711" y="2584656"/>
                  <a:pt x="4029684" y="2667279"/>
                </a:cubicBezTo>
                <a:cubicBezTo>
                  <a:pt x="4027276" y="2763608"/>
                  <a:pt x="4015874" y="2859684"/>
                  <a:pt x="4019421" y="2956268"/>
                </a:cubicBezTo>
                <a:cubicBezTo>
                  <a:pt x="4021068" y="3002339"/>
                  <a:pt x="4021195" y="3048410"/>
                  <a:pt x="4022082" y="3094480"/>
                </a:cubicBezTo>
                <a:cubicBezTo>
                  <a:pt x="4023222" y="3149943"/>
                  <a:pt x="4033231" y="3205278"/>
                  <a:pt x="4027656" y="3260614"/>
                </a:cubicBezTo>
                <a:cubicBezTo>
                  <a:pt x="4018408" y="3352883"/>
                  <a:pt x="3994462" y="3443628"/>
                  <a:pt x="4009412" y="3538181"/>
                </a:cubicBezTo>
                <a:cubicBezTo>
                  <a:pt x="4017647" y="3590217"/>
                  <a:pt x="4026896" y="3642380"/>
                  <a:pt x="4031711" y="3694923"/>
                </a:cubicBezTo>
                <a:cubicBezTo>
                  <a:pt x="4035892" y="3741882"/>
                  <a:pt x="4046407" y="3789603"/>
                  <a:pt x="4038425" y="3836308"/>
                </a:cubicBezTo>
                <a:cubicBezTo>
                  <a:pt x="4031584" y="3876287"/>
                  <a:pt x="4035131" y="3916266"/>
                  <a:pt x="4029810" y="3956245"/>
                </a:cubicBezTo>
                <a:cubicBezTo>
                  <a:pt x="4022842" y="4008661"/>
                  <a:pt x="4019168" y="4061966"/>
                  <a:pt x="4013847" y="4114764"/>
                </a:cubicBezTo>
                <a:lnTo>
                  <a:pt x="4010970" y="4161894"/>
                </a:lnTo>
                <a:lnTo>
                  <a:pt x="4002764" y="4161042"/>
                </a:lnTo>
                <a:cubicBezTo>
                  <a:pt x="3957904" y="4159210"/>
                  <a:pt x="3912934" y="4160186"/>
                  <a:pt x="3868108" y="4163980"/>
                </a:cubicBezTo>
                <a:cubicBezTo>
                  <a:pt x="3637072" y="4178737"/>
                  <a:pt x="3405779" y="4172076"/>
                  <a:pt x="3174741" y="4175341"/>
                </a:cubicBezTo>
                <a:cubicBezTo>
                  <a:pt x="2865668" y="4179782"/>
                  <a:pt x="2556851" y="4168420"/>
                  <a:pt x="2247906" y="4167376"/>
                </a:cubicBezTo>
                <a:cubicBezTo>
                  <a:pt x="2184582" y="4167115"/>
                  <a:pt x="2121002" y="4170510"/>
                  <a:pt x="2057934" y="4175733"/>
                </a:cubicBezTo>
                <a:cubicBezTo>
                  <a:pt x="1970560" y="4182786"/>
                  <a:pt x="1884336" y="4173905"/>
                  <a:pt x="1797729" y="4165547"/>
                </a:cubicBezTo>
                <a:cubicBezTo>
                  <a:pt x="1693340" y="4155492"/>
                  <a:pt x="1589207" y="4164372"/>
                  <a:pt x="1485458" y="4175995"/>
                </a:cubicBezTo>
                <a:cubicBezTo>
                  <a:pt x="1307344" y="4195571"/>
                  <a:pt x="1127888" y="4198979"/>
                  <a:pt x="949185" y="4186181"/>
                </a:cubicBezTo>
                <a:cubicBezTo>
                  <a:pt x="751793" y="4172468"/>
                  <a:pt x="554529" y="4174950"/>
                  <a:pt x="357136" y="4175995"/>
                </a:cubicBezTo>
                <a:lnTo>
                  <a:pt x="0" y="4175060"/>
                </a:lnTo>
                <a:close/>
              </a:path>
            </a:pathLst>
          </a:custGeom>
        </p:spPr>
        <p:txBody>
          <a:bodyPr wrap="square" anchor="ctr">
            <a:noAutofit/>
          </a:bodyPr>
          <a:lstStyle>
            <a:lvl1pPr algn="ctr">
              <a:buNone/>
              <a:defRPr sz="24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4654296" y="329184"/>
            <a:ext cx="6894576" cy="1783080"/>
          </a:xfrm>
        </p:spPr>
        <p:txBody>
          <a:bodyPr anchor="b"/>
          <a:lstStyle>
            <a:lvl1pPr>
              <a:defRPr sz="7200"/>
            </a:lvl1pPr>
          </a:lstStyle>
          <a:p>
            <a:r>
              <a:rPr lang="en-US" dirty="0"/>
              <a:t>title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4654296" y="2706624"/>
            <a:ext cx="6894576" cy="3483864"/>
          </a:xfrm>
        </p:spPr>
        <p:txBody>
          <a:bodyPr>
            <a:normAutofit/>
          </a:bodyPr>
          <a:lstStyle>
            <a:lvl1pPr marL="0" indent="0">
              <a:buNone/>
              <a:defRPr sz="2400"/>
            </a:lvl1pPr>
            <a:lvl2pPr marL="228600">
              <a:defRPr sz="2000"/>
            </a:lvl2pPr>
            <a:lvl3pPr marL="457200">
              <a:defRPr sz="1800"/>
            </a:lvl3pPr>
            <a:lvl4pPr marL="685800">
              <a:defRPr sz="1600"/>
            </a:lvl4pPr>
            <a:lvl5pPr marL="914400">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a:xfrm>
            <a:off x="8641080" y="6356350"/>
            <a:ext cx="2743200" cy="365125"/>
          </a:xfrm>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9B1377BC-1A5F-4113-953E-30CA51FC6F91}"/>
              </a:ext>
            </a:extLst>
          </p:cNvPr>
          <p:cNvSpPr/>
          <p:nvPr userDrawn="1"/>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138034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9272755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062182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214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CB56F624-1B75-47D6-8B9E-1F3E7840AE13}"/>
              </a:ext>
            </a:extLst>
          </p:cNvPr>
          <p:cNvSpPr>
            <a:spLocks noChangeAspect="1"/>
          </p:cNvSpPr>
          <p:nvPr userDrawn="1"/>
        </p:nvSpPr>
        <p:spPr>
          <a:xfrm>
            <a:off x="807242" y="612648"/>
            <a:ext cx="10577516" cy="5566372"/>
          </a:xfrm>
          <a:custGeom>
            <a:avLst/>
            <a:gdLst>
              <a:gd name="connsiteX0" fmla="*/ 2871593 w 10577516"/>
              <a:gd name="connsiteY0" fmla="*/ 5218333 h 5566372"/>
              <a:gd name="connsiteX1" fmla="*/ 3890441 w 10577516"/>
              <a:gd name="connsiteY1" fmla="*/ 5441298 h 5566372"/>
              <a:gd name="connsiteX2" fmla="*/ 4931282 w 10577516"/>
              <a:gd name="connsiteY2" fmla="*/ 5506891 h 5566372"/>
              <a:gd name="connsiteX3" fmla="*/ 2871593 w 10577516"/>
              <a:gd name="connsiteY3" fmla="*/ 5218333 h 5566372"/>
              <a:gd name="connsiteX4" fmla="*/ 4720395 w 10577516"/>
              <a:gd name="connsiteY4" fmla="*/ 128662 h 5566372"/>
              <a:gd name="connsiteX5" fmla="*/ 3554723 w 10577516"/>
              <a:gd name="connsiteY5" fmla="*/ 250059 h 5566372"/>
              <a:gd name="connsiteX6" fmla="*/ 2497230 w 10577516"/>
              <a:gd name="connsiteY6" fmla="*/ 530354 h 5566372"/>
              <a:gd name="connsiteX7" fmla="*/ 2960194 w 10577516"/>
              <a:gd name="connsiteY7" fmla="*/ 403237 h 5566372"/>
              <a:gd name="connsiteX8" fmla="*/ 3980314 w 10577516"/>
              <a:gd name="connsiteY8" fmla="*/ 212560 h 5566372"/>
              <a:gd name="connsiteX9" fmla="*/ 4677428 w 10577516"/>
              <a:gd name="connsiteY9" fmla="*/ 139593 h 5566372"/>
              <a:gd name="connsiteX10" fmla="*/ 4760675 w 10577516"/>
              <a:gd name="connsiteY10" fmla="*/ 134906 h 5566372"/>
              <a:gd name="connsiteX11" fmla="*/ 4792997 w 10577516"/>
              <a:gd name="connsiteY11" fmla="*/ 130123 h 5566372"/>
              <a:gd name="connsiteX12" fmla="*/ 4798006 w 10577516"/>
              <a:gd name="connsiteY12" fmla="*/ 130828 h 5566372"/>
              <a:gd name="connsiteX13" fmla="*/ 4798006 w 10577516"/>
              <a:gd name="connsiteY13" fmla="*/ 129381 h 5566372"/>
              <a:gd name="connsiteX14" fmla="*/ 4792997 w 10577516"/>
              <a:gd name="connsiteY14" fmla="*/ 130123 h 5566372"/>
              <a:gd name="connsiteX15" fmla="*/ 4788863 w 10577516"/>
              <a:gd name="connsiteY15" fmla="*/ 129541 h 5566372"/>
              <a:gd name="connsiteX16" fmla="*/ 4720395 w 10577516"/>
              <a:gd name="connsiteY16" fmla="*/ 128662 h 5566372"/>
              <a:gd name="connsiteX17" fmla="*/ 6438297 w 10577516"/>
              <a:gd name="connsiteY17" fmla="*/ 19 h 5566372"/>
              <a:gd name="connsiteX18" fmla="*/ 7523724 w 10577516"/>
              <a:gd name="connsiteY18" fmla="*/ 104129 h 5566372"/>
              <a:gd name="connsiteX19" fmla="*/ 8525668 w 10577516"/>
              <a:gd name="connsiteY19" fmla="*/ 421922 h 5566372"/>
              <a:gd name="connsiteX20" fmla="*/ 9518204 w 10577516"/>
              <a:gd name="connsiteY20" fmla="*/ 1055605 h 5566372"/>
              <a:gd name="connsiteX21" fmla="*/ 10008242 w 10577516"/>
              <a:gd name="connsiteY21" fmla="*/ 1589500 h 5566372"/>
              <a:gd name="connsiteX22" fmla="*/ 10325274 w 10577516"/>
              <a:gd name="connsiteY22" fmla="*/ 2051574 h 5566372"/>
              <a:gd name="connsiteX23" fmla="*/ 10565908 w 10577516"/>
              <a:gd name="connsiteY23" fmla="*/ 2649028 h 5566372"/>
              <a:gd name="connsiteX24" fmla="*/ 10542137 w 10577516"/>
              <a:gd name="connsiteY24" fmla="*/ 2966823 h 5566372"/>
              <a:gd name="connsiteX25" fmla="*/ 10513789 w 10577516"/>
              <a:gd name="connsiteY25" fmla="*/ 3066355 h 5566372"/>
              <a:gd name="connsiteX26" fmla="*/ 10417308 w 10577516"/>
              <a:gd name="connsiteY26" fmla="*/ 3369150 h 5566372"/>
              <a:gd name="connsiteX27" fmla="*/ 9794430 w 10577516"/>
              <a:gd name="connsiteY27" fmla="*/ 4220840 h 5566372"/>
              <a:gd name="connsiteX28" fmla="*/ 8719522 w 10577516"/>
              <a:gd name="connsiteY28" fmla="*/ 4888463 h 5566372"/>
              <a:gd name="connsiteX29" fmla="*/ 7693808 w 10577516"/>
              <a:gd name="connsiteY29" fmla="*/ 5234223 h 5566372"/>
              <a:gd name="connsiteX30" fmla="*/ 7092669 w 10577516"/>
              <a:gd name="connsiteY30" fmla="*/ 5363248 h 5566372"/>
              <a:gd name="connsiteX31" fmla="*/ 6240978 w 10577516"/>
              <a:gd name="connsiteY31" fmla="*/ 5507272 h 5566372"/>
              <a:gd name="connsiteX32" fmla="*/ 5462508 w 10577516"/>
              <a:gd name="connsiteY32" fmla="*/ 5559010 h 5566372"/>
              <a:gd name="connsiteX33" fmla="*/ 4386329 w 10577516"/>
              <a:gd name="connsiteY33" fmla="*/ 5548839 h 5566372"/>
              <a:gd name="connsiteX34" fmla="*/ 3501461 w 10577516"/>
              <a:gd name="connsiteY34" fmla="*/ 5432782 h 5566372"/>
              <a:gd name="connsiteX35" fmla="*/ 2624348 w 10577516"/>
              <a:gd name="connsiteY35" fmla="*/ 5200409 h 5566372"/>
              <a:gd name="connsiteX36" fmla="*/ 2221385 w 10577516"/>
              <a:gd name="connsiteY36" fmla="*/ 5053589 h 5566372"/>
              <a:gd name="connsiteX37" fmla="*/ 1173934 w 10577516"/>
              <a:gd name="connsiteY37" fmla="*/ 4636388 h 5566372"/>
              <a:gd name="connsiteX38" fmla="*/ 438176 w 10577516"/>
              <a:gd name="connsiteY38" fmla="*/ 4080883 h 5566372"/>
              <a:gd name="connsiteX39" fmla="*/ 18687 w 10577516"/>
              <a:gd name="connsiteY39" fmla="*/ 2942161 h 5566372"/>
              <a:gd name="connsiteX40" fmla="*/ 0 w 10577516"/>
              <a:gd name="connsiteY40" fmla="*/ 2832713 h 5566372"/>
              <a:gd name="connsiteX41" fmla="*/ 0 w 10577516"/>
              <a:gd name="connsiteY41" fmla="*/ 2747290 h 5566372"/>
              <a:gd name="connsiteX42" fmla="*/ 14746 w 10577516"/>
              <a:gd name="connsiteY42" fmla="*/ 2661993 h 5566372"/>
              <a:gd name="connsiteX43" fmla="*/ 292753 w 10577516"/>
              <a:gd name="connsiteY43" fmla="*/ 1968947 h 5566372"/>
              <a:gd name="connsiteX44" fmla="*/ 923893 w 10577516"/>
              <a:gd name="connsiteY44" fmla="*/ 1299417 h 5566372"/>
              <a:gd name="connsiteX45" fmla="*/ 2035538 w 10577516"/>
              <a:gd name="connsiteY45" fmla="*/ 648828 h 5566372"/>
              <a:gd name="connsiteX46" fmla="*/ 3545571 w 10577516"/>
              <a:gd name="connsiteY46" fmla="*/ 196289 h 5566372"/>
              <a:gd name="connsiteX47" fmla="*/ 5211705 w 10577516"/>
              <a:gd name="connsiteY47" fmla="*/ 78323 h 5566372"/>
              <a:gd name="connsiteX48" fmla="*/ 5467720 w 10577516"/>
              <a:gd name="connsiteY48" fmla="*/ 77052 h 5566372"/>
              <a:gd name="connsiteX49" fmla="*/ 6073564 w 10577516"/>
              <a:gd name="connsiteY49" fmla="*/ 11840 h 5566372"/>
              <a:gd name="connsiteX50" fmla="*/ 6438297 w 10577516"/>
              <a:gd name="connsiteY50" fmla="*/ 19 h 55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77516" h="5566372">
                <a:moveTo>
                  <a:pt x="2871593" y="5218333"/>
                </a:moveTo>
                <a:cubicBezTo>
                  <a:pt x="2990956" y="5269180"/>
                  <a:pt x="3517223" y="5383586"/>
                  <a:pt x="3890441" y="5441298"/>
                </a:cubicBezTo>
                <a:cubicBezTo>
                  <a:pt x="4162855" y="5483248"/>
                  <a:pt x="4828063" y="5526341"/>
                  <a:pt x="4931282" y="5506891"/>
                </a:cubicBezTo>
                <a:cubicBezTo>
                  <a:pt x="4236330" y="5449560"/>
                  <a:pt x="3552816" y="5364900"/>
                  <a:pt x="2871593" y="5218333"/>
                </a:cubicBezTo>
                <a:close/>
                <a:moveTo>
                  <a:pt x="4720395" y="128662"/>
                </a:moveTo>
                <a:cubicBezTo>
                  <a:pt x="4329266" y="138551"/>
                  <a:pt x="3939509" y="179153"/>
                  <a:pt x="3554723" y="250059"/>
                </a:cubicBezTo>
                <a:cubicBezTo>
                  <a:pt x="3195336" y="315207"/>
                  <a:pt x="2841707" y="408943"/>
                  <a:pt x="2497230" y="530354"/>
                </a:cubicBezTo>
                <a:cubicBezTo>
                  <a:pt x="2650917" y="485354"/>
                  <a:pt x="2804728" y="441372"/>
                  <a:pt x="2960194" y="403237"/>
                </a:cubicBezTo>
                <a:cubicBezTo>
                  <a:pt x="3296586" y="321538"/>
                  <a:pt x="3637121" y="257890"/>
                  <a:pt x="3980314" y="212560"/>
                </a:cubicBezTo>
                <a:cubicBezTo>
                  <a:pt x="4212050" y="181797"/>
                  <a:pt x="4444422" y="158280"/>
                  <a:pt x="4677428" y="139593"/>
                </a:cubicBezTo>
                <a:cubicBezTo>
                  <a:pt x="4704949" y="137369"/>
                  <a:pt x="4732915" y="137369"/>
                  <a:pt x="4760675" y="134906"/>
                </a:cubicBezTo>
                <a:lnTo>
                  <a:pt x="4792997" y="130123"/>
                </a:lnTo>
                <a:lnTo>
                  <a:pt x="4798006" y="130828"/>
                </a:lnTo>
                <a:lnTo>
                  <a:pt x="4798006" y="129381"/>
                </a:lnTo>
                <a:lnTo>
                  <a:pt x="4792997" y="130123"/>
                </a:lnTo>
                <a:lnTo>
                  <a:pt x="4788863" y="129541"/>
                </a:lnTo>
                <a:cubicBezTo>
                  <a:pt x="4766106" y="127801"/>
                  <a:pt x="4743237" y="127505"/>
                  <a:pt x="4720395" y="128662"/>
                </a:cubicBezTo>
                <a:close/>
                <a:moveTo>
                  <a:pt x="6438297" y="19"/>
                </a:moveTo>
                <a:cubicBezTo>
                  <a:pt x="6802322" y="-887"/>
                  <a:pt x="7164203" y="31671"/>
                  <a:pt x="7523724" y="104129"/>
                </a:cubicBezTo>
                <a:cubicBezTo>
                  <a:pt x="7868594" y="172060"/>
                  <a:pt x="8204694" y="278661"/>
                  <a:pt x="8525668" y="421922"/>
                </a:cubicBezTo>
                <a:cubicBezTo>
                  <a:pt x="8886414" y="582180"/>
                  <a:pt x="9221001" y="795802"/>
                  <a:pt x="9518204" y="1055605"/>
                </a:cubicBezTo>
                <a:cubicBezTo>
                  <a:pt x="9701176" y="1214502"/>
                  <a:pt x="9865578" y="1393612"/>
                  <a:pt x="10008242" y="1589500"/>
                </a:cubicBezTo>
                <a:cubicBezTo>
                  <a:pt x="10117308" y="1741190"/>
                  <a:pt x="10222982" y="1895218"/>
                  <a:pt x="10325274" y="2051574"/>
                </a:cubicBezTo>
                <a:cubicBezTo>
                  <a:pt x="10446215" y="2231789"/>
                  <a:pt x="10528180" y="2435291"/>
                  <a:pt x="10565908" y="2649028"/>
                </a:cubicBezTo>
                <a:cubicBezTo>
                  <a:pt x="10584595" y="2757459"/>
                  <a:pt x="10583451" y="2862839"/>
                  <a:pt x="10542137" y="2966823"/>
                </a:cubicBezTo>
                <a:cubicBezTo>
                  <a:pt x="10530023" y="2999186"/>
                  <a:pt x="10520540" y="3032466"/>
                  <a:pt x="10513789" y="3066355"/>
                </a:cubicBezTo>
                <a:cubicBezTo>
                  <a:pt x="10490298" y="3169843"/>
                  <a:pt x="10458023" y="3271142"/>
                  <a:pt x="10417308" y="3369150"/>
                </a:cubicBezTo>
                <a:cubicBezTo>
                  <a:pt x="10279257" y="3703851"/>
                  <a:pt x="10062140" y="3980714"/>
                  <a:pt x="9794430" y="4220840"/>
                </a:cubicBezTo>
                <a:cubicBezTo>
                  <a:pt x="9475364" y="4506346"/>
                  <a:pt x="9109391" y="4716599"/>
                  <a:pt x="8719522" y="4888463"/>
                </a:cubicBezTo>
                <a:cubicBezTo>
                  <a:pt x="8388126" y="5034394"/>
                  <a:pt x="8044526" y="5145368"/>
                  <a:pt x="7693808" y="5234223"/>
                </a:cubicBezTo>
                <a:cubicBezTo>
                  <a:pt x="7495123" y="5285070"/>
                  <a:pt x="7294022" y="5324223"/>
                  <a:pt x="7092669" y="5363248"/>
                </a:cubicBezTo>
                <a:cubicBezTo>
                  <a:pt x="6809577" y="5418035"/>
                  <a:pt x="6527120" y="5474730"/>
                  <a:pt x="6240978" y="5507272"/>
                </a:cubicBezTo>
                <a:cubicBezTo>
                  <a:pt x="5982166" y="5536509"/>
                  <a:pt x="5722845" y="5554814"/>
                  <a:pt x="5462508" y="5559010"/>
                </a:cubicBezTo>
                <a:cubicBezTo>
                  <a:pt x="5103782" y="5564730"/>
                  <a:pt x="4744928" y="5576298"/>
                  <a:pt x="4386329" y="5548839"/>
                </a:cubicBezTo>
                <a:cubicBezTo>
                  <a:pt x="4089394" y="5527103"/>
                  <a:pt x="3793960" y="5488344"/>
                  <a:pt x="3501461" y="5432782"/>
                </a:cubicBezTo>
                <a:cubicBezTo>
                  <a:pt x="3204247" y="5374930"/>
                  <a:pt x="2911229" y="5297299"/>
                  <a:pt x="2624348" y="5200409"/>
                </a:cubicBezTo>
                <a:cubicBezTo>
                  <a:pt x="2488841" y="5154775"/>
                  <a:pt x="2358417" y="5094775"/>
                  <a:pt x="2221385" y="5053589"/>
                </a:cubicBezTo>
                <a:cubicBezTo>
                  <a:pt x="1859988" y="4945157"/>
                  <a:pt x="1506856" y="4815878"/>
                  <a:pt x="1173934" y="4636388"/>
                </a:cubicBezTo>
                <a:cubicBezTo>
                  <a:pt x="900250" y="4488931"/>
                  <a:pt x="647539" y="4313508"/>
                  <a:pt x="438176" y="4080883"/>
                </a:cubicBezTo>
                <a:cubicBezTo>
                  <a:pt x="146695" y="3757114"/>
                  <a:pt x="3178" y="3378811"/>
                  <a:pt x="18687" y="2942161"/>
                </a:cubicBezTo>
                <a:cubicBezTo>
                  <a:pt x="19582" y="2904814"/>
                  <a:pt x="13236" y="2867645"/>
                  <a:pt x="0" y="2832713"/>
                </a:cubicBezTo>
                <a:lnTo>
                  <a:pt x="0" y="2747290"/>
                </a:lnTo>
                <a:cubicBezTo>
                  <a:pt x="13474" y="2720341"/>
                  <a:pt x="10296" y="2690468"/>
                  <a:pt x="14746" y="2661993"/>
                </a:cubicBezTo>
                <a:cubicBezTo>
                  <a:pt x="54533" y="2409665"/>
                  <a:pt x="152923" y="2181106"/>
                  <a:pt x="292753" y="1968947"/>
                </a:cubicBezTo>
                <a:cubicBezTo>
                  <a:pt x="464108" y="1708991"/>
                  <a:pt x="680970" y="1491747"/>
                  <a:pt x="923893" y="1299417"/>
                </a:cubicBezTo>
                <a:cubicBezTo>
                  <a:pt x="1263678" y="1030182"/>
                  <a:pt x="1638930" y="820945"/>
                  <a:pt x="2035538" y="648828"/>
                </a:cubicBezTo>
                <a:cubicBezTo>
                  <a:pt x="2521001" y="438575"/>
                  <a:pt x="3025660" y="291755"/>
                  <a:pt x="3545571" y="196289"/>
                </a:cubicBezTo>
                <a:cubicBezTo>
                  <a:pt x="4094899" y="95674"/>
                  <a:pt x="4653670" y="56116"/>
                  <a:pt x="5211705" y="78323"/>
                </a:cubicBezTo>
                <a:cubicBezTo>
                  <a:pt x="5297128" y="81756"/>
                  <a:pt x="5383313" y="88620"/>
                  <a:pt x="5467720" y="77052"/>
                </a:cubicBezTo>
                <a:cubicBezTo>
                  <a:pt x="5669076" y="49467"/>
                  <a:pt x="5870557" y="24299"/>
                  <a:pt x="6073564" y="11840"/>
                </a:cubicBezTo>
                <a:cubicBezTo>
                  <a:pt x="6195374" y="4340"/>
                  <a:pt x="6316955" y="320"/>
                  <a:pt x="6438297" y="19"/>
                </a:cubicBez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hasCustomPrompt="1"/>
          </p:nvPr>
        </p:nvSpPr>
        <p:spPr>
          <a:xfrm>
            <a:off x="2066544" y="1911096"/>
            <a:ext cx="8055864" cy="2075688"/>
          </a:xfrm>
        </p:spPr>
        <p:txBody>
          <a:bodyPr anchor="b"/>
          <a:lstStyle>
            <a:lvl1pPr algn="ctr">
              <a:defRPr sz="8000">
                <a:solidFill>
                  <a:schemeClr val="bg1"/>
                </a:solidFill>
              </a:defRPr>
            </a:lvl1pPr>
          </a:lstStyle>
          <a:p>
            <a:r>
              <a:rPr lang="en-US" dirty="0"/>
              <a:t>Title</a:t>
            </a:r>
          </a:p>
        </p:txBody>
      </p:sp>
      <p:sp>
        <p:nvSpPr>
          <p:cNvPr id="11" name="Rectangle 6">
            <a:extLst>
              <a:ext uri="{FF2B5EF4-FFF2-40B4-BE49-F238E27FC236}">
                <a16:creationId xmlns:a16="http://schemas.microsoft.com/office/drawing/2014/main" id="{EC686F5F-8990-4C72-9CE5-9517854EA994}"/>
              </a:ext>
            </a:extLst>
          </p:cNvPr>
          <p:cNvSpPr/>
          <p:nvPr userDrawn="1"/>
        </p:nvSpPr>
        <p:spPr>
          <a:xfrm>
            <a:off x="3974206" y="417349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1BBF36E3-BC05-42D6-BE88-CFA8276D6AAD}"/>
              </a:ext>
            </a:extLst>
          </p:cNvPr>
          <p:cNvSpPr>
            <a:spLocks noGrp="1"/>
          </p:cNvSpPr>
          <p:nvPr>
            <p:ph type="body" sz="quarter" idx="13" hasCustomPrompt="1"/>
          </p:nvPr>
        </p:nvSpPr>
        <p:spPr>
          <a:xfrm>
            <a:off x="3227832" y="4352544"/>
            <a:ext cx="5733288" cy="932688"/>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291577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768096" y="365125"/>
            <a:ext cx="10515600" cy="1325563"/>
          </a:xfrm>
        </p:spPr>
        <p:txBody>
          <a:bodyPr/>
          <a:lstStyle>
            <a:lvl1pPr>
              <a:defRPr sz="5400"/>
            </a:lvl1pPr>
          </a:lstStyle>
          <a:p>
            <a:r>
              <a:rPr lang="en-US"/>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2075688"/>
            <a:ext cx="10515600" cy="41056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552069 w 10515600"/>
              <a:gd name="connsiteY1" fmla="*/ 0 h 27432"/>
              <a:gd name="connsiteX2" fmla="*/ 893826 w 10515600"/>
              <a:gd name="connsiteY2" fmla="*/ 0 h 27432"/>
              <a:gd name="connsiteX3" fmla="*/ 1761363 w 10515600"/>
              <a:gd name="connsiteY3" fmla="*/ 0 h 27432"/>
              <a:gd name="connsiteX4" fmla="*/ 2313432 w 10515600"/>
              <a:gd name="connsiteY4" fmla="*/ 0 h 27432"/>
              <a:gd name="connsiteX5" fmla="*/ 2865501 w 10515600"/>
              <a:gd name="connsiteY5" fmla="*/ 0 h 27432"/>
              <a:gd name="connsiteX6" fmla="*/ 3733038 w 10515600"/>
              <a:gd name="connsiteY6" fmla="*/ 0 h 27432"/>
              <a:gd name="connsiteX7" fmla="*/ 4179951 w 10515600"/>
              <a:gd name="connsiteY7" fmla="*/ 0 h 27432"/>
              <a:gd name="connsiteX8" fmla="*/ 5047488 w 10515600"/>
              <a:gd name="connsiteY8" fmla="*/ 0 h 27432"/>
              <a:gd name="connsiteX9" fmla="*/ 5915025 w 10515600"/>
              <a:gd name="connsiteY9" fmla="*/ 0 h 27432"/>
              <a:gd name="connsiteX10" fmla="*/ 6572250 w 10515600"/>
              <a:gd name="connsiteY10" fmla="*/ 0 h 27432"/>
              <a:gd name="connsiteX11" fmla="*/ 7439787 w 10515600"/>
              <a:gd name="connsiteY11" fmla="*/ 0 h 27432"/>
              <a:gd name="connsiteX12" fmla="*/ 7991856 w 10515600"/>
              <a:gd name="connsiteY12" fmla="*/ 0 h 27432"/>
              <a:gd name="connsiteX13" fmla="*/ 8543925 w 10515600"/>
              <a:gd name="connsiteY13" fmla="*/ 0 h 27432"/>
              <a:gd name="connsiteX14" fmla="*/ 9306306 w 10515600"/>
              <a:gd name="connsiteY14" fmla="*/ 0 h 27432"/>
              <a:gd name="connsiteX15" fmla="*/ 9858375 w 10515600"/>
              <a:gd name="connsiteY15" fmla="*/ 0 h 27432"/>
              <a:gd name="connsiteX16" fmla="*/ 10515600 w 10515600"/>
              <a:gd name="connsiteY16" fmla="*/ 0 h 27432"/>
              <a:gd name="connsiteX17" fmla="*/ 10515600 w 10515600"/>
              <a:gd name="connsiteY17" fmla="*/ 27432 h 27432"/>
              <a:gd name="connsiteX18" fmla="*/ 9753219 w 10515600"/>
              <a:gd name="connsiteY18" fmla="*/ 27432 h 27432"/>
              <a:gd name="connsiteX19" fmla="*/ 9411462 w 10515600"/>
              <a:gd name="connsiteY19" fmla="*/ 27432 h 27432"/>
              <a:gd name="connsiteX20" fmla="*/ 8964549 w 10515600"/>
              <a:gd name="connsiteY20" fmla="*/ 27432 h 27432"/>
              <a:gd name="connsiteX21" fmla="*/ 8097012 w 10515600"/>
              <a:gd name="connsiteY21" fmla="*/ 27432 h 27432"/>
              <a:gd name="connsiteX22" fmla="*/ 7439787 w 10515600"/>
              <a:gd name="connsiteY22" fmla="*/ 27432 h 27432"/>
              <a:gd name="connsiteX23" fmla="*/ 6992874 w 10515600"/>
              <a:gd name="connsiteY23" fmla="*/ 27432 h 27432"/>
              <a:gd name="connsiteX24" fmla="*/ 6335649 w 10515600"/>
              <a:gd name="connsiteY24" fmla="*/ 27432 h 27432"/>
              <a:gd name="connsiteX25" fmla="*/ 5993892 w 10515600"/>
              <a:gd name="connsiteY25" fmla="*/ 27432 h 27432"/>
              <a:gd name="connsiteX26" fmla="*/ 5652135 w 10515600"/>
              <a:gd name="connsiteY26" fmla="*/ 27432 h 27432"/>
              <a:gd name="connsiteX27" fmla="*/ 4994910 w 10515600"/>
              <a:gd name="connsiteY27" fmla="*/ 27432 h 27432"/>
              <a:gd name="connsiteX28" fmla="*/ 4547997 w 10515600"/>
              <a:gd name="connsiteY28" fmla="*/ 27432 h 27432"/>
              <a:gd name="connsiteX29" fmla="*/ 3785616 w 10515600"/>
              <a:gd name="connsiteY29" fmla="*/ 27432 h 27432"/>
              <a:gd name="connsiteX30" fmla="*/ 3338703 w 10515600"/>
              <a:gd name="connsiteY30" fmla="*/ 27432 h 27432"/>
              <a:gd name="connsiteX31" fmla="*/ 2576322 w 10515600"/>
              <a:gd name="connsiteY31" fmla="*/ 27432 h 27432"/>
              <a:gd name="connsiteX32" fmla="*/ 2234565 w 10515600"/>
              <a:gd name="connsiteY32" fmla="*/ 27432 h 27432"/>
              <a:gd name="connsiteX33" fmla="*/ 1472184 w 10515600"/>
              <a:gd name="connsiteY33" fmla="*/ 27432 h 27432"/>
              <a:gd name="connsiteX34" fmla="*/ 1025271 w 10515600"/>
              <a:gd name="connsiteY34" fmla="*/ 27432 h 27432"/>
              <a:gd name="connsiteX35" fmla="*/ 683514 w 10515600"/>
              <a:gd name="connsiteY35" fmla="*/ 27432 h 27432"/>
              <a:gd name="connsiteX36" fmla="*/ 0 w 10515600"/>
              <a:gd name="connsiteY36" fmla="*/ 27432 h 27432"/>
              <a:gd name="connsiteX37" fmla="*/ 0 w 10515600"/>
              <a:gd name="connsiteY37"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no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876438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76F9E1DA-21B7-46CB-A98B-FA0C2179E1DE}"/>
              </a:ext>
            </a:extLst>
          </p:cNvPr>
          <p:cNvSpPr/>
          <p:nvPr userDrawn="1"/>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1527048" y="932688"/>
            <a:ext cx="9144000" cy="2523744"/>
          </a:xfrm>
        </p:spPr>
        <p:txBody>
          <a:bodyPr anchor="b"/>
          <a:lstStyle>
            <a:lvl1pPr algn="ctr">
              <a:defRPr sz="6000">
                <a:solidFill>
                  <a:schemeClr val="bg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12" name="Rectangle 11">
            <a:extLst>
              <a:ext uri="{FF2B5EF4-FFF2-40B4-BE49-F238E27FC236}">
                <a16:creationId xmlns:a16="http://schemas.microsoft.com/office/drawing/2014/main" id="{9474AF53-8E5D-4CC4-B341-32DDBD4237D3}"/>
              </a:ext>
            </a:extLst>
          </p:cNvPr>
          <p:cNvSpPr/>
          <p:nvPr userDrawn="1"/>
        </p:nvSpPr>
        <p:spPr>
          <a:xfrm>
            <a:off x="3974206" y="3542284"/>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D9470D2B-C603-4551-B51F-8216C72B2DD5}"/>
              </a:ext>
            </a:extLst>
          </p:cNvPr>
          <p:cNvSpPr>
            <a:spLocks noGrp="1"/>
          </p:cNvSpPr>
          <p:nvPr>
            <p:ph type="body" sz="quarter" idx="13" hasCustomPrompt="1"/>
          </p:nvPr>
        </p:nvSpPr>
        <p:spPr>
          <a:xfrm>
            <a:off x="1527048" y="3694176"/>
            <a:ext cx="9144000" cy="1627632"/>
          </a:xfrm>
        </p:spPr>
        <p:txBody>
          <a:bodyPr/>
          <a:lstStyle>
            <a:lvl1pPr algn="ctr">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Subtitle</a:t>
            </a:r>
          </a:p>
        </p:txBody>
      </p:sp>
    </p:spTree>
    <p:extLst>
      <p:ext uri="{BB962C8B-B14F-4D97-AF65-F5344CB8AC3E}">
        <p14:creationId xmlns:p14="http://schemas.microsoft.com/office/powerpoint/2010/main" val="3744367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BCD35F50-8168-4166-90C4-6A55BA443EBF}"/>
              </a:ext>
            </a:extLst>
          </p:cNvPr>
          <p:cNvSpPr>
            <a:spLocks noGrp="1"/>
          </p:cNvSpPr>
          <p:nvPr>
            <p:ph type="pic" sz="quarter" idx="16"/>
          </p:nvPr>
        </p:nvSpPr>
        <p:spPr>
          <a:xfrm>
            <a:off x="7732109" y="3063095"/>
            <a:ext cx="1463039" cy="1479810"/>
          </a:xfrm>
          <a:custGeom>
            <a:avLst/>
            <a:gdLst>
              <a:gd name="connsiteX0" fmla="*/ 866622 w 1463039"/>
              <a:gd name="connsiteY0" fmla="*/ 571 h 1479810"/>
              <a:gd name="connsiteX1" fmla="*/ 964706 w 1463039"/>
              <a:gd name="connsiteY1" fmla="*/ 8669 h 1479810"/>
              <a:gd name="connsiteX2" fmla="*/ 1111825 w 1463039"/>
              <a:gd name="connsiteY2" fmla="*/ 8366 h 1479810"/>
              <a:gd name="connsiteX3" fmla="*/ 1290055 w 1463039"/>
              <a:gd name="connsiteY3" fmla="*/ 8730 h 1479810"/>
              <a:gd name="connsiteX4" fmla="*/ 1417397 w 1463039"/>
              <a:gd name="connsiteY4" fmla="*/ 6608 h 1479810"/>
              <a:gd name="connsiteX5" fmla="*/ 1454473 w 1463039"/>
              <a:gd name="connsiteY5" fmla="*/ 5290 h 1479810"/>
              <a:gd name="connsiteX6" fmla="*/ 1449518 w 1463039"/>
              <a:gd name="connsiteY6" fmla="*/ 94305 h 1479810"/>
              <a:gd name="connsiteX7" fmla="*/ 1454054 w 1463039"/>
              <a:gd name="connsiteY7" fmla="*/ 198723 h 1479810"/>
              <a:gd name="connsiteX8" fmla="*/ 1456615 w 1463039"/>
              <a:gd name="connsiteY8" fmla="*/ 391199 h 1479810"/>
              <a:gd name="connsiteX9" fmla="*/ 1452607 w 1463039"/>
              <a:gd name="connsiteY9" fmla="*/ 565102 h 1479810"/>
              <a:gd name="connsiteX10" fmla="*/ 1461012 w 1463039"/>
              <a:gd name="connsiteY10" fmla="*/ 624834 h 1479810"/>
              <a:gd name="connsiteX11" fmla="*/ 1451383 w 1463039"/>
              <a:gd name="connsiteY11" fmla="*/ 907022 h 1479810"/>
              <a:gd name="connsiteX12" fmla="*/ 1452663 w 1463039"/>
              <a:gd name="connsiteY12" fmla="*/ 1009694 h 1479810"/>
              <a:gd name="connsiteX13" fmla="*/ 1456002 w 1463039"/>
              <a:gd name="connsiteY13" fmla="*/ 1096988 h 1479810"/>
              <a:gd name="connsiteX14" fmla="*/ 1453720 w 1463039"/>
              <a:gd name="connsiteY14" fmla="*/ 1174562 h 1479810"/>
              <a:gd name="connsiteX15" fmla="*/ 1461722 w 1463039"/>
              <a:gd name="connsiteY15" fmla="*/ 1280018 h 1479810"/>
              <a:gd name="connsiteX16" fmla="*/ 1463039 w 1463039"/>
              <a:gd name="connsiteY16" fmla="*/ 1330769 h 1479810"/>
              <a:gd name="connsiteX17" fmla="*/ 1463039 w 1463039"/>
              <a:gd name="connsiteY17" fmla="*/ 1433804 h 1479810"/>
              <a:gd name="connsiteX18" fmla="*/ 1458897 w 1463039"/>
              <a:gd name="connsiteY18" fmla="*/ 1471900 h 1479810"/>
              <a:gd name="connsiteX19" fmla="*/ 1458306 w 1463039"/>
              <a:gd name="connsiteY19" fmla="*/ 1476109 h 1479810"/>
              <a:gd name="connsiteX20" fmla="*/ 1456251 w 1463039"/>
              <a:gd name="connsiteY20" fmla="*/ 1476006 h 1479810"/>
              <a:gd name="connsiteX21" fmla="*/ 1358699 w 1463039"/>
              <a:gd name="connsiteY21" fmla="*/ 1478795 h 1479810"/>
              <a:gd name="connsiteX22" fmla="*/ 1337088 w 1463039"/>
              <a:gd name="connsiteY22" fmla="*/ 1479810 h 1479810"/>
              <a:gd name="connsiteX23" fmla="*/ 1199842 w 1463039"/>
              <a:gd name="connsiteY23" fmla="*/ 1479810 h 1479810"/>
              <a:gd name="connsiteX24" fmla="*/ 1178285 w 1463039"/>
              <a:gd name="connsiteY24" fmla="*/ 1478795 h 1479810"/>
              <a:gd name="connsiteX25" fmla="*/ 859950 w 1463039"/>
              <a:gd name="connsiteY25" fmla="*/ 1471898 h 1479810"/>
              <a:gd name="connsiteX26" fmla="*/ 711774 w 1463039"/>
              <a:gd name="connsiteY26" fmla="*/ 1479810 h 1479810"/>
              <a:gd name="connsiteX27" fmla="*/ 637511 w 1463039"/>
              <a:gd name="connsiteY27" fmla="*/ 1479810 h 1479810"/>
              <a:gd name="connsiteX28" fmla="*/ 500700 w 1463039"/>
              <a:gd name="connsiteY28" fmla="*/ 1474455 h 1479810"/>
              <a:gd name="connsiteX29" fmla="*/ 234328 w 1463039"/>
              <a:gd name="connsiteY29" fmla="*/ 1468257 h 1479810"/>
              <a:gd name="connsiteX30" fmla="*/ 183686 w 1463039"/>
              <a:gd name="connsiteY30" fmla="*/ 1476228 h 1479810"/>
              <a:gd name="connsiteX31" fmla="*/ 157756 w 1463039"/>
              <a:gd name="connsiteY31" fmla="*/ 1479810 h 1479810"/>
              <a:gd name="connsiteX32" fmla="*/ 13214 w 1463039"/>
              <a:gd name="connsiteY32" fmla="*/ 1479810 h 1479810"/>
              <a:gd name="connsiteX33" fmla="*/ 15315 w 1463039"/>
              <a:gd name="connsiteY33" fmla="*/ 1462749 h 1479810"/>
              <a:gd name="connsiteX34" fmla="*/ 11891 w 1463039"/>
              <a:gd name="connsiteY34" fmla="*/ 1410409 h 1479810"/>
              <a:gd name="connsiteX35" fmla="*/ 6411 w 1463039"/>
              <a:gd name="connsiteY35" fmla="*/ 1244508 h 1479810"/>
              <a:gd name="connsiteX36" fmla="*/ 6849 w 1463039"/>
              <a:gd name="connsiteY36" fmla="*/ 1119455 h 1479810"/>
              <a:gd name="connsiteX37" fmla="*/ 6849 w 1463039"/>
              <a:gd name="connsiteY37" fmla="*/ 1060773 h 1479810"/>
              <a:gd name="connsiteX38" fmla="*/ 9698 w 1463039"/>
              <a:gd name="connsiteY38" fmla="*/ 982321 h 1479810"/>
              <a:gd name="connsiteX39" fmla="*/ 4219 w 1463039"/>
              <a:gd name="connsiteY39" fmla="*/ 947592 h 1479810"/>
              <a:gd name="connsiteX40" fmla="*/ 6903 w 1463039"/>
              <a:gd name="connsiteY40" fmla="*/ 858680 h 1479810"/>
              <a:gd name="connsiteX41" fmla="*/ 9808 w 1463039"/>
              <a:gd name="connsiteY41" fmla="*/ 755960 h 1479810"/>
              <a:gd name="connsiteX42" fmla="*/ 10247 w 1463039"/>
              <a:gd name="connsiteY42" fmla="*/ 673166 h 1479810"/>
              <a:gd name="connsiteX43" fmla="*/ 11452 w 1463039"/>
              <a:gd name="connsiteY43" fmla="*/ 516733 h 1479810"/>
              <a:gd name="connsiteX44" fmla="*/ 10465 w 1463039"/>
              <a:gd name="connsiteY44" fmla="*/ 425571 h 1479810"/>
              <a:gd name="connsiteX45" fmla="*/ 10465 w 1463039"/>
              <a:gd name="connsiteY45" fmla="*/ 216366 h 1479810"/>
              <a:gd name="connsiteX46" fmla="*/ 10795 w 1463039"/>
              <a:gd name="connsiteY46" fmla="*/ 104023 h 1479810"/>
              <a:gd name="connsiteX47" fmla="*/ 3534 w 1463039"/>
              <a:gd name="connsiteY47" fmla="*/ 20936 h 1479810"/>
              <a:gd name="connsiteX48" fmla="*/ 3924 w 1463039"/>
              <a:gd name="connsiteY48" fmla="*/ 8444 h 1479810"/>
              <a:gd name="connsiteX49" fmla="*/ 72291 w 1463039"/>
              <a:gd name="connsiteY49" fmla="*/ 7146 h 1479810"/>
              <a:gd name="connsiteX50" fmla="*/ 231770 w 1463039"/>
              <a:gd name="connsiteY50" fmla="*/ 4001 h 1479810"/>
              <a:gd name="connsiteX51" fmla="*/ 364602 w 1463039"/>
              <a:gd name="connsiteY51" fmla="*/ 11882 h 1479810"/>
              <a:gd name="connsiteX52" fmla="*/ 768233 w 1463039"/>
              <a:gd name="connsiteY52" fmla="*/ 2061 h 1479810"/>
              <a:gd name="connsiteX53" fmla="*/ 866622 w 1463039"/>
              <a:gd name="connsiteY53" fmla="*/ 571 h 147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463039" h="1479810">
                <a:moveTo>
                  <a:pt x="866622" y="571"/>
                </a:moveTo>
                <a:cubicBezTo>
                  <a:pt x="899405" y="1673"/>
                  <a:pt x="932136" y="4374"/>
                  <a:pt x="964706" y="8669"/>
                </a:cubicBezTo>
                <a:cubicBezTo>
                  <a:pt x="1013529" y="15823"/>
                  <a:pt x="1062766" y="11397"/>
                  <a:pt x="1111825" y="8366"/>
                </a:cubicBezTo>
                <a:cubicBezTo>
                  <a:pt x="1171216" y="4668"/>
                  <a:pt x="1230547" y="2667"/>
                  <a:pt x="1290055" y="8730"/>
                </a:cubicBezTo>
                <a:cubicBezTo>
                  <a:pt x="1332384" y="13094"/>
                  <a:pt x="1374949" y="9033"/>
                  <a:pt x="1417397" y="6608"/>
                </a:cubicBezTo>
                <a:lnTo>
                  <a:pt x="1454473" y="5290"/>
                </a:lnTo>
                <a:lnTo>
                  <a:pt x="1449518" y="94305"/>
                </a:lnTo>
                <a:cubicBezTo>
                  <a:pt x="1449059" y="129134"/>
                  <a:pt x="1450325" y="163951"/>
                  <a:pt x="1454054" y="198723"/>
                </a:cubicBezTo>
                <a:cubicBezTo>
                  <a:pt x="1459999" y="262767"/>
                  <a:pt x="1460856" y="327062"/>
                  <a:pt x="1456615" y="391199"/>
                </a:cubicBezTo>
                <a:cubicBezTo>
                  <a:pt x="1453665" y="449151"/>
                  <a:pt x="1446428" y="507012"/>
                  <a:pt x="1452607" y="565102"/>
                </a:cubicBezTo>
                <a:cubicBezTo>
                  <a:pt x="1454722" y="585089"/>
                  <a:pt x="1459843" y="604710"/>
                  <a:pt x="1461012" y="624834"/>
                </a:cubicBezTo>
                <a:cubicBezTo>
                  <a:pt x="1466578" y="719110"/>
                  <a:pt x="1458229" y="813066"/>
                  <a:pt x="1451383" y="907022"/>
                </a:cubicBezTo>
                <a:cubicBezTo>
                  <a:pt x="1448878" y="941246"/>
                  <a:pt x="1445816" y="975470"/>
                  <a:pt x="1452663" y="1009694"/>
                </a:cubicBezTo>
                <a:cubicBezTo>
                  <a:pt x="1458090" y="1038574"/>
                  <a:pt x="1459209" y="1067889"/>
                  <a:pt x="1456002" y="1096988"/>
                </a:cubicBezTo>
                <a:cubicBezTo>
                  <a:pt x="1452796" y="1122760"/>
                  <a:pt x="1452034" y="1148693"/>
                  <a:pt x="1453720" y="1174562"/>
                </a:cubicBezTo>
                <a:cubicBezTo>
                  <a:pt x="1457199" y="1209699"/>
                  <a:pt x="1459899" y="1244847"/>
                  <a:pt x="1461722" y="1280018"/>
                </a:cubicBezTo>
                <a:lnTo>
                  <a:pt x="1463039" y="1330769"/>
                </a:lnTo>
                <a:lnTo>
                  <a:pt x="1463039" y="1433804"/>
                </a:lnTo>
                <a:lnTo>
                  <a:pt x="1458897" y="1471900"/>
                </a:lnTo>
                <a:lnTo>
                  <a:pt x="1458306" y="1476109"/>
                </a:lnTo>
                <a:lnTo>
                  <a:pt x="1456251" y="1476006"/>
                </a:lnTo>
                <a:cubicBezTo>
                  <a:pt x="1423775" y="1477710"/>
                  <a:pt x="1391236" y="1478252"/>
                  <a:pt x="1358699" y="1478795"/>
                </a:cubicBezTo>
                <a:lnTo>
                  <a:pt x="1337088" y="1479810"/>
                </a:lnTo>
                <a:lnTo>
                  <a:pt x="1199842" y="1479810"/>
                </a:lnTo>
                <a:lnTo>
                  <a:pt x="1178285" y="1478795"/>
                </a:lnTo>
                <a:cubicBezTo>
                  <a:pt x="1072671" y="1461942"/>
                  <a:pt x="965946" y="1459625"/>
                  <a:pt x="859950" y="1471898"/>
                </a:cubicBezTo>
                <a:lnTo>
                  <a:pt x="711774" y="1479810"/>
                </a:lnTo>
                <a:lnTo>
                  <a:pt x="637511" y="1479810"/>
                </a:lnTo>
                <a:lnTo>
                  <a:pt x="500700" y="1474455"/>
                </a:lnTo>
                <a:cubicBezTo>
                  <a:pt x="412071" y="1467172"/>
                  <a:pt x="323261" y="1461748"/>
                  <a:pt x="234328" y="1468257"/>
                </a:cubicBezTo>
                <a:cubicBezTo>
                  <a:pt x="217301" y="1469536"/>
                  <a:pt x="200486" y="1472964"/>
                  <a:pt x="183686" y="1476228"/>
                </a:cubicBezTo>
                <a:lnTo>
                  <a:pt x="157756" y="1479810"/>
                </a:lnTo>
                <a:lnTo>
                  <a:pt x="13214" y="1479810"/>
                </a:lnTo>
                <a:lnTo>
                  <a:pt x="15315" y="1462749"/>
                </a:lnTo>
                <a:cubicBezTo>
                  <a:pt x="16576" y="1445267"/>
                  <a:pt x="16192" y="1427772"/>
                  <a:pt x="11891" y="1410409"/>
                </a:cubicBezTo>
                <a:cubicBezTo>
                  <a:pt x="-1809" y="1355230"/>
                  <a:pt x="931" y="1300104"/>
                  <a:pt x="6411" y="1244508"/>
                </a:cubicBezTo>
                <a:cubicBezTo>
                  <a:pt x="10521" y="1203137"/>
                  <a:pt x="15069" y="1161296"/>
                  <a:pt x="6849" y="1119455"/>
                </a:cubicBezTo>
                <a:cubicBezTo>
                  <a:pt x="3315" y="1100041"/>
                  <a:pt x="3315" y="1080187"/>
                  <a:pt x="6849" y="1060773"/>
                </a:cubicBezTo>
                <a:cubicBezTo>
                  <a:pt x="11123" y="1034622"/>
                  <a:pt x="15178" y="1008733"/>
                  <a:pt x="9698" y="982321"/>
                </a:cubicBezTo>
                <a:cubicBezTo>
                  <a:pt x="7288" y="970815"/>
                  <a:pt x="5480" y="959204"/>
                  <a:pt x="4219" y="947592"/>
                </a:cubicBezTo>
                <a:cubicBezTo>
                  <a:pt x="1709" y="917948"/>
                  <a:pt x="2608" y="888136"/>
                  <a:pt x="6903" y="858680"/>
                </a:cubicBezTo>
                <a:cubicBezTo>
                  <a:pt x="11014" y="824475"/>
                  <a:pt x="4328" y="790061"/>
                  <a:pt x="9808" y="755960"/>
                </a:cubicBezTo>
                <a:cubicBezTo>
                  <a:pt x="13699" y="728497"/>
                  <a:pt x="13847" y="700667"/>
                  <a:pt x="10247" y="673166"/>
                </a:cubicBezTo>
                <a:cubicBezTo>
                  <a:pt x="3769" y="621179"/>
                  <a:pt x="4174" y="568621"/>
                  <a:pt x="11452" y="516733"/>
                </a:cubicBezTo>
                <a:cubicBezTo>
                  <a:pt x="15946" y="486450"/>
                  <a:pt x="18521" y="455279"/>
                  <a:pt x="10465" y="425571"/>
                </a:cubicBezTo>
                <a:cubicBezTo>
                  <a:pt x="-8495" y="355749"/>
                  <a:pt x="2575" y="285822"/>
                  <a:pt x="10465" y="216366"/>
                </a:cubicBezTo>
                <a:cubicBezTo>
                  <a:pt x="15261" y="179065"/>
                  <a:pt x="15370" y="141350"/>
                  <a:pt x="10795" y="104023"/>
                </a:cubicBezTo>
                <a:cubicBezTo>
                  <a:pt x="6734" y="76457"/>
                  <a:pt x="4312" y="48717"/>
                  <a:pt x="3534" y="20936"/>
                </a:cubicBezTo>
                <a:lnTo>
                  <a:pt x="3924" y="8444"/>
                </a:lnTo>
                <a:lnTo>
                  <a:pt x="72291" y="7146"/>
                </a:lnTo>
                <a:cubicBezTo>
                  <a:pt x="125549" y="5562"/>
                  <a:pt x="178727" y="3395"/>
                  <a:pt x="231770" y="4001"/>
                </a:cubicBezTo>
                <a:cubicBezTo>
                  <a:pt x="276048" y="4486"/>
                  <a:pt x="320207" y="13579"/>
                  <a:pt x="364602" y="11882"/>
                </a:cubicBezTo>
                <a:cubicBezTo>
                  <a:pt x="499146" y="6911"/>
                  <a:pt x="633749" y="8548"/>
                  <a:pt x="768233" y="2061"/>
                </a:cubicBezTo>
                <a:cubicBezTo>
                  <a:pt x="801007" y="-37"/>
                  <a:pt x="833840" y="-532"/>
                  <a:pt x="866622" y="571"/>
                </a:cubicBezTo>
                <a:close/>
              </a:path>
            </a:pathLst>
          </a:custGeom>
        </p:spPr>
        <p:txBody>
          <a:bodyPr wrap="square" anchor="ctr">
            <a:noAutofit/>
          </a:bodyPr>
          <a:lstStyle>
            <a:lvl1pPr algn="ctr">
              <a:buNone/>
              <a:defRPr sz="2000"/>
            </a:lvl1pPr>
          </a:lstStyle>
          <a:p>
            <a:endParaRPr lang="en-US" dirty="0"/>
          </a:p>
        </p:txBody>
      </p:sp>
      <p:sp>
        <p:nvSpPr>
          <p:cNvPr id="30" name="Picture Placeholder 29">
            <a:extLst>
              <a:ext uri="{FF2B5EF4-FFF2-40B4-BE49-F238E27FC236}">
                <a16:creationId xmlns:a16="http://schemas.microsoft.com/office/drawing/2014/main" id="{163C3609-48D8-42DB-AD9E-61699A6F1318}"/>
              </a:ext>
            </a:extLst>
          </p:cNvPr>
          <p:cNvSpPr>
            <a:spLocks noGrp="1"/>
          </p:cNvSpPr>
          <p:nvPr>
            <p:ph type="pic" sz="quarter" idx="17"/>
          </p:nvPr>
        </p:nvSpPr>
        <p:spPr>
          <a:xfrm>
            <a:off x="10101259" y="3064916"/>
            <a:ext cx="1442437" cy="1477990"/>
          </a:xfrm>
          <a:custGeom>
            <a:avLst/>
            <a:gdLst>
              <a:gd name="connsiteX0" fmla="*/ 866623 w 1442437"/>
              <a:gd name="connsiteY0" fmla="*/ 571 h 1477990"/>
              <a:gd name="connsiteX1" fmla="*/ 964707 w 1442437"/>
              <a:gd name="connsiteY1" fmla="*/ 8669 h 1477990"/>
              <a:gd name="connsiteX2" fmla="*/ 1111826 w 1442437"/>
              <a:gd name="connsiteY2" fmla="*/ 8366 h 1477990"/>
              <a:gd name="connsiteX3" fmla="*/ 1290056 w 1442437"/>
              <a:gd name="connsiteY3" fmla="*/ 8730 h 1477990"/>
              <a:gd name="connsiteX4" fmla="*/ 1417398 w 1442437"/>
              <a:gd name="connsiteY4" fmla="*/ 6608 h 1477990"/>
              <a:gd name="connsiteX5" fmla="*/ 1442437 w 1442437"/>
              <a:gd name="connsiteY5" fmla="*/ 5718 h 1477990"/>
              <a:gd name="connsiteX6" fmla="*/ 1442437 w 1442437"/>
              <a:gd name="connsiteY6" fmla="*/ 1476401 h 1477990"/>
              <a:gd name="connsiteX7" fmla="*/ 1386857 w 1442437"/>
              <a:gd name="connsiteY7" fmla="*/ 1477990 h 1477990"/>
              <a:gd name="connsiteX8" fmla="*/ 1169378 w 1442437"/>
              <a:gd name="connsiteY8" fmla="*/ 1477990 h 1477990"/>
              <a:gd name="connsiteX9" fmla="*/ 1019262 w 1442437"/>
              <a:gd name="connsiteY9" fmla="*/ 1464424 h 1477990"/>
              <a:gd name="connsiteX10" fmla="*/ 859951 w 1442437"/>
              <a:gd name="connsiteY10" fmla="*/ 1471898 h 1477990"/>
              <a:gd name="connsiteX11" fmla="*/ 745859 w 1442437"/>
              <a:gd name="connsiteY11" fmla="*/ 1477990 h 1477990"/>
              <a:gd name="connsiteX12" fmla="*/ 591014 w 1442437"/>
              <a:gd name="connsiteY12" fmla="*/ 1477990 h 1477990"/>
              <a:gd name="connsiteX13" fmla="*/ 500701 w 1442437"/>
              <a:gd name="connsiteY13" fmla="*/ 1474455 h 1477990"/>
              <a:gd name="connsiteX14" fmla="*/ 234329 w 1442437"/>
              <a:gd name="connsiteY14" fmla="*/ 1468257 h 1477990"/>
              <a:gd name="connsiteX15" fmla="*/ 183687 w 1442437"/>
              <a:gd name="connsiteY15" fmla="*/ 1476228 h 1477990"/>
              <a:gd name="connsiteX16" fmla="*/ 170933 w 1442437"/>
              <a:gd name="connsiteY16" fmla="*/ 1477990 h 1477990"/>
              <a:gd name="connsiteX17" fmla="*/ 13439 w 1442437"/>
              <a:gd name="connsiteY17" fmla="*/ 1477990 h 1477990"/>
              <a:gd name="connsiteX18" fmla="*/ 15316 w 1442437"/>
              <a:gd name="connsiteY18" fmla="*/ 1462749 h 1477990"/>
              <a:gd name="connsiteX19" fmla="*/ 11892 w 1442437"/>
              <a:gd name="connsiteY19" fmla="*/ 1410409 h 1477990"/>
              <a:gd name="connsiteX20" fmla="*/ 6412 w 1442437"/>
              <a:gd name="connsiteY20" fmla="*/ 1244508 h 1477990"/>
              <a:gd name="connsiteX21" fmla="*/ 6850 w 1442437"/>
              <a:gd name="connsiteY21" fmla="*/ 1119455 h 1477990"/>
              <a:gd name="connsiteX22" fmla="*/ 6850 w 1442437"/>
              <a:gd name="connsiteY22" fmla="*/ 1060773 h 1477990"/>
              <a:gd name="connsiteX23" fmla="*/ 9699 w 1442437"/>
              <a:gd name="connsiteY23" fmla="*/ 982321 h 1477990"/>
              <a:gd name="connsiteX24" fmla="*/ 4220 w 1442437"/>
              <a:gd name="connsiteY24" fmla="*/ 947592 h 1477990"/>
              <a:gd name="connsiteX25" fmla="*/ 6904 w 1442437"/>
              <a:gd name="connsiteY25" fmla="*/ 858680 h 1477990"/>
              <a:gd name="connsiteX26" fmla="*/ 9809 w 1442437"/>
              <a:gd name="connsiteY26" fmla="*/ 755960 h 1477990"/>
              <a:gd name="connsiteX27" fmla="*/ 10248 w 1442437"/>
              <a:gd name="connsiteY27" fmla="*/ 673166 h 1477990"/>
              <a:gd name="connsiteX28" fmla="*/ 11453 w 1442437"/>
              <a:gd name="connsiteY28" fmla="*/ 516733 h 1477990"/>
              <a:gd name="connsiteX29" fmla="*/ 10466 w 1442437"/>
              <a:gd name="connsiteY29" fmla="*/ 425571 h 1477990"/>
              <a:gd name="connsiteX30" fmla="*/ 10466 w 1442437"/>
              <a:gd name="connsiteY30" fmla="*/ 216366 h 1477990"/>
              <a:gd name="connsiteX31" fmla="*/ 10796 w 1442437"/>
              <a:gd name="connsiteY31" fmla="*/ 104023 h 1477990"/>
              <a:gd name="connsiteX32" fmla="*/ 3535 w 1442437"/>
              <a:gd name="connsiteY32" fmla="*/ 20936 h 1477990"/>
              <a:gd name="connsiteX33" fmla="*/ 3925 w 1442437"/>
              <a:gd name="connsiteY33" fmla="*/ 8444 h 1477990"/>
              <a:gd name="connsiteX34" fmla="*/ 72292 w 1442437"/>
              <a:gd name="connsiteY34" fmla="*/ 7146 h 1477990"/>
              <a:gd name="connsiteX35" fmla="*/ 231771 w 1442437"/>
              <a:gd name="connsiteY35" fmla="*/ 4001 h 1477990"/>
              <a:gd name="connsiteX36" fmla="*/ 364603 w 1442437"/>
              <a:gd name="connsiteY36" fmla="*/ 11882 h 1477990"/>
              <a:gd name="connsiteX37" fmla="*/ 768234 w 1442437"/>
              <a:gd name="connsiteY37" fmla="*/ 2061 h 1477990"/>
              <a:gd name="connsiteX38" fmla="*/ 866623 w 1442437"/>
              <a:gd name="connsiteY38" fmla="*/ 571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42437" h="1477990">
                <a:moveTo>
                  <a:pt x="866623" y="571"/>
                </a:moveTo>
                <a:cubicBezTo>
                  <a:pt x="899406" y="1673"/>
                  <a:pt x="932137" y="4374"/>
                  <a:pt x="964707" y="8669"/>
                </a:cubicBezTo>
                <a:cubicBezTo>
                  <a:pt x="1013530" y="15823"/>
                  <a:pt x="1062767" y="11397"/>
                  <a:pt x="1111826" y="8366"/>
                </a:cubicBezTo>
                <a:cubicBezTo>
                  <a:pt x="1171217" y="4668"/>
                  <a:pt x="1230548" y="2667"/>
                  <a:pt x="1290056" y="8730"/>
                </a:cubicBezTo>
                <a:cubicBezTo>
                  <a:pt x="1332385" y="13094"/>
                  <a:pt x="1374950" y="9033"/>
                  <a:pt x="1417398" y="6608"/>
                </a:cubicBezTo>
                <a:lnTo>
                  <a:pt x="1442437" y="5718"/>
                </a:lnTo>
                <a:lnTo>
                  <a:pt x="1442437" y="1476401"/>
                </a:lnTo>
                <a:lnTo>
                  <a:pt x="1386857" y="1477990"/>
                </a:lnTo>
                <a:lnTo>
                  <a:pt x="1169378" y="1477990"/>
                </a:lnTo>
                <a:lnTo>
                  <a:pt x="1019262" y="1464424"/>
                </a:lnTo>
                <a:cubicBezTo>
                  <a:pt x="966129" y="1463273"/>
                  <a:pt x="912949" y="1465762"/>
                  <a:pt x="859951" y="1471898"/>
                </a:cubicBezTo>
                <a:lnTo>
                  <a:pt x="745859" y="1477990"/>
                </a:lnTo>
                <a:lnTo>
                  <a:pt x="591014" y="1477990"/>
                </a:lnTo>
                <a:lnTo>
                  <a:pt x="500701" y="1474455"/>
                </a:lnTo>
                <a:cubicBezTo>
                  <a:pt x="412072" y="1467172"/>
                  <a:pt x="323262" y="1461748"/>
                  <a:pt x="234329" y="1468257"/>
                </a:cubicBezTo>
                <a:cubicBezTo>
                  <a:pt x="217302" y="1469536"/>
                  <a:pt x="200487" y="1472964"/>
                  <a:pt x="183687" y="1476228"/>
                </a:cubicBezTo>
                <a:lnTo>
                  <a:pt x="170933" y="1477990"/>
                </a:lnTo>
                <a:lnTo>
                  <a:pt x="13439" y="1477990"/>
                </a:lnTo>
                <a:lnTo>
                  <a:pt x="15316" y="1462749"/>
                </a:lnTo>
                <a:cubicBezTo>
                  <a:pt x="16577" y="1445267"/>
                  <a:pt x="16193" y="1427772"/>
                  <a:pt x="11892" y="1410409"/>
                </a:cubicBezTo>
                <a:cubicBezTo>
                  <a:pt x="-1808" y="1355230"/>
                  <a:pt x="932" y="1300104"/>
                  <a:pt x="6412" y="1244508"/>
                </a:cubicBezTo>
                <a:cubicBezTo>
                  <a:pt x="10522" y="1203137"/>
                  <a:pt x="15070" y="1161296"/>
                  <a:pt x="6850" y="1119455"/>
                </a:cubicBezTo>
                <a:cubicBezTo>
                  <a:pt x="3316" y="1100041"/>
                  <a:pt x="3316" y="1080187"/>
                  <a:pt x="6850" y="1060773"/>
                </a:cubicBezTo>
                <a:cubicBezTo>
                  <a:pt x="11124" y="1034622"/>
                  <a:pt x="15179" y="1008733"/>
                  <a:pt x="9699" y="982321"/>
                </a:cubicBezTo>
                <a:cubicBezTo>
                  <a:pt x="7289" y="970815"/>
                  <a:pt x="5481" y="959204"/>
                  <a:pt x="4220" y="947592"/>
                </a:cubicBezTo>
                <a:cubicBezTo>
                  <a:pt x="1710" y="917948"/>
                  <a:pt x="2609" y="888136"/>
                  <a:pt x="6904" y="858680"/>
                </a:cubicBezTo>
                <a:cubicBezTo>
                  <a:pt x="11015" y="824475"/>
                  <a:pt x="4329" y="790061"/>
                  <a:pt x="9809" y="755960"/>
                </a:cubicBezTo>
                <a:cubicBezTo>
                  <a:pt x="13700" y="728497"/>
                  <a:pt x="13848" y="700667"/>
                  <a:pt x="10248" y="673166"/>
                </a:cubicBezTo>
                <a:cubicBezTo>
                  <a:pt x="3770" y="621179"/>
                  <a:pt x="4175" y="568621"/>
                  <a:pt x="11453" y="516733"/>
                </a:cubicBezTo>
                <a:cubicBezTo>
                  <a:pt x="15947" y="486450"/>
                  <a:pt x="18522" y="455279"/>
                  <a:pt x="10466" y="425571"/>
                </a:cubicBezTo>
                <a:cubicBezTo>
                  <a:pt x="-8494" y="355749"/>
                  <a:pt x="2576" y="285822"/>
                  <a:pt x="10466" y="216366"/>
                </a:cubicBezTo>
                <a:cubicBezTo>
                  <a:pt x="15262" y="179065"/>
                  <a:pt x="15371" y="141350"/>
                  <a:pt x="10796" y="104023"/>
                </a:cubicBezTo>
                <a:cubicBezTo>
                  <a:pt x="6735" y="76457"/>
                  <a:pt x="4313" y="48717"/>
                  <a:pt x="3535" y="20936"/>
                </a:cubicBezTo>
                <a:lnTo>
                  <a:pt x="3925" y="8444"/>
                </a:lnTo>
                <a:lnTo>
                  <a:pt x="72292" y="7146"/>
                </a:lnTo>
                <a:cubicBezTo>
                  <a:pt x="125550" y="5562"/>
                  <a:pt x="178728" y="3395"/>
                  <a:pt x="231771" y="4001"/>
                </a:cubicBezTo>
                <a:cubicBezTo>
                  <a:pt x="276049" y="4486"/>
                  <a:pt x="320208" y="13579"/>
                  <a:pt x="364603" y="11882"/>
                </a:cubicBezTo>
                <a:cubicBezTo>
                  <a:pt x="499147" y="6911"/>
                  <a:pt x="633750" y="8548"/>
                  <a:pt x="768234" y="2061"/>
                </a:cubicBezTo>
                <a:cubicBezTo>
                  <a:pt x="801008" y="-37"/>
                  <a:pt x="833841" y="-532"/>
                  <a:pt x="866623" y="571"/>
                </a:cubicBezTo>
                <a:close/>
              </a:path>
            </a:pathLst>
          </a:custGeom>
        </p:spPr>
        <p:txBody>
          <a:bodyPr wrap="square" anchor="ctr">
            <a:noAutofit/>
          </a:bodyPr>
          <a:lstStyle>
            <a:lvl1pPr algn="ctr">
              <a:buNone/>
              <a:defRPr sz="2000"/>
            </a:lvl1pPr>
          </a:lstStyle>
          <a:p>
            <a:endParaRPr lang="en-US" dirty="0"/>
          </a:p>
        </p:txBody>
      </p:sp>
      <p:sp>
        <p:nvSpPr>
          <p:cNvPr id="28" name="Picture Placeholder 27">
            <a:extLst>
              <a:ext uri="{FF2B5EF4-FFF2-40B4-BE49-F238E27FC236}">
                <a16:creationId xmlns:a16="http://schemas.microsoft.com/office/drawing/2014/main" id="{2B03F1E7-A2BE-4059-85FC-6546945FA3FB}"/>
              </a:ext>
            </a:extLst>
          </p:cNvPr>
          <p:cNvSpPr>
            <a:spLocks noGrp="1"/>
          </p:cNvSpPr>
          <p:nvPr>
            <p:ph type="pic" sz="quarter" idx="15"/>
          </p:nvPr>
        </p:nvSpPr>
        <p:spPr>
          <a:xfrm>
            <a:off x="5370488" y="3064916"/>
            <a:ext cx="1455507" cy="1477990"/>
          </a:xfrm>
          <a:custGeom>
            <a:avLst/>
            <a:gdLst>
              <a:gd name="connsiteX0" fmla="*/ 100458 w 1455507"/>
              <a:gd name="connsiteY0" fmla="*/ 0 h 1477990"/>
              <a:gd name="connsiteX1" fmla="*/ 258284 w 1455507"/>
              <a:gd name="connsiteY1" fmla="*/ 0 h 1477990"/>
              <a:gd name="connsiteX2" fmla="*/ 290610 w 1455507"/>
              <a:gd name="connsiteY2" fmla="*/ 2318 h 1477990"/>
              <a:gd name="connsiteX3" fmla="*/ 357070 w 1455507"/>
              <a:gd name="connsiteY3" fmla="*/ 5440 h 1477990"/>
              <a:gd name="connsiteX4" fmla="*/ 558908 w 1455507"/>
              <a:gd name="connsiteY4" fmla="*/ 1098 h 1477990"/>
              <a:gd name="connsiteX5" fmla="*/ 599348 w 1455507"/>
              <a:gd name="connsiteY5" fmla="*/ 0 h 1477990"/>
              <a:gd name="connsiteX6" fmla="*/ 930201 w 1455507"/>
              <a:gd name="connsiteY6" fmla="*/ 0 h 1477990"/>
              <a:gd name="connsiteX7" fmla="*/ 957174 w 1455507"/>
              <a:gd name="connsiteY7" fmla="*/ 2227 h 1477990"/>
              <a:gd name="connsiteX8" fmla="*/ 1104293 w 1455507"/>
              <a:gd name="connsiteY8" fmla="*/ 1924 h 1477990"/>
              <a:gd name="connsiteX9" fmla="*/ 1153561 w 1455507"/>
              <a:gd name="connsiteY9" fmla="*/ 0 h 1477990"/>
              <a:gd name="connsiteX10" fmla="*/ 1229432 w 1455507"/>
              <a:gd name="connsiteY10" fmla="*/ 0 h 1477990"/>
              <a:gd name="connsiteX11" fmla="*/ 1282523 w 1455507"/>
              <a:gd name="connsiteY11" fmla="*/ 2288 h 1477990"/>
              <a:gd name="connsiteX12" fmla="*/ 1409865 w 1455507"/>
              <a:gd name="connsiteY12" fmla="*/ 166 h 1477990"/>
              <a:gd name="connsiteX13" fmla="*/ 1414535 w 1455507"/>
              <a:gd name="connsiteY13" fmla="*/ 0 h 1477990"/>
              <a:gd name="connsiteX14" fmla="*/ 1446877 w 1455507"/>
              <a:gd name="connsiteY14" fmla="*/ 0 h 1477990"/>
              <a:gd name="connsiteX15" fmla="*/ 1441986 w 1455507"/>
              <a:gd name="connsiteY15" fmla="*/ 87863 h 1477990"/>
              <a:gd name="connsiteX16" fmla="*/ 1446522 w 1455507"/>
              <a:gd name="connsiteY16" fmla="*/ 192281 h 1477990"/>
              <a:gd name="connsiteX17" fmla="*/ 1449083 w 1455507"/>
              <a:gd name="connsiteY17" fmla="*/ 384757 h 1477990"/>
              <a:gd name="connsiteX18" fmla="*/ 1445075 w 1455507"/>
              <a:gd name="connsiteY18" fmla="*/ 558660 h 1477990"/>
              <a:gd name="connsiteX19" fmla="*/ 1453480 w 1455507"/>
              <a:gd name="connsiteY19" fmla="*/ 618392 h 1477990"/>
              <a:gd name="connsiteX20" fmla="*/ 1443851 w 1455507"/>
              <a:gd name="connsiteY20" fmla="*/ 900580 h 1477990"/>
              <a:gd name="connsiteX21" fmla="*/ 1445131 w 1455507"/>
              <a:gd name="connsiteY21" fmla="*/ 1003252 h 1477990"/>
              <a:gd name="connsiteX22" fmla="*/ 1448470 w 1455507"/>
              <a:gd name="connsiteY22" fmla="*/ 1090546 h 1477990"/>
              <a:gd name="connsiteX23" fmla="*/ 1446188 w 1455507"/>
              <a:gd name="connsiteY23" fmla="*/ 1168120 h 1477990"/>
              <a:gd name="connsiteX24" fmla="*/ 1454190 w 1455507"/>
              <a:gd name="connsiteY24" fmla="*/ 1273576 h 1477990"/>
              <a:gd name="connsiteX25" fmla="*/ 1455507 w 1455507"/>
              <a:gd name="connsiteY25" fmla="*/ 1324327 h 1477990"/>
              <a:gd name="connsiteX26" fmla="*/ 1455507 w 1455507"/>
              <a:gd name="connsiteY26" fmla="*/ 1427362 h 1477990"/>
              <a:gd name="connsiteX27" fmla="*/ 1451365 w 1455507"/>
              <a:gd name="connsiteY27" fmla="*/ 1465458 h 1477990"/>
              <a:gd name="connsiteX28" fmla="*/ 1450774 w 1455507"/>
              <a:gd name="connsiteY28" fmla="*/ 1469667 h 1477990"/>
              <a:gd name="connsiteX29" fmla="*/ 1448719 w 1455507"/>
              <a:gd name="connsiteY29" fmla="*/ 1469564 h 1477990"/>
              <a:gd name="connsiteX30" fmla="*/ 1351167 w 1455507"/>
              <a:gd name="connsiteY30" fmla="*/ 1472353 h 1477990"/>
              <a:gd name="connsiteX31" fmla="*/ 1170753 w 1455507"/>
              <a:gd name="connsiteY31" fmla="*/ 1472353 h 1477990"/>
              <a:gd name="connsiteX32" fmla="*/ 852418 w 1455507"/>
              <a:gd name="connsiteY32" fmla="*/ 1465456 h 1477990"/>
              <a:gd name="connsiteX33" fmla="*/ 493168 w 1455507"/>
              <a:gd name="connsiteY33" fmla="*/ 1468013 h 1477990"/>
              <a:gd name="connsiteX34" fmla="*/ 226796 w 1455507"/>
              <a:gd name="connsiteY34" fmla="*/ 1461815 h 1477990"/>
              <a:gd name="connsiteX35" fmla="*/ 125602 w 1455507"/>
              <a:gd name="connsiteY35" fmla="*/ 1476769 h 1477990"/>
              <a:gd name="connsiteX36" fmla="*/ 5112 w 1455507"/>
              <a:gd name="connsiteY36" fmla="*/ 1477990 h 1477990"/>
              <a:gd name="connsiteX37" fmla="*/ 7783 w 1455507"/>
              <a:gd name="connsiteY37" fmla="*/ 1456307 h 1477990"/>
              <a:gd name="connsiteX38" fmla="*/ 4359 w 1455507"/>
              <a:gd name="connsiteY38" fmla="*/ 1403967 h 1477990"/>
              <a:gd name="connsiteX39" fmla="*/ 295 w 1455507"/>
              <a:gd name="connsiteY39" fmla="*/ 1370091 h 1477990"/>
              <a:gd name="connsiteX40" fmla="*/ 295 w 1455507"/>
              <a:gd name="connsiteY40" fmla="*/ 1219835 h 1477990"/>
              <a:gd name="connsiteX41" fmla="*/ 3722 w 1455507"/>
              <a:gd name="connsiteY41" fmla="*/ 1175716 h 1477990"/>
              <a:gd name="connsiteX42" fmla="*/ 295 w 1455507"/>
              <a:gd name="connsiteY42" fmla="*/ 1126935 h 1477990"/>
              <a:gd name="connsiteX43" fmla="*/ 295 w 1455507"/>
              <a:gd name="connsiteY43" fmla="*/ 1046801 h 1477990"/>
              <a:gd name="connsiteX44" fmla="*/ 4400 w 1455507"/>
              <a:gd name="connsiteY44" fmla="*/ 1015203 h 1477990"/>
              <a:gd name="connsiteX45" fmla="*/ 2166 w 1455507"/>
              <a:gd name="connsiteY45" fmla="*/ 975879 h 1477990"/>
              <a:gd name="connsiteX46" fmla="*/ 295 w 1455507"/>
              <a:gd name="connsiteY46" fmla="*/ 964020 h 1477990"/>
              <a:gd name="connsiteX47" fmla="*/ 295 w 1455507"/>
              <a:gd name="connsiteY47" fmla="*/ 801667 h 1477990"/>
              <a:gd name="connsiteX48" fmla="*/ 310 w 1455507"/>
              <a:gd name="connsiteY48" fmla="*/ 800839 h 1477990"/>
              <a:gd name="connsiteX49" fmla="*/ 2276 w 1455507"/>
              <a:gd name="connsiteY49" fmla="*/ 749518 h 1477990"/>
              <a:gd name="connsiteX50" fmla="*/ 2715 w 1455507"/>
              <a:gd name="connsiteY50" fmla="*/ 666724 h 1477990"/>
              <a:gd name="connsiteX51" fmla="*/ 295 w 1455507"/>
              <a:gd name="connsiteY51" fmla="*/ 625158 h 1477990"/>
              <a:gd name="connsiteX52" fmla="*/ 295 w 1455507"/>
              <a:gd name="connsiteY52" fmla="*/ 559484 h 1477990"/>
              <a:gd name="connsiteX53" fmla="*/ 3920 w 1455507"/>
              <a:gd name="connsiteY53" fmla="*/ 510291 h 1477990"/>
              <a:gd name="connsiteX54" fmla="*/ 2933 w 1455507"/>
              <a:gd name="connsiteY54" fmla="*/ 419129 h 1477990"/>
              <a:gd name="connsiteX55" fmla="*/ 295 w 1455507"/>
              <a:gd name="connsiteY55" fmla="*/ 403959 h 1477990"/>
              <a:gd name="connsiteX56" fmla="*/ 295 w 1455507"/>
              <a:gd name="connsiteY56" fmla="*/ 237294 h 1477990"/>
              <a:gd name="connsiteX57" fmla="*/ 2933 w 1455507"/>
              <a:gd name="connsiteY57" fmla="*/ 209924 h 1477990"/>
              <a:gd name="connsiteX58" fmla="*/ 3263 w 1455507"/>
              <a:gd name="connsiteY58" fmla="*/ 97581 h 1477990"/>
              <a:gd name="connsiteX59" fmla="*/ 295 w 1455507"/>
              <a:gd name="connsiteY59" fmla="*/ 63619 h 1477990"/>
              <a:gd name="connsiteX60" fmla="*/ 295 w 1455507"/>
              <a:gd name="connsiteY60" fmla="*/ 1928 h 1477990"/>
              <a:gd name="connsiteX61" fmla="*/ 64759 w 1455507"/>
              <a:gd name="connsiteY61"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455507" h="1477990">
                <a:moveTo>
                  <a:pt x="100458" y="0"/>
                </a:moveTo>
                <a:lnTo>
                  <a:pt x="258284" y="0"/>
                </a:lnTo>
                <a:lnTo>
                  <a:pt x="290610" y="2318"/>
                </a:lnTo>
                <a:cubicBezTo>
                  <a:pt x="312734" y="4440"/>
                  <a:pt x="334873" y="6289"/>
                  <a:pt x="357070" y="5440"/>
                </a:cubicBezTo>
                <a:cubicBezTo>
                  <a:pt x="424342" y="2955"/>
                  <a:pt x="491629" y="2121"/>
                  <a:pt x="558908" y="1098"/>
                </a:cubicBezTo>
                <a:lnTo>
                  <a:pt x="599348" y="0"/>
                </a:lnTo>
                <a:lnTo>
                  <a:pt x="930201" y="0"/>
                </a:lnTo>
                <a:lnTo>
                  <a:pt x="957174" y="2227"/>
                </a:lnTo>
                <a:cubicBezTo>
                  <a:pt x="1005997" y="9381"/>
                  <a:pt x="1055234" y="4955"/>
                  <a:pt x="1104293" y="1924"/>
                </a:cubicBezTo>
                <a:lnTo>
                  <a:pt x="1153561" y="0"/>
                </a:lnTo>
                <a:lnTo>
                  <a:pt x="1229432" y="0"/>
                </a:lnTo>
                <a:lnTo>
                  <a:pt x="1282523" y="2288"/>
                </a:lnTo>
                <a:cubicBezTo>
                  <a:pt x="1324852" y="6652"/>
                  <a:pt x="1367417" y="2591"/>
                  <a:pt x="1409865" y="166"/>
                </a:cubicBezTo>
                <a:lnTo>
                  <a:pt x="1414535" y="0"/>
                </a:lnTo>
                <a:lnTo>
                  <a:pt x="1446877" y="0"/>
                </a:lnTo>
                <a:lnTo>
                  <a:pt x="1441986" y="87863"/>
                </a:lnTo>
                <a:cubicBezTo>
                  <a:pt x="1441527" y="122692"/>
                  <a:pt x="1442793" y="157509"/>
                  <a:pt x="1446522" y="192281"/>
                </a:cubicBezTo>
                <a:cubicBezTo>
                  <a:pt x="1452467" y="256325"/>
                  <a:pt x="1453324" y="320620"/>
                  <a:pt x="1449083" y="384757"/>
                </a:cubicBezTo>
                <a:cubicBezTo>
                  <a:pt x="1446133" y="442709"/>
                  <a:pt x="1438896" y="500570"/>
                  <a:pt x="1445075" y="558660"/>
                </a:cubicBezTo>
                <a:cubicBezTo>
                  <a:pt x="1447190" y="578647"/>
                  <a:pt x="1452311" y="598268"/>
                  <a:pt x="1453480" y="618392"/>
                </a:cubicBezTo>
                <a:cubicBezTo>
                  <a:pt x="1459046" y="712668"/>
                  <a:pt x="1450697" y="806624"/>
                  <a:pt x="1443851" y="900580"/>
                </a:cubicBezTo>
                <a:cubicBezTo>
                  <a:pt x="1441346" y="934804"/>
                  <a:pt x="1438284" y="969028"/>
                  <a:pt x="1445131" y="1003252"/>
                </a:cubicBezTo>
                <a:cubicBezTo>
                  <a:pt x="1450558" y="1032132"/>
                  <a:pt x="1451677" y="1061447"/>
                  <a:pt x="1448470" y="1090546"/>
                </a:cubicBezTo>
                <a:cubicBezTo>
                  <a:pt x="1445264" y="1116318"/>
                  <a:pt x="1444502" y="1142251"/>
                  <a:pt x="1446188" y="1168120"/>
                </a:cubicBezTo>
                <a:cubicBezTo>
                  <a:pt x="1449667" y="1203257"/>
                  <a:pt x="1452367" y="1238405"/>
                  <a:pt x="1454190" y="1273576"/>
                </a:cubicBezTo>
                <a:lnTo>
                  <a:pt x="1455507" y="1324327"/>
                </a:lnTo>
                <a:lnTo>
                  <a:pt x="1455507" y="1427362"/>
                </a:lnTo>
                <a:lnTo>
                  <a:pt x="1451365" y="1465458"/>
                </a:lnTo>
                <a:lnTo>
                  <a:pt x="1450774" y="1469667"/>
                </a:lnTo>
                <a:lnTo>
                  <a:pt x="1448719" y="1469564"/>
                </a:lnTo>
                <a:cubicBezTo>
                  <a:pt x="1416243" y="1471268"/>
                  <a:pt x="1383704" y="1471810"/>
                  <a:pt x="1351167" y="1472353"/>
                </a:cubicBezTo>
                <a:cubicBezTo>
                  <a:pt x="1291009" y="1473360"/>
                  <a:pt x="1230608" y="1482658"/>
                  <a:pt x="1170753" y="1472353"/>
                </a:cubicBezTo>
                <a:cubicBezTo>
                  <a:pt x="1065139" y="1455500"/>
                  <a:pt x="958414" y="1453183"/>
                  <a:pt x="852418" y="1465456"/>
                </a:cubicBezTo>
                <a:cubicBezTo>
                  <a:pt x="732873" y="1477389"/>
                  <a:pt x="612811" y="1478242"/>
                  <a:pt x="493168" y="1468013"/>
                </a:cubicBezTo>
                <a:cubicBezTo>
                  <a:pt x="404539" y="1460730"/>
                  <a:pt x="315729" y="1455306"/>
                  <a:pt x="226796" y="1461815"/>
                </a:cubicBezTo>
                <a:cubicBezTo>
                  <a:pt x="192742" y="1464372"/>
                  <a:pt x="159536" y="1475530"/>
                  <a:pt x="125602" y="1476769"/>
                </a:cubicBezTo>
                <a:lnTo>
                  <a:pt x="5112" y="1477990"/>
                </a:lnTo>
                <a:lnTo>
                  <a:pt x="7783" y="1456307"/>
                </a:lnTo>
                <a:cubicBezTo>
                  <a:pt x="9044" y="1438825"/>
                  <a:pt x="8660" y="1421330"/>
                  <a:pt x="4359" y="1403967"/>
                </a:cubicBezTo>
                <a:lnTo>
                  <a:pt x="295" y="1370091"/>
                </a:lnTo>
                <a:lnTo>
                  <a:pt x="295" y="1219835"/>
                </a:lnTo>
                <a:lnTo>
                  <a:pt x="3722" y="1175716"/>
                </a:lnTo>
                <a:lnTo>
                  <a:pt x="295" y="1126935"/>
                </a:lnTo>
                <a:lnTo>
                  <a:pt x="295" y="1046801"/>
                </a:lnTo>
                <a:lnTo>
                  <a:pt x="4400" y="1015203"/>
                </a:lnTo>
                <a:cubicBezTo>
                  <a:pt x="5263" y="1002160"/>
                  <a:pt x="4906" y="989085"/>
                  <a:pt x="2166" y="975879"/>
                </a:cubicBezTo>
                <a:lnTo>
                  <a:pt x="295" y="964020"/>
                </a:lnTo>
                <a:lnTo>
                  <a:pt x="295" y="801667"/>
                </a:lnTo>
                <a:lnTo>
                  <a:pt x="310" y="800839"/>
                </a:lnTo>
                <a:cubicBezTo>
                  <a:pt x="-163" y="783697"/>
                  <a:pt x="-464" y="766569"/>
                  <a:pt x="2276" y="749518"/>
                </a:cubicBezTo>
                <a:cubicBezTo>
                  <a:pt x="6167" y="722055"/>
                  <a:pt x="6315" y="694225"/>
                  <a:pt x="2715" y="666724"/>
                </a:cubicBezTo>
                <a:lnTo>
                  <a:pt x="295" y="625158"/>
                </a:lnTo>
                <a:lnTo>
                  <a:pt x="295" y="559484"/>
                </a:lnTo>
                <a:lnTo>
                  <a:pt x="3920" y="510291"/>
                </a:lnTo>
                <a:cubicBezTo>
                  <a:pt x="8414" y="480008"/>
                  <a:pt x="10989" y="448837"/>
                  <a:pt x="2933" y="419129"/>
                </a:cubicBezTo>
                <a:lnTo>
                  <a:pt x="295" y="403959"/>
                </a:lnTo>
                <a:lnTo>
                  <a:pt x="295" y="237294"/>
                </a:lnTo>
                <a:lnTo>
                  <a:pt x="2933" y="209924"/>
                </a:lnTo>
                <a:cubicBezTo>
                  <a:pt x="7729" y="172623"/>
                  <a:pt x="7838" y="134908"/>
                  <a:pt x="3263" y="97581"/>
                </a:cubicBezTo>
                <a:lnTo>
                  <a:pt x="295" y="63619"/>
                </a:lnTo>
                <a:lnTo>
                  <a:pt x="295" y="1928"/>
                </a:lnTo>
                <a:lnTo>
                  <a:pt x="64759" y="704"/>
                </a:lnTo>
                <a:close/>
              </a:path>
            </a:pathLst>
          </a:custGeom>
        </p:spPr>
        <p:txBody>
          <a:bodyPr wrap="square" anchor="ctr">
            <a:noAutofit/>
          </a:bodyPr>
          <a:lstStyle>
            <a:lvl1pPr algn="ctr">
              <a:buNone/>
              <a:defRPr sz="2000"/>
            </a:lvl1pPr>
          </a:lstStyle>
          <a:p>
            <a:endParaRPr lang="en-US" dirty="0"/>
          </a:p>
        </p:txBody>
      </p:sp>
      <p:sp>
        <p:nvSpPr>
          <p:cNvPr id="27" name="Picture Placeholder 26">
            <a:extLst>
              <a:ext uri="{FF2B5EF4-FFF2-40B4-BE49-F238E27FC236}">
                <a16:creationId xmlns:a16="http://schemas.microsoft.com/office/drawing/2014/main" id="{C62C212D-2434-4610-A983-7FC587B517B4}"/>
              </a:ext>
            </a:extLst>
          </p:cNvPr>
          <p:cNvSpPr>
            <a:spLocks noGrp="1"/>
          </p:cNvSpPr>
          <p:nvPr>
            <p:ph type="pic" sz="quarter" idx="14"/>
          </p:nvPr>
        </p:nvSpPr>
        <p:spPr>
          <a:xfrm>
            <a:off x="3009627" y="3064916"/>
            <a:ext cx="1447216" cy="1477990"/>
          </a:xfrm>
          <a:custGeom>
            <a:avLst/>
            <a:gdLst>
              <a:gd name="connsiteX0" fmla="*/ 107991 w 1447216"/>
              <a:gd name="connsiteY0" fmla="*/ 0 h 1477990"/>
              <a:gd name="connsiteX1" fmla="*/ 265817 w 1447216"/>
              <a:gd name="connsiteY1" fmla="*/ 0 h 1477990"/>
              <a:gd name="connsiteX2" fmla="*/ 298143 w 1447216"/>
              <a:gd name="connsiteY2" fmla="*/ 2318 h 1477990"/>
              <a:gd name="connsiteX3" fmla="*/ 364603 w 1447216"/>
              <a:gd name="connsiteY3" fmla="*/ 5440 h 1477990"/>
              <a:gd name="connsiteX4" fmla="*/ 566441 w 1447216"/>
              <a:gd name="connsiteY4" fmla="*/ 1098 h 1477990"/>
              <a:gd name="connsiteX5" fmla="*/ 606880 w 1447216"/>
              <a:gd name="connsiteY5" fmla="*/ 0 h 1477990"/>
              <a:gd name="connsiteX6" fmla="*/ 937733 w 1447216"/>
              <a:gd name="connsiteY6" fmla="*/ 0 h 1477990"/>
              <a:gd name="connsiteX7" fmla="*/ 964707 w 1447216"/>
              <a:gd name="connsiteY7" fmla="*/ 2227 h 1477990"/>
              <a:gd name="connsiteX8" fmla="*/ 1111826 w 1447216"/>
              <a:gd name="connsiteY8" fmla="*/ 1924 h 1477990"/>
              <a:gd name="connsiteX9" fmla="*/ 1161094 w 1447216"/>
              <a:gd name="connsiteY9" fmla="*/ 0 h 1477990"/>
              <a:gd name="connsiteX10" fmla="*/ 1236965 w 1447216"/>
              <a:gd name="connsiteY10" fmla="*/ 0 h 1477990"/>
              <a:gd name="connsiteX11" fmla="*/ 1290056 w 1447216"/>
              <a:gd name="connsiteY11" fmla="*/ 2288 h 1477990"/>
              <a:gd name="connsiteX12" fmla="*/ 1417398 w 1447216"/>
              <a:gd name="connsiteY12" fmla="*/ 166 h 1477990"/>
              <a:gd name="connsiteX13" fmla="*/ 1422068 w 1447216"/>
              <a:gd name="connsiteY13" fmla="*/ 0 h 1477990"/>
              <a:gd name="connsiteX14" fmla="*/ 1447216 w 1447216"/>
              <a:gd name="connsiteY14" fmla="*/ 0 h 1477990"/>
              <a:gd name="connsiteX15" fmla="*/ 1447216 w 1447216"/>
              <a:gd name="connsiteY15" fmla="*/ 1469823 h 1477990"/>
              <a:gd name="connsiteX16" fmla="*/ 1358700 w 1447216"/>
              <a:gd name="connsiteY16" fmla="*/ 1472353 h 1477990"/>
              <a:gd name="connsiteX17" fmla="*/ 1178286 w 1447216"/>
              <a:gd name="connsiteY17" fmla="*/ 1472353 h 1477990"/>
              <a:gd name="connsiteX18" fmla="*/ 859951 w 1447216"/>
              <a:gd name="connsiteY18" fmla="*/ 1465456 h 1477990"/>
              <a:gd name="connsiteX19" fmla="*/ 500701 w 1447216"/>
              <a:gd name="connsiteY19" fmla="*/ 1468013 h 1477990"/>
              <a:gd name="connsiteX20" fmla="*/ 234329 w 1447216"/>
              <a:gd name="connsiteY20" fmla="*/ 1461815 h 1477990"/>
              <a:gd name="connsiteX21" fmla="*/ 133135 w 1447216"/>
              <a:gd name="connsiteY21" fmla="*/ 1476769 h 1477990"/>
              <a:gd name="connsiteX22" fmla="*/ 12645 w 1447216"/>
              <a:gd name="connsiteY22" fmla="*/ 1477990 h 1477990"/>
              <a:gd name="connsiteX23" fmla="*/ 15316 w 1447216"/>
              <a:gd name="connsiteY23" fmla="*/ 1456307 h 1477990"/>
              <a:gd name="connsiteX24" fmla="*/ 11892 w 1447216"/>
              <a:gd name="connsiteY24" fmla="*/ 1403967 h 1477990"/>
              <a:gd name="connsiteX25" fmla="*/ 6412 w 1447216"/>
              <a:gd name="connsiteY25" fmla="*/ 1238066 h 1477990"/>
              <a:gd name="connsiteX26" fmla="*/ 6850 w 1447216"/>
              <a:gd name="connsiteY26" fmla="*/ 1113013 h 1477990"/>
              <a:gd name="connsiteX27" fmla="*/ 6850 w 1447216"/>
              <a:gd name="connsiteY27" fmla="*/ 1054331 h 1477990"/>
              <a:gd name="connsiteX28" fmla="*/ 9699 w 1447216"/>
              <a:gd name="connsiteY28" fmla="*/ 975879 h 1477990"/>
              <a:gd name="connsiteX29" fmla="*/ 4220 w 1447216"/>
              <a:gd name="connsiteY29" fmla="*/ 941150 h 1477990"/>
              <a:gd name="connsiteX30" fmla="*/ 6904 w 1447216"/>
              <a:gd name="connsiteY30" fmla="*/ 852238 h 1477990"/>
              <a:gd name="connsiteX31" fmla="*/ 9809 w 1447216"/>
              <a:gd name="connsiteY31" fmla="*/ 749518 h 1477990"/>
              <a:gd name="connsiteX32" fmla="*/ 10248 w 1447216"/>
              <a:gd name="connsiteY32" fmla="*/ 666724 h 1477990"/>
              <a:gd name="connsiteX33" fmla="*/ 11453 w 1447216"/>
              <a:gd name="connsiteY33" fmla="*/ 510291 h 1477990"/>
              <a:gd name="connsiteX34" fmla="*/ 10466 w 1447216"/>
              <a:gd name="connsiteY34" fmla="*/ 419129 h 1477990"/>
              <a:gd name="connsiteX35" fmla="*/ 10466 w 1447216"/>
              <a:gd name="connsiteY35" fmla="*/ 209924 h 1477990"/>
              <a:gd name="connsiteX36" fmla="*/ 10796 w 1447216"/>
              <a:gd name="connsiteY36" fmla="*/ 97581 h 1477990"/>
              <a:gd name="connsiteX37" fmla="*/ 3535 w 1447216"/>
              <a:gd name="connsiteY37" fmla="*/ 14494 h 1477990"/>
              <a:gd name="connsiteX38" fmla="*/ 3925 w 1447216"/>
              <a:gd name="connsiteY38" fmla="*/ 2002 h 1477990"/>
              <a:gd name="connsiteX39" fmla="*/ 72292 w 1447216"/>
              <a:gd name="connsiteY39" fmla="*/ 704 h 147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447216" h="1477990">
                <a:moveTo>
                  <a:pt x="107991" y="0"/>
                </a:moveTo>
                <a:lnTo>
                  <a:pt x="265817" y="0"/>
                </a:lnTo>
                <a:lnTo>
                  <a:pt x="298143" y="2318"/>
                </a:lnTo>
                <a:cubicBezTo>
                  <a:pt x="320267" y="4440"/>
                  <a:pt x="342406" y="6289"/>
                  <a:pt x="364603" y="5440"/>
                </a:cubicBezTo>
                <a:cubicBezTo>
                  <a:pt x="431875" y="2955"/>
                  <a:pt x="499162" y="2121"/>
                  <a:pt x="566441" y="1098"/>
                </a:cubicBezTo>
                <a:lnTo>
                  <a:pt x="606880" y="0"/>
                </a:lnTo>
                <a:lnTo>
                  <a:pt x="937733" y="0"/>
                </a:lnTo>
                <a:lnTo>
                  <a:pt x="964707" y="2227"/>
                </a:lnTo>
                <a:cubicBezTo>
                  <a:pt x="1013530" y="9381"/>
                  <a:pt x="1062767" y="4955"/>
                  <a:pt x="1111826" y="1924"/>
                </a:cubicBezTo>
                <a:lnTo>
                  <a:pt x="1161094" y="0"/>
                </a:lnTo>
                <a:lnTo>
                  <a:pt x="1236965" y="0"/>
                </a:lnTo>
                <a:lnTo>
                  <a:pt x="1290056" y="2288"/>
                </a:lnTo>
                <a:cubicBezTo>
                  <a:pt x="1332385" y="6652"/>
                  <a:pt x="1374950" y="2591"/>
                  <a:pt x="1417398" y="166"/>
                </a:cubicBezTo>
                <a:lnTo>
                  <a:pt x="1422068" y="0"/>
                </a:lnTo>
                <a:lnTo>
                  <a:pt x="1447216" y="0"/>
                </a:lnTo>
                <a:lnTo>
                  <a:pt x="1447216" y="1469823"/>
                </a:lnTo>
                <a:lnTo>
                  <a:pt x="1358700" y="1472353"/>
                </a:lnTo>
                <a:cubicBezTo>
                  <a:pt x="1298542" y="1473360"/>
                  <a:pt x="1238141" y="1482658"/>
                  <a:pt x="1178286" y="1472353"/>
                </a:cubicBezTo>
                <a:cubicBezTo>
                  <a:pt x="1072672" y="1455500"/>
                  <a:pt x="965947" y="1453183"/>
                  <a:pt x="859951" y="1465456"/>
                </a:cubicBezTo>
                <a:cubicBezTo>
                  <a:pt x="740406" y="1477389"/>
                  <a:pt x="620344" y="1478242"/>
                  <a:pt x="500701" y="1468013"/>
                </a:cubicBezTo>
                <a:cubicBezTo>
                  <a:pt x="412072" y="1460730"/>
                  <a:pt x="323262" y="1455306"/>
                  <a:pt x="234329" y="1461815"/>
                </a:cubicBezTo>
                <a:cubicBezTo>
                  <a:pt x="200275" y="1464372"/>
                  <a:pt x="167069" y="1475530"/>
                  <a:pt x="133135" y="1476769"/>
                </a:cubicBezTo>
                <a:lnTo>
                  <a:pt x="12645" y="1477990"/>
                </a:lnTo>
                <a:lnTo>
                  <a:pt x="15316" y="1456307"/>
                </a:lnTo>
                <a:cubicBezTo>
                  <a:pt x="16577" y="1438825"/>
                  <a:pt x="16193" y="1421330"/>
                  <a:pt x="11892" y="1403967"/>
                </a:cubicBezTo>
                <a:cubicBezTo>
                  <a:pt x="-1808" y="1348788"/>
                  <a:pt x="932" y="1293662"/>
                  <a:pt x="6412" y="1238066"/>
                </a:cubicBezTo>
                <a:cubicBezTo>
                  <a:pt x="10522" y="1196695"/>
                  <a:pt x="15070" y="1154854"/>
                  <a:pt x="6850" y="1113013"/>
                </a:cubicBezTo>
                <a:cubicBezTo>
                  <a:pt x="3316" y="1093599"/>
                  <a:pt x="3316" y="1073745"/>
                  <a:pt x="6850" y="1054331"/>
                </a:cubicBezTo>
                <a:cubicBezTo>
                  <a:pt x="11124" y="1028180"/>
                  <a:pt x="15179" y="1002291"/>
                  <a:pt x="9699" y="975879"/>
                </a:cubicBezTo>
                <a:cubicBezTo>
                  <a:pt x="7289" y="964373"/>
                  <a:pt x="5481" y="952762"/>
                  <a:pt x="4220" y="941150"/>
                </a:cubicBezTo>
                <a:cubicBezTo>
                  <a:pt x="1710" y="911506"/>
                  <a:pt x="2609" y="881694"/>
                  <a:pt x="6904" y="852238"/>
                </a:cubicBezTo>
                <a:cubicBezTo>
                  <a:pt x="11015" y="818033"/>
                  <a:pt x="4329" y="783619"/>
                  <a:pt x="9809" y="749518"/>
                </a:cubicBezTo>
                <a:cubicBezTo>
                  <a:pt x="13700" y="722055"/>
                  <a:pt x="13848" y="694225"/>
                  <a:pt x="10248" y="666724"/>
                </a:cubicBezTo>
                <a:cubicBezTo>
                  <a:pt x="3770" y="614737"/>
                  <a:pt x="4175" y="562179"/>
                  <a:pt x="11453" y="510291"/>
                </a:cubicBezTo>
                <a:cubicBezTo>
                  <a:pt x="15947" y="480008"/>
                  <a:pt x="18522" y="448837"/>
                  <a:pt x="10466" y="419129"/>
                </a:cubicBezTo>
                <a:cubicBezTo>
                  <a:pt x="-8494" y="349307"/>
                  <a:pt x="2576" y="279380"/>
                  <a:pt x="10466" y="209924"/>
                </a:cubicBezTo>
                <a:cubicBezTo>
                  <a:pt x="15262" y="172623"/>
                  <a:pt x="15371" y="134908"/>
                  <a:pt x="10796" y="97581"/>
                </a:cubicBezTo>
                <a:cubicBezTo>
                  <a:pt x="6735" y="70015"/>
                  <a:pt x="4313" y="42275"/>
                  <a:pt x="3535" y="14494"/>
                </a:cubicBezTo>
                <a:lnTo>
                  <a:pt x="3925" y="2002"/>
                </a:lnTo>
                <a:lnTo>
                  <a:pt x="72292" y="704"/>
                </a:lnTo>
                <a:close/>
              </a:path>
            </a:pathLst>
          </a:custGeom>
        </p:spPr>
        <p:txBody>
          <a:bodyPr wrap="square" anchor="ctr">
            <a:noAutofit/>
          </a:bodyPr>
          <a:lstStyle>
            <a:lvl1pPr algn="ctr">
              <a:buNone/>
              <a:defRPr sz="2000"/>
            </a:lvl1pPr>
          </a:lstStyle>
          <a:p>
            <a:endParaRPr lang="en-US" dirty="0"/>
          </a:p>
        </p:txBody>
      </p:sp>
      <p:sp>
        <p:nvSpPr>
          <p:cNvPr id="26" name="Picture Placeholder 25">
            <a:extLst>
              <a:ext uri="{FF2B5EF4-FFF2-40B4-BE49-F238E27FC236}">
                <a16:creationId xmlns:a16="http://schemas.microsoft.com/office/drawing/2014/main" id="{32959C17-53EC-4A48-8276-E73A5CF1258A}"/>
              </a:ext>
            </a:extLst>
          </p:cNvPr>
          <p:cNvSpPr>
            <a:spLocks noGrp="1"/>
          </p:cNvSpPr>
          <p:nvPr>
            <p:ph type="pic" sz="quarter" idx="13"/>
          </p:nvPr>
        </p:nvSpPr>
        <p:spPr>
          <a:xfrm>
            <a:off x="648304" y="3058476"/>
            <a:ext cx="1463039" cy="1484431"/>
          </a:xfrm>
          <a:custGeom>
            <a:avLst/>
            <a:gdLst>
              <a:gd name="connsiteX0" fmla="*/ 866623 w 1463039"/>
              <a:gd name="connsiteY0" fmla="*/ 570 h 1484431"/>
              <a:gd name="connsiteX1" fmla="*/ 964707 w 1463039"/>
              <a:gd name="connsiteY1" fmla="*/ 8668 h 1484431"/>
              <a:gd name="connsiteX2" fmla="*/ 1111826 w 1463039"/>
              <a:gd name="connsiteY2" fmla="*/ 8365 h 1484431"/>
              <a:gd name="connsiteX3" fmla="*/ 1290056 w 1463039"/>
              <a:gd name="connsiteY3" fmla="*/ 8729 h 1484431"/>
              <a:gd name="connsiteX4" fmla="*/ 1417398 w 1463039"/>
              <a:gd name="connsiteY4" fmla="*/ 6607 h 1484431"/>
              <a:gd name="connsiteX5" fmla="*/ 1454474 w 1463039"/>
              <a:gd name="connsiteY5" fmla="*/ 5289 h 1484431"/>
              <a:gd name="connsiteX6" fmla="*/ 1449519 w 1463039"/>
              <a:gd name="connsiteY6" fmla="*/ 94304 h 1484431"/>
              <a:gd name="connsiteX7" fmla="*/ 1454055 w 1463039"/>
              <a:gd name="connsiteY7" fmla="*/ 198722 h 1484431"/>
              <a:gd name="connsiteX8" fmla="*/ 1456616 w 1463039"/>
              <a:gd name="connsiteY8" fmla="*/ 391198 h 1484431"/>
              <a:gd name="connsiteX9" fmla="*/ 1452608 w 1463039"/>
              <a:gd name="connsiteY9" fmla="*/ 565101 h 1484431"/>
              <a:gd name="connsiteX10" fmla="*/ 1461013 w 1463039"/>
              <a:gd name="connsiteY10" fmla="*/ 624833 h 1484431"/>
              <a:gd name="connsiteX11" fmla="*/ 1451384 w 1463039"/>
              <a:gd name="connsiteY11" fmla="*/ 907021 h 1484431"/>
              <a:gd name="connsiteX12" fmla="*/ 1452664 w 1463039"/>
              <a:gd name="connsiteY12" fmla="*/ 1009693 h 1484431"/>
              <a:gd name="connsiteX13" fmla="*/ 1456003 w 1463039"/>
              <a:gd name="connsiteY13" fmla="*/ 1096987 h 1484431"/>
              <a:gd name="connsiteX14" fmla="*/ 1453721 w 1463039"/>
              <a:gd name="connsiteY14" fmla="*/ 1174561 h 1484431"/>
              <a:gd name="connsiteX15" fmla="*/ 1461723 w 1463039"/>
              <a:gd name="connsiteY15" fmla="*/ 1280017 h 1484431"/>
              <a:gd name="connsiteX16" fmla="*/ 1463039 w 1463039"/>
              <a:gd name="connsiteY16" fmla="*/ 1330730 h 1484431"/>
              <a:gd name="connsiteX17" fmla="*/ 1463039 w 1463039"/>
              <a:gd name="connsiteY17" fmla="*/ 1433812 h 1484431"/>
              <a:gd name="connsiteX18" fmla="*/ 1458898 w 1463039"/>
              <a:gd name="connsiteY18" fmla="*/ 1471899 h 1484431"/>
              <a:gd name="connsiteX19" fmla="*/ 1458307 w 1463039"/>
              <a:gd name="connsiteY19" fmla="*/ 1476108 h 1484431"/>
              <a:gd name="connsiteX20" fmla="*/ 1456252 w 1463039"/>
              <a:gd name="connsiteY20" fmla="*/ 1476005 h 1484431"/>
              <a:gd name="connsiteX21" fmla="*/ 1358700 w 1463039"/>
              <a:gd name="connsiteY21" fmla="*/ 1478794 h 1484431"/>
              <a:gd name="connsiteX22" fmla="*/ 1178286 w 1463039"/>
              <a:gd name="connsiteY22" fmla="*/ 1478794 h 1484431"/>
              <a:gd name="connsiteX23" fmla="*/ 859951 w 1463039"/>
              <a:gd name="connsiteY23" fmla="*/ 1471897 h 1484431"/>
              <a:gd name="connsiteX24" fmla="*/ 500701 w 1463039"/>
              <a:gd name="connsiteY24" fmla="*/ 1474454 h 1484431"/>
              <a:gd name="connsiteX25" fmla="*/ 234329 w 1463039"/>
              <a:gd name="connsiteY25" fmla="*/ 1468256 h 1484431"/>
              <a:gd name="connsiteX26" fmla="*/ 133135 w 1463039"/>
              <a:gd name="connsiteY26" fmla="*/ 1483210 h 1484431"/>
              <a:gd name="connsiteX27" fmla="*/ 12645 w 1463039"/>
              <a:gd name="connsiteY27" fmla="*/ 1484431 h 1484431"/>
              <a:gd name="connsiteX28" fmla="*/ 15316 w 1463039"/>
              <a:gd name="connsiteY28" fmla="*/ 1462748 h 1484431"/>
              <a:gd name="connsiteX29" fmla="*/ 11892 w 1463039"/>
              <a:gd name="connsiteY29" fmla="*/ 1410408 h 1484431"/>
              <a:gd name="connsiteX30" fmla="*/ 6412 w 1463039"/>
              <a:gd name="connsiteY30" fmla="*/ 1244507 h 1484431"/>
              <a:gd name="connsiteX31" fmla="*/ 6850 w 1463039"/>
              <a:gd name="connsiteY31" fmla="*/ 1119454 h 1484431"/>
              <a:gd name="connsiteX32" fmla="*/ 6850 w 1463039"/>
              <a:gd name="connsiteY32" fmla="*/ 1060772 h 1484431"/>
              <a:gd name="connsiteX33" fmla="*/ 9699 w 1463039"/>
              <a:gd name="connsiteY33" fmla="*/ 982320 h 1484431"/>
              <a:gd name="connsiteX34" fmla="*/ 4220 w 1463039"/>
              <a:gd name="connsiteY34" fmla="*/ 947591 h 1484431"/>
              <a:gd name="connsiteX35" fmla="*/ 6904 w 1463039"/>
              <a:gd name="connsiteY35" fmla="*/ 858679 h 1484431"/>
              <a:gd name="connsiteX36" fmla="*/ 9809 w 1463039"/>
              <a:gd name="connsiteY36" fmla="*/ 755959 h 1484431"/>
              <a:gd name="connsiteX37" fmla="*/ 10248 w 1463039"/>
              <a:gd name="connsiteY37" fmla="*/ 673165 h 1484431"/>
              <a:gd name="connsiteX38" fmla="*/ 11453 w 1463039"/>
              <a:gd name="connsiteY38" fmla="*/ 516732 h 1484431"/>
              <a:gd name="connsiteX39" fmla="*/ 10466 w 1463039"/>
              <a:gd name="connsiteY39" fmla="*/ 425570 h 1484431"/>
              <a:gd name="connsiteX40" fmla="*/ 10466 w 1463039"/>
              <a:gd name="connsiteY40" fmla="*/ 216365 h 1484431"/>
              <a:gd name="connsiteX41" fmla="*/ 10796 w 1463039"/>
              <a:gd name="connsiteY41" fmla="*/ 104022 h 1484431"/>
              <a:gd name="connsiteX42" fmla="*/ 3535 w 1463039"/>
              <a:gd name="connsiteY42" fmla="*/ 20935 h 1484431"/>
              <a:gd name="connsiteX43" fmla="*/ 3925 w 1463039"/>
              <a:gd name="connsiteY43" fmla="*/ 8443 h 1484431"/>
              <a:gd name="connsiteX44" fmla="*/ 72292 w 1463039"/>
              <a:gd name="connsiteY44" fmla="*/ 7145 h 1484431"/>
              <a:gd name="connsiteX45" fmla="*/ 231771 w 1463039"/>
              <a:gd name="connsiteY45" fmla="*/ 4000 h 1484431"/>
              <a:gd name="connsiteX46" fmla="*/ 364603 w 1463039"/>
              <a:gd name="connsiteY46" fmla="*/ 11881 h 1484431"/>
              <a:gd name="connsiteX47" fmla="*/ 768234 w 1463039"/>
              <a:gd name="connsiteY47" fmla="*/ 2060 h 1484431"/>
              <a:gd name="connsiteX48" fmla="*/ 866623 w 1463039"/>
              <a:gd name="connsiteY48" fmla="*/ 570 h 1484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463039" h="1484431">
                <a:moveTo>
                  <a:pt x="866623" y="570"/>
                </a:moveTo>
                <a:cubicBezTo>
                  <a:pt x="899406" y="1672"/>
                  <a:pt x="932137" y="4373"/>
                  <a:pt x="964707" y="8668"/>
                </a:cubicBezTo>
                <a:cubicBezTo>
                  <a:pt x="1013530" y="15822"/>
                  <a:pt x="1062767" y="11396"/>
                  <a:pt x="1111826" y="8365"/>
                </a:cubicBezTo>
                <a:cubicBezTo>
                  <a:pt x="1171217" y="4667"/>
                  <a:pt x="1230548" y="2666"/>
                  <a:pt x="1290056" y="8729"/>
                </a:cubicBezTo>
                <a:cubicBezTo>
                  <a:pt x="1332385" y="13093"/>
                  <a:pt x="1374950" y="9032"/>
                  <a:pt x="1417398" y="6607"/>
                </a:cubicBezTo>
                <a:lnTo>
                  <a:pt x="1454474" y="5289"/>
                </a:lnTo>
                <a:lnTo>
                  <a:pt x="1449519" y="94304"/>
                </a:lnTo>
                <a:cubicBezTo>
                  <a:pt x="1449060" y="129133"/>
                  <a:pt x="1450326" y="163950"/>
                  <a:pt x="1454055" y="198722"/>
                </a:cubicBezTo>
                <a:cubicBezTo>
                  <a:pt x="1460000" y="262766"/>
                  <a:pt x="1460857" y="327061"/>
                  <a:pt x="1456616" y="391198"/>
                </a:cubicBezTo>
                <a:cubicBezTo>
                  <a:pt x="1453666" y="449150"/>
                  <a:pt x="1446429" y="507011"/>
                  <a:pt x="1452608" y="565101"/>
                </a:cubicBezTo>
                <a:cubicBezTo>
                  <a:pt x="1454723" y="585088"/>
                  <a:pt x="1459844" y="604709"/>
                  <a:pt x="1461013" y="624833"/>
                </a:cubicBezTo>
                <a:cubicBezTo>
                  <a:pt x="1466579" y="719109"/>
                  <a:pt x="1458230" y="813065"/>
                  <a:pt x="1451384" y="907021"/>
                </a:cubicBezTo>
                <a:cubicBezTo>
                  <a:pt x="1448879" y="941245"/>
                  <a:pt x="1445817" y="975469"/>
                  <a:pt x="1452664" y="1009693"/>
                </a:cubicBezTo>
                <a:cubicBezTo>
                  <a:pt x="1458091" y="1038573"/>
                  <a:pt x="1459210" y="1067888"/>
                  <a:pt x="1456003" y="1096987"/>
                </a:cubicBezTo>
                <a:cubicBezTo>
                  <a:pt x="1452797" y="1122759"/>
                  <a:pt x="1452035" y="1148692"/>
                  <a:pt x="1453721" y="1174561"/>
                </a:cubicBezTo>
                <a:cubicBezTo>
                  <a:pt x="1457200" y="1209698"/>
                  <a:pt x="1459900" y="1244846"/>
                  <a:pt x="1461723" y="1280017"/>
                </a:cubicBezTo>
                <a:lnTo>
                  <a:pt x="1463039" y="1330730"/>
                </a:lnTo>
                <a:lnTo>
                  <a:pt x="1463039" y="1433812"/>
                </a:lnTo>
                <a:lnTo>
                  <a:pt x="1458898" y="1471899"/>
                </a:lnTo>
                <a:lnTo>
                  <a:pt x="1458307" y="1476108"/>
                </a:lnTo>
                <a:lnTo>
                  <a:pt x="1456252" y="1476005"/>
                </a:lnTo>
                <a:cubicBezTo>
                  <a:pt x="1423776" y="1477709"/>
                  <a:pt x="1391237" y="1478251"/>
                  <a:pt x="1358700" y="1478794"/>
                </a:cubicBezTo>
                <a:cubicBezTo>
                  <a:pt x="1298542" y="1479801"/>
                  <a:pt x="1238141" y="1489099"/>
                  <a:pt x="1178286" y="1478794"/>
                </a:cubicBezTo>
                <a:cubicBezTo>
                  <a:pt x="1072672" y="1461941"/>
                  <a:pt x="965947" y="1459624"/>
                  <a:pt x="859951" y="1471897"/>
                </a:cubicBezTo>
                <a:cubicBezTo>
                  <a:pt x="740406" y="1483830"/>
                  <a:pt x="620344" y="1484683"/>
                  <a:pt x="500701" y="1474454"/>
                </a:cubicBezTo>
                <a:cubicBezTo>
                  <a:pt x="412072" y="1467171"/>
                  <a:pt x="323262" y="1461747"/>
                  <a:pt x="234329" y="1468256"/>
                </a:cubicBezTo>
                <a:cubicBezTo>
                  <a:pt x="200275" y="1470813"/>
                  <a:pt x="167069" y="1481971"/>
                  <a:pt x="133135" y="1483210"/>
                </a:cubicBezTo>
                <a:lnTo>
                  <a:pt x="12645" y="1484431"/>
                </a:lnTo>
                <a:lnTo>
                  <a:pt x="15316" y="1462748"/>
                </a:lnTo>
                <a:cubicBezTo>
                  <a:pt x="16577" y="1445266"/>
                  <a:pt x="16193" y="1427771"/>
                  <a:pt x="11892" y="1410408"/>
                </a:cubicBezTo>
                <a:cubicBezTo>
                  <a:pt x="-1808" y="1355229"/>
                  <a:pt x="932" y="1300103"/>
                  <a:pt x="6412" y="1244507"/>
                </a:cubicBezTo>
                <a:cubicBezTo>
                  <a:pt x="10522" y="1203136"/>
                  <a:pt x="15070" y="1161295"/>
                  <a:pt x="6850" y="1119454"/>
                </a:cubicBezTo>
                <a:cubicBezTo>
                  <a:pt x="3316" y="1100040"/>
                  <a:pt x="3316" y="1080186"/>
                  <a:pt x="6850" y="1060772"/>
                </a:cubicBezTo>
                <a:cubicBezTo>
                  <a:pt x="11124" y="1034621"/>
                  <a:pt x="15179" y="1008732"/>
                  <a:pt x="9699" y="982320"/>
                </a:cubicBezTo>
                <a:cubicBezTo>
                  <a:pt x="7289" y="970814"/>
                  <a:pt x="5481" y="959203"/>
                  <a:pt x="4220" y="947591"/>
                </a:cubicBezTo>
                <a:cubicBezTo>
                  <a:pt x="1710" y="917947"/>
                  <a:pt x="2609" y="888135"/>
                  <a:pt x="6904" y="858679"/>
                </a:cubicBezTo>
                <a:cubicBezTo>
                  <a:pt x="11015" y="824474"/>
                  <a:pt x="4329" y="790060"/>
                  <a:pt x="9809" y="755959"/>
                </a:cubicBezTo>
                <a:cubicBezTo>
                  <a:pt x="13700" y="728496"/>
                  <a:pt x="13848" y="700666"/>
                  <a:pt x="10248" y="673165"/>
                </a:cubicBezTo>
                <a:cubicBezTo>
                  <a:pt x="3770" y="621178"/>
                  <a:pt x="4175" y="568620"/>
                  <a:pt x="11453" y="516732"/>
                </a:cubicBezTo>
                <a:cubicBezTo>
                  <a:pt x="15947" y="486449"/>
                  <a:pt x="18522" y="455278"/>
                  <a:pt x="10466" y="425570"/>
                </a:cubicBezTo>
                <a:cubicBezTo>
                  <a:pt x="-8494" y="355748"/>
                  <a:pt x="2576" y="285821"/>
                  <a:pt x="10466" y="216365"/>
                </a:cubicBezTo>
                <a:cubicBezTo>
                  <a:pt x="15262" y="179064"/>
                  <a:pt x="15371" y="141349"/>
                  <a:pt x="10796" y="104022"/>
                </a:cubicBezTo>
                <a:cubicBezTo>
                  <a:pt x="6735" y="76456"/>
                  <a:pt x="4313" y="48716"/>
                  <a:pt x="3535" y="20935"/>
                </a:cubicBezTo>
                <a:lnTo>
                  <a:pt x="3925" y="8443"/>
                </a:lnTo>
                <a:lnTo>
                  <a:pt x="72292" y="7145"/>
                </a:lnTo>
                <a:cubicBezTo>
                  <a:pt x="125550" y="5561"/>
                  <a:pt x="178728" y="3394"/>
                  <a:pt x="231771" y="4000"/>
                </a:cubicBezTo>
                <a:cubicBezTo>
                  <a:pt x="276049" y="4485"/>
                  <a:pt x="320208" y="13578"/>
                  <a:pt x="364603" y="11881"/>
                </a:cubicBezTo>
                <a:cubicBezTo>
                  <a:pt x="499147" y="6910"/>
                  <a:pt x="633750" y="8547"/>
                  <a:pt x="768234" y="2060"/>
                </a:cubicBezTo>
                <a:cubicBezTo>
                  <a:pt x="801008" y="-38"/>
                  <a:pt x="833841" y="-533"/>
                  <a:pt x="866623" y="570"/>
                </a:cubicBezTo>
                <a:close/>
              </a:path>
            </a:pathLst>
          </a:custGeom>
        </p:spPr>
        <p:txBody>
          <a:bodyPr wrap="square" anchor="ctr">
            <a:noAutofit/>
          </a:bodyPr>
          <a:lstStyle>
            <a:lvl1pPr algn="ctr">
              <a:buNone/>
              <a:defRPr sz="2000"/>
            </a:lvl1pPr>
          </a:lstStyle>
          <a:p>
            <a:endParaRPr lang="en-US" dirty="0"/>
          </a:p>
        </p:txBody>
      </p:sp>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0" y="365125"/>
            <a:ext cx="12188952" cy="1325563"/>
          </a:xfrm>
        </p:spPr>
        <p:txBody>
          <a:bodyPr/>
          <a:lstStyle>
            <a:lvl1pPr algn="ctr">
              <a:defRPr sz="7200"/>
            </a:lvl1pPr>
          </a:lstStyle>
          <a:p>
            <a:r>
              <a:rPr lang="en-US"/>
              <a:t>Click to edit Master title style</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19" name="Rectangle 18" descr="Tag=AccentColor&#10;Flavor=Light&#10;Target=FillAndLine">
            <a:extLst>
              <a:ext uri="{FF2B5EF4-FFF2-40B4-BE49-F238E27FC236}">
                <a16:creationId xmlns:a16="http://schemas.microsoft.com/office/drawing/2014/main" id="{2D7984C8-AF4A-4D59-BB2D-72D92F873C0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EC125114-9BE9-4C21-BEC1-81B685162210}"/>
              </a:ext>
            </a:extLst>
          </p:cNvPr>
          <p:cNvSpPr>
            <a:spLocks noGrp="1"/>
          </p:cNvSpPr>
          <p:nvPr>
            <p:ph type="body" sz="quarter" idx="18" hasCustomPrompt="1"/>
          </p:nvPr>
        </p:nvSpPr>
        <p:spPr>
          <a:xfrm>
            <a:off x="6309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4" name="Text Placeholder 32">
            <a:extLst>
              <a:ext uri="{FF2B5EF4-FFF2-40B4-BE49-F238E27FC236}">
                <a16:creationId xmlns:a16="http://schemas.microsoft.com/office/drawing/2014/main" id="{2AB98BFD-4068-4EDA-8DE5-E5D978EDDF2E}"/>
              </a:ext>
            </a:extLst>
          </p:cNvPr>
          <p:cNvSpPr>
            <a:spLocks noGrp="1"/>
          </p:cNvSpPr>
          <p:nvPr>
            <p:ph type="body" sz="quarter" idx="19" hasCustomPrompt="1"/>
          </p:nvPr>
        </p:nvSpPr>
        <p:spPr>
          <a:xfrm>
            <a:off x="29931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5" name="Text Placeholder 32">
            <a:extLst>
              <a:ext uri="{FF2B5EF4-FFF2-40B4-BE49-F238E27FC236}">
                <a16:creationId xmlns:a16="http://schemas.microsoft.com/office/drawing/2014/main" id="{937737FC-57C8-4243-BE91-4E9684B83613}"/>
              </a:ext>
            </a:extLst>
          </p:cNvPr>
          <p:cNvSpPr>
            <a:spLocks noGrp="1"/>
          </p:cNvSpPr>
          <p:nvPr>
            <p:ph type="body" sz="quarter" idx="20" hasCustomPrompt="1"/>
          </p:nvPr>
        </p:nvSpPr>
        <p:spPr>
          <a:xfrm>
            <a:off x="53553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6" name="Text Placeholder 32">
            <a:extLst>
              <a:ext uri="{FF2B5EF4-FFF2-40B4-BE49-F238E27FC236}">
                <a16:creationId xmlns:a16="http://schemas.microsoft.com/office/drawing/2014/main" id="{CA78FA67-D083-4763-B647-4554C3C50977}"/>
              </a:ext>
            </a:extLst>
          </p:cNvPr>
          <p:cNvSpPr>
            <a:spLocks noGrp="1"/>
          </p:cNvSpPr>
          <p:nvPr>
            <p:ph type="body" sz="quarter" idx="21" hasCustomPrompt="1"/>
          </p:nvPr>
        </p:nvSpPr>
        <p:spPr>
          <a:xfrm>
            <a:off x="77175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
        <p:nvSpPr>
          <p:cNvPr id="37" name="Text Placeholder 32">
            <a:extLst>
              <a:ext uri="{FF2B5EF4-FFF2-40B4-BE49-F238E27FC236}">
                <a16:creationId xmlns:a16="http://schemas.microsoft.com/office/drawing/2014/main" id="{F1892FE5-DAA3-4902-93EF-46D6565FFB48}"/>
              </a:ext>
            </a:extLst>
          </p:cNvPr>
          <p:cNvSpPr>
            <a:spLocks noGrp="1"/>
          </p:cNvSpPr>
          <p:nvPr>
            <p:ph type="body" sz="quarter" idx="22" hasCustomPrompt="1"/>
          </p:nvPr>
        </p:nvSpPr>
        <p:spPr>
          <a:xfrm>
            <a:off x="10079736" y="4754880"/>
            <a:ext cx="1481328" cy="740664"/>
          </a:xfrm>
        </p:spPr>
        <p:txBody>
          <a:bodyPr>
            <a:noAutofit/>
          </a:bodyPr>
          <a:lstStyle>
            <a:lvl1pPr marL="0" indent="0" algn="ctr">
              <a:lnSpc>
                <a:spcPct val="100000"/>
              </a:lnSpc>
              <a:spcBef>
                <a:spcPts val="0"/>
              </a:spcBef>
              <a:buNone/>
              <a:defRPr sz="2400"/>
            </a:lvl1pPr>
            <a:lvl2pPr marL="0" indent="0" algn="ctr">
              <a:lnSpc>
                <a:spcPct val="100000"/>
              </a:lnSpc>
              <a:spcBef>
                <a:spcPts val="0"/>
              </a:spcBef>
              <a:buNone/>
              <a:defRPr sz="1800"/>
            </a:lvl2pPr>
          </a:lstStyle>
          <a:p>
            <a:pPr lvl="0"/>
            <a:r>
              <a:rPr lang="en-US" dirty="0"/>
              <a:t>Name</a:t>
            </a:r>
          </a:p>
          <a:p>
            <a:pPr lvl="1"/>
            <a:r>
              <a:rPr lang="en-US" dirty="0"/>
              <a:t>Title</a:t>
            </a:r>
          </a:p>
        </p:txBody>
      </p:sp>
    </p:spTree>
    <p:extLst>
      <p:ext uri="{BB962C8B-B14F-4D97-AF65-F5344CB8AC3E}">
        <p14:creationId xmlns:p14="http://schemas.microsoft.com/office/powerpoint/2010/main" val="2183427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Center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a:xfrm>
            <a:off x="838200" y="365124"/>
            <a:ext cx="10515600" cy="1325880"/>
          </a:xfrm>
        </p:spPr>
        <p:txBody>
          <a:bodyPr/>
          <a:lstStyle>
            <a:lvl1pPr algn="ctr">
              <a:defRPr sz="7200"/>
            </a:lvl1pPr>
          </a:lstStyle>
          <a:p>
            <a:r>
              <a:rPr lang="en-US" dirty="0"/>
              <a:t>Click to edit Master title style</a:t>
            </a:r>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41248" y="2304288"/>
            <a:ext cx="10515600" cy="3877056"/>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lvl1pPr>
              <a:defRPr>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lvl1pPr>
              <a:defRPr>
                <a:solidFill>
                  <a:schemeClr val="tx1"/>
                </a:solidFill>
              </a:defRPr>
            </a:lvl1pPr>
          </a:lstStyle>
          <a:p>
            <a:fld id="{2C18C1E5-FB55-42F5-BD6D-9CC153FCDBE6}" type="slidenum">
              <a:rPr lang="en-US" smtClean="0"/>
              <a:pPr/>
              <a:t>‹#›</a:t>
            </a:fld>
            <a:endParaRPr lang="en-US" dirty="0"/>
          </a:p>
        </p:txBody>
      </p:sp>
      <p:sp>
        <p:nvSpPr>
          <p:cNvPr id="7" name="Rectangle 6" descr="Tag=AccentColor&#10;Flavor=Light&#10;Target=FillAndLine">
            <a:extLst>
              <a:ext uri="{FF2B5EF4-FFF2-40B4-BE49-F238E27FC236}">
                <a16:creationId xmlns:a16="http://schemas.microsoft.com/office/drawing/2014/main" id="{83465705-093A-460D-83A5-4A4F3275ADB7}"/>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829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lvl1pPr algn="ctr">
              <a:defRPr/>
            </a:lvl1pPr>
          </a:lstStyle>
          <a:p>
            <a:r>
              <a:rPr lang="en-US"/>
              <a:t>Click to edit Master title style</a:t>
            </a:r>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2304288"/>
            <a:ext cx="5181600" cy="3877056"/>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2C18C1E5-FB55-42F5-BD6D-9CC153FCDBE6}" type="slidenum">
              <a:rPr lang="en-US" smtClean="0"/>
              <a:t>‹#›</a:t>
            </a:fld>
            <a:endParaRPr lang="en-US" dirty="0"/>
          </a:p>
        </p:txBody>
      </p:sp>
      <p:sp>
        <p:nvSpPr>
          <p:cNvPr id="8" name="Rectangle 7" descr="Tag=AccentColor&#10;Flavor=Light&#10;Target=FillAndLine">
            <a:extLst>
              <a:ext uri="{FF2B5EF4-FFF2-40B4-BE49-F238E27FC236}">
                <a16:creationId xmlns:a16="http://schemas.microsoft.com/office/drawing/2014/main" id="{23FEB8C5-87FB-41BA-B300-D935D5EEAECC}"/>
              </a:ext>
            </a:extLst>
          </p:cNvPr>
          <p:cNvSpPr/>
          <p:nvPr userDrawn="1"/>
        </p:nvSpPr>
        <p:spPr>
          <a:xfrm flipV="1">
            <a:off x="648305" y="2067561"/>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3232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solidFill>
              </a:defRPr>
            </a:lvl1pPr>
          </a:lstStyle>
          <a:p>
            <a:r>
              <a:rPr lang="en-US" dirty="0"/>
              <a:t>9/3/20XX</a:t>
            </a:r>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solidFill>
              </a:defRPr>
            </a:lvl1pPr>
          </a:lstStyle>
          <a:p>
            <a:r>
              <a:rPr lang="en-US" dirty="0">
                <a:solidFill>
                  <a:schemeClr val="tx1"/>
                </a:solidFill>
              </a:rPr>
              <a:t>Presentation Title</a:t>
            </a:r>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solidFill>
              </a:defRPr>
            </a:lvl1pPr>
          </a:lstStyle>
          <a:p>
            <a:fld id="{2C18C1E5-FB55-42F5-BD6D-9CC153FCDBE6}" type="slidenum">
              <a:rPr lang="en-US" smtClean="0"/>
              <a:pPr/>
              <a:t>‹#›</a:t>
            </a:fld>
            <a:endParaRPr lang="en-US" dirty="0"/>
          </a:p>
        </p:txBody>
      </p:sp>
    </p:spTree>
    <p:extLst>
      <p:ext uri="{BB962C8B-B14F-4D97-AF65-F5344CB8AC3E}">
        <p14:creationId xmlns:p14="http://schemas.microsoft.com/office/powerpoint/2010/main" val="289588331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4" r:id="rId5"/>
    <p:sldLayoutId id="2147483751" r:id="rId6"/>
    <p:sldLayoutId id="2147483752" r:id="rId7"/>
    <p:sldLayoutId id="2147483753" r:id="rId8"/>
    <p:sldLayoutId id="2147483724" r:id="rId9"/>
    <p:sldLayoutId id="2147483737" r:id="rId10"/>
    <p:sldLayoutId id="2147483755" r:id="rId11"/>
    <p:sldLayoutId id="2147483754" r:id="rId12"/>
    <p:sldLayoutId id="2147483756" r:id="rId13"/>
    <p:sldLayoutId id="2147483739" r:id="rId14"/>
    <p:sldLayoutId id="2147483740" r:id="rId15"/>
    <p:sldLayoutId id="2147483741" r:id="rId16"/>
  </p:sldLayoutIdLst>
  <p:hf hdr="0"/>
  <p:txStyles>
    <p:titleStyle>
      <a:lvl1pPr algn="l" defTabSz="914400" rtl="0" eaLnBrk="1" latinLnBrk="0" hangingPunct="1">
        <a:lnSpc>
          <a:spcPct val="100000"/>
        </a:lnSpc>
        <a:spcBef>
          <a:spcPct val="0"/>
        </a:spcBef>
        <a:buNone/>
        <a:defRPr sz="72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3464514617"/>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 id="2147483769" r:id="rId12"/>
    <p:sldLayoutId id="2147483770" r:id="rId13"/>
    <p:sldLayoutId id="2147483771" r:id="rId14"/>
    <p:sldLayoutId id="2147483772" r:id="rId15"/>
    <p:sldLayoutId id="2147483773"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jpe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838207" y="934153"/>
            <a:ext cx="5257793" cy="1751763"/>
          </a:xfrm>
        </p:spPr>
        <p:txBody>
          <a:bodyPr/>
          <a:lstStyle/>
          <a:p>
            <a:r>
              <a:rPr lang="en-US" dirty="0"/>
              <a:t>CAR INSURANCE</a:t>
            </a:r>
            <a:br>
              <a:rPr lang="en-US" dirty="0"/>
            </a:br>
            <a:r>
              <a:rPr lang="en-US" dirty="0"/>
              <a:t>CLAIM PREDICTION</a:t>
            </a:r>
            <a:br>
              <a:rPr lang="en-US" dirty="0"/>
            </a:br>
            <a:r>
              <a:rPr lang="en-US" sz="2400" dirty="0"/>
              <a:t>GROUP - 12</a:t>
            </a:r>
            <a:br>
              <a:rPr lang="en-US" u="sng" dirty="0"/>
            </a:b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3848078" cy="1716098"/>
          </a:xfrm>
        </p:spPr>
        <p:txBody>
          <a:bodyPr/>
          <a:lstStyle/>
          <a:p>
            <a:r>
              <a:rPr lang="en-US" dirty="0"/>
              <a:t>Jahnani Nagarajan Sivakumar</a:t>
            </a:r>
          </a:p>
          <a:p>
            <a:r>
              <a:rPr lang="en-US" dirty="0"/>
              <a:t>Kirthika Kulandaivel Senthilkumar</a:t>
            </a:r>
          </a:p>
          <a:p>
            <a:r>
              <a:rPr lang="en-US" dirty="0"/>
              <a:t>Krishna Apurva</a:t>
            </a:r>
          </a:p>
          <a:p>
            <a:r>
              <a:rPr lang="en-US" dirty="0"/>
              <a:t>Manusha Medarametla</a:t>
            </a:r>
          </a:p>
          <a:p>
            <a:endParaRPr lang="en-US" dirty="0"/>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srcRect l="21015" r="21015"/>
          <a:stretch/>
        </p:blipFill>
        <p:spPr>
          <a:xfrm>
            <a:off x="6948290" y="818000"/>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 calcmode="lin" valueType="num">
                                      <p:cBhvr additive="base">
                                        <p:cTn id="1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1000"/>
                                        <p:tgtEl>
                                          <p:spTgt spid="30"/>
                                        </p:tgtEl>
                                      </p:cBhvr>
                                    </p:animEffect>
                                    <p:anim calcmode="lin" valueType="num">
                                      <p:cBhvr>
                                        <p:cTn id="36" dur="1000" fill="hold"/>
                                        <p:tgtEl>
                                          <p:spTgt spid="30"/>
                                        </p:tgtEl>
                                        <p:attrNameLst>
                                          <p:attrName>ppt_x</p:attrName>
                                        </p:attrNameLst>
                                      </p:cBhvr>
                                      <p:tavLst>
                                        <p:tav tm="0">
                                          <p:val>
                                            <p:strVal val="#ppt_x"/>
                                          </p:val>
                                        </p:tav>
                                        <p:tav tm="100000">
                                          <p:val>
                                            <p:strVal val="#ppt_x"/>
                                          </p:val>
                                        </p:tav>
                                      </p:tavLst>
                                    </p:anim>
                                    <p:anim calcmode="lin" valueType="num">
                                      <p:cBhvr>
                                        <p:cTn id="37"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57691-B164-6E01-3267-4A05042E1DE4}"/>
              </a:ext>
            </a:extLst>
          </p:cNvPr>
          <p:cNvSpPr>
            <a:spLocks noGrp="1"/>
          </p:cNvSpPr>
          <p:nvPr>
            <p:ph type="title"/>
          </p:nvPr>
        </p:nvSpPr>
        <p:spPr>
          <a:xfrm>
            <a:off x="768096" y="365126"/>
            <a:ext cx="5327904" cy="667262"/>
          </a:xfrm>
        </p:spPr>
        <p:txBody>
          <a:bodyPr>
            <a:normAutofit fontScale="90000"/>
          </a:bodyPr>
          <a:lstStyle/>
          <a:p>
            <a:r>
              <a:rPr lang="en-US" dirty="0"/>
              <a:t>Random forest analysis</a:t>
            </a:r>
          </a:p>
        </p:txBody>
      </p:sp>
      <p:sp>
        <p:nvSpPr>
          <p:cNvPr id="3" name="Content Placeholder 2">
            <a:extLst>
              <a:ext uri="{FF2B5EF4-FFF2-40B4-BE49-F238E27FC236}">
                <a16:creationId xmlns:a16="http://schemas.microsoft.com/office/drawing/2014/main" id="{3C914762-A9BA-9B73-904D-7CFE4EBFBE5E}"/>
              </a:ext>
            </a:extLst>
          </p:cNvPr>
          <p:cNvSpPr>
            <a:spLocks noGrp="1"/>
          </p:cNvSpPr>
          <p:nvPr>
            <p:ph idx="1"/>
          </p:nvPr>
        </p:nvSpPr>
        <p:spPr>
          <a:xfrm>
            <a:off x="838200" y="2075688"/>
            <a:ext cx="10515600" cy="441718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10 TREES CONFUSION MATRIX		100 TREES CONFUSION MATRIX		500 TREES CONFUSION MATRIX	</a:t>
            </a:r>
          </a:p>
          <a:p>
            <a:pPr marL="0" indent="0">
              <a:buNone/>
            </a:pPr>
            <a:endParaRPr lang="en-US" dirty="0"/>
          </a:p>
        </p:txBody>
      </p:sp>
      <p:sp>
        <p:nvSpPr>
          <p:cNvPr id="4" name="Footer Placeholder 3">
            <a:extLst>
              <a:ext uri="{FF2B5EF4-FFF2-40B4-BE49-F238E27FC236}">
                <a16:creationId xmlns:a16="http://schemas.microsoft.com/office/drawing/2014/main" id="{F09CAC38-63B7-DBB3-2EEA-BA275F701B1D}"/>
              </a:ext>
            </a:extLst>
          </p:cNvPr>
          <p:cNvSpPr>
            <a:spLocks noGrp="1"/>
          </p:cNvSpPr>
          <p:nvPr>
            <p:ph type="ftr" sz="quarter" idx="11"/>
          </p:nvPr>
        </p:nvSpPr>
        <p:spPr/>
        <p:txBody>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AE7C6D5A-6A41-0042-BE37-D9D988668CCA}"/>
              </a:ext>
            </a:extLst>
          </p:cNvPr>
          <p:cNvSpPr>
            <a:spLocks noGrp="1"/>
          </p:cNvSpPr>
          <p:nvPr>
            <p:ph type="sldNum" sz="quarter" idx="12"/>
          </p:nvPr>
        </p:nvSpPr>
        <p:spPr/>
        <p:txBody>
          <a:bodyPr/>
          <a:lstStyle/>
          <a:p>
            <a:fld id="{2C18C1E5-FB55-42F5-BD6D-9CC153FCDBE6}" type="slidenum">
              <a:rPr lang="en-US" smtClean="0"/>
              <a:t>10</a:t>
            </a:fld>
            <a:endParaRPr lang="en-US" dirty="0"/>
          </a:p>
        </p:txBody>
      </p:sp>
      <p:pic>
        <p:nvPicPr>
          <p:cNvPr id="7" name="Picture 6">
            <a:extLst>
              <a:ext uri="{FF2B5EF4-FFF2-40B4-BE49-F238E27FC236}">
                <a16:creationId xmlns:a16="http://schemas.microsoft.com/office/drawing/2014/main" id="{1BAFB29A-17B6-E52D-201B-FFA6A908BF91}"/>
              </a:ext>
            </a:extLst>
          </p:cNvPr>
          <p:cNvPicPr>
            <a:picLocks noChangeAspect="1"/>
          </p:cNvPicPr>
          <p:nvPr/>
        </p:nvPicPr>
        <p:blipFill>
          <a:blip r:embed="rId2"/>
          <a:stretch>
            <a:fillRect/>
          </a:stretch>
        </p:blipFill>
        <p:spPr>
          <a:xfrm>
            <a:off x="838200" y="1166150"/>
            <a:ext cx="3299533" cy="4286620"/>
          </a:xfrm>
          <a:prstGeom prst="rect">
            <a:avLst/>
          </a:prstGeom>
        </p:spPr>
      </p:pic>
      <p:pic>
        <p:nvPicPr>
          <p:cNvPr id="9" name="Picture 8">
            <a:extLst>
              <a:ext uri="{FF2B5EF4-FFF2-40B4-BE49-F238E27FC236}">
                <a16:creationId xmlns:a16="http://schemas.microsoft.com/office/drawing/2014/main" id="{444DF100-6255-D853-3148-643CC78FEC5A}"/>
              </a:ext>
            </a:extLst>
          </p:cNvPr>
          <p:cNvPicPr>
            <a:picLocks noChangeAspect="1"/>
          </p:cNvPicPr>
          <p:nvPr/>
        </p:nvPicPr>
        <p:blipFill>
          <a:blip r:embed="rId3"/>
          <a:stretch>
            <a:fillRect/>
          </a:stretch>
        </p:blipFill>
        <p:spPr>
          <a:xfrm>
            <a:off x="4434348" y="1166150"/>
            <a:ext cx="2954706" cy="4417186"/>
          </a:xfrm>
          <a:prstGeom prst="rect">
            <a:avLst/>
          </a:prstGeom>
        </p:spPr>
      </p:pic>
      <p:pic>
        <p:nvPicPr>
          <p:cNvPr id="11" name="Picture 10">
            <a:extLst>
              <a:ext uri="{FF2B5EF4-FFF2-40B4-BE49-F238E27FC236}">
                <a16:creationId xmlns:a16="http://schemas.microsoft.com/office/drawing/2014/main" id="{23C9160A-FE1F-7445-267F-ADEF80CBEB42}"/>
              </a:ext>
            </a:extLst>
          </p:cNvPr>
          <p:cNvPicPr>
            <a:picLocks noChangeAspect="1"/>
          </p:cNvPicPr>
          <p:nvPr/>
        </p:nvPicPr>
        <p:blipFill>
          <a:blip r:embed="rId4"/>
          <a:stretch>
            <a:fillRect/>
          </a:stretch>
        </p:blipFill>
        <p:spPr>
          <a:xfrm>
            <a:off x="7685669" y="923920"/>
            <a:ext cx="3919292" cy="4659416"/>
          </a:xfrm>
          <a:prstGeom prst="rect">
            <a:avLst/>
          </a:prstGeom>
        </p:spPr>
      </p:pic>
    </p:spTree>
    <p:extLst>
      <p:ext uri="{BB962C8B-B14F-4D97-AF65-F5344CB8AC3E}">
        <p14:creationId xmlns:p14="http://schemas.microsoft.com/office/powerpoint/2010/main" val="91619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8344B-64D4-9DF1-6132-7E06DC75E1A0}"/>
              </a:ext>
            </a:extLst>
          </p:cNvPr>
          <p:cNvSpPr>
            <a:spLocks noGrp="1"/>
          </p:cNvSpPr>
          <p:nvPr>
            <p:ph type="title"/>
          </p:nvPr>
        </p:nvSpPr>
        <p:spPr>
          <a:xfrm>
            <a:off x="768096" y="365125"/>
            <a:ext cx="6094820" cy="844243"/>
          </a:xfrm>
        </p:spPr>
        <p:txBody>
          <a:bodyPr>
            <a:normAutofit fontScale="90000"/>
          </a:bodyPr>
          <a:lstStyle/>
          <a:p>
            <a:r>
              <a:rPr lang="en-US" dirty="0"/>
              <a:t>RANDOM FOREST ANALYSIS (CONT..)</a:t>
            </a:r>
          </a:p>
        </p:txBody>
      </p:sp>
      <p:pic>
        <p:nvPicPr>
          <p:cNvPr id="7" name="Content Placeholder 6">
            <a:extLst>
              <a:ext uri="{FF2B5EF4-FFF2-40B4-BE49-F238E27FC236}">
                <a16:creationId xmlns:a16="http://schemas.microsoft.com/office/drawing/2014/main" id="{8D30C26A-4F08-269F-7329-6CC548976DF9}"/>
              </a:ext>
            </a:extLst>
          </p:cNvPr>
          <p:cNvPicPr>
            <a:picLocks noGrp="1" noChangeAspect="1"/>
          </p:cNvPicPr>
          <p:nvPr>
            <p:ph idx="1"/>
          </p:nvPr>
        </p:nvPicPr>
        <p:blipFill>
          <a:blip r:embed="rId2"/>
          <a:stretch>
            <a:fillRect/>
          </a:stretch>
        </p:blipFill>
        <p:spPr>
          <a:xfrm>
            <a:off x="768097" y="1788959"/>
            <a:ext cx="3826980" cy="3658112"/>
          </a:xfrm>
        </p:spPr>
      </p:pic>
      <p:sp>
        <p:nvSpPr>
          <p:cNvPr id="4" name="Footer Placeholder 3">
            <a:extLst>
              <a:ext uri="{FF2B5EF4-FFF2-40B4-BE49-F238E27FC236}">
                <a16:creationId xmlns:a16="http://schemas.microsoft.com/office/drawing/2014/main" id="{0FE9B955-951E-A3D7-5D1D-03C0EA02DB7E}"/>
              </a:ext>
            </a:extLst>
          </p:cNvPr>
          <p:cNvSpPr>
            <a:spLocks noGrp="1"/>
          </p:cNvSpPr>
          <p:nvPr>
            <p:ph type="ftr" sz="quarter" idx="11"/>
          </p:nvPr>
        </p:nvSpPr>
        <p:spPr/>
        <p:txBody>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CE72E6B0-748D-F648-5BF2-96FFF45595FB}"/>
              </a:ext>
            </a:extLst>
          </p:cNvPr>
          <p:cNvSpPr>
            <a:spLocks noGrp="1"/>
          </p:cNvSpPr>
          <p:nvPr>
            <p:ph type="sldNum" sz="quarter" idx="12"/>
          </p:nvPr>
        </p:nvSpPr>
        <p:spPr/>
        <p:txBody>
          <a:bodyPr/>
          <a:lstStyle/>
          <a:p>
            <a:fld id="{2C18C1E5-FB55-42F5-BD6D-9CC153FCDBE6}" type="slidenum">
              <a:rPr lang="en-US" smtClean="0"/>
              <a:t>11</a:t>
            </a:fld>
            <a:endParaRPr lang="en-US" dirty="0"/>
          </a:p>
        </p:txBody>
      </p:sp>
      <p:sp>
        <p:nvSpPr>
          <p:cNvPr id="8" name="TextBox 7">
            <a:extLst>
              <a:ext uri="{FF2B5EF4-FFF2-40B4-BE49-F238E27FC236}">
                <a16:creationId xmlns:a16="http://schemas.microsoft.com/office/drawing/2014/main" id="{5BD08ECE-A35D-A8CF-83B7-ACB1DB8E6277}"/>
              </a:ext>
            </a:extLst>
          </p:cNvPr>
          <p:cNvSpPr txBox="1"/>
          <p:nvPr/>
        </p:nvSpPr>
        <p:spPr>
          <a:xfrm>
            <a:off x="1219200" y="5461077"/>
            <a:ext cx="3375877" cy="369332"/>
          </a:xfrm>
          <a:prstGeom prst="rect">
            <a:avLst/>
          </a:prstGeom>
          <a:noFill/>
        </p:spPr>
        <p:txBody>
          <a:bodyPr wrap="square" rtlCol="0">
            <a:spAutoFit/>
          </a:bodyPr>
          <a:lstStyle/>
          <a:p>
            <a:r>
              <a:rPr lang="en-US" dirty="0"/>
              <a:t>10 TREES ROC CURVE</a:t>
            </a:r>
          </a:p>
        </p:txBody>
      </p:sp>
      <p:pic>
        <p:nvPicPr>
          <p:cNvPr id="10" name="Picture 9">
            <a:extLst>
              <a:ext uri="{FF2B5EF4-FFF2-40B4-BE49-F238E27FC236}">
                <a16:creationId xmlns:a16="http://schemas.microsoft.com/office/drawing/2014/main" id="{DE11270E-FDC3-3BC6-E60D-650791944610}"/>
              </a:ext>
            </a:extLst>
          </p:cNvPr>
          <p:cNvPicPr>
            <a:picLocks noChangeAspect="1"/>
          </p:cNvPicPr>
          <p:nvPr/>
        </p:nvPicPr>
        <p:blipFill>
          <a:blip r:embed="rId3"/>
          <a:stretch>
            <a:fillRect/>
          </a:stretch>
        </p:blipFill>
        <p:spPr>
          <a:xfrm>
            <a:off x="4424706" y="1802965"/>
            <a:ext cx="3991707" cy="3384805"/>
          </a:xfrm>
          <a:prstGeom prst="rect">
            <a:avLst/>
          </a:prstGeom>
        </p:spPr>
      </p:pic>
      <p:sp>
        <p:nvSpPr>
          <p:cNvPr id="11" name="TextBox 10">
            <a:extLst>
              <a:ext uri="{FF2B5EF4-FFF2-40B4-BE49-F238E27FC236}">
                <a16:creationId xmlns:a16="http://schemas.microsoft.com/office/drawing/2014/main" id="{4C9B3D9A-923B-8F13-D383-BE69C0325931}"/>
              </a:ext>
            </a:extLst>
          </p:cNvPr>
          <p:cNvSpPr txBox="1"/>
          <p:nvPr/>
        </p:nvSpPr>
        <p:spPr>
          <a:xfrm>
            <a:off x="4857135" y="5622759"/>
            <a:ext cx="1447832" cy="369332"/>
          </a:xfrm>
          <a:prstGeom prst="rect">
            <a:avLst/>
          </a:prstGeom>
          <a:noFill/>
        </p:spPr>
        <p:txBody>
          <a:bodyPr wrap="none" rtlCol="0">
            <a:spAutoFit/>
          </a:bodyPr>
          <a:lstStyle/>
          <a:p>
            <a:r>
              <a:rPr lang="en-US" dirty="0"/>
              <a:t>100 TREES ROC CURVE</a:t>
            </a:r>
          </a:p>
        </p:txBody>
      </p:sp>
      <p:pic>
        <p:nvPicPr>
          <p:cNvPr id="13" name="Picture 12">
            <a:extLst>
              <a:ext uri="{FF2B5EF4-FFF2-40B4-BE49-F238E27FC236}">
                <a16:creationId xmlns:a16="http://schemas.microsoft.com/office/drawing/2014/main" id="{AA0EA13F-FB28-C835-1547-4F78A380466E}"/>
              </a:ext>
            </a:extLst>
          </p:cNvPr>
          <p:cNvPicPr>
            <a:picLocks noChangeAspect="1"/>
          </p:cNvPicPr>
          <p:nvPr/>
        </p:nvPicPr>
        <p:blipFill>
          <a:blip r:embed="rId4"/>
          <a:stretch>
            <a:fillRect/>
          </a:stretch>
        </p:blipFill>
        <p:spPr>
          <a:xfrm>
            <a:off x="8153400" y="1802965"/>
            <a:ext cx="3995048" cy="3384806"/>
          </a:xfrm>
          <a:prstGeom prst="rect">
            <a:avLst/>
          </a:prstGeom>
        </p:spPr>
      </p:pic>
      <p:sp>
        <p:nvSpPr>
          <p:cNvPr id="14" name="TextBox 13">
            <a:extLst>
              <a:ext uri="{FF2B5EF4-FFF2-40B4-BE49-F238E27FC236}">
                <a16:creationId xmlns:a16="http://schemas.microsoft.com/office/drawing/2014/main" id="{4953D63D-D189-9014-1576-C0E463CAB8F8}"/>
              </a:ext>
            </a:extLst>
          </p:cNvPr>
          <p:cNvSpPr txBox="1"/>
          <p:nvPr/>
        </p:nvSpPr>
        <p:spPr>
          <a:xfrm>
            <a:off x="9085006" y="5587394"/>
            <a:ext cx="1463862" cy="369332"/>
          </a:xfrm>
          <a:prstGeom prst="rect">
            <a:avLst/>
          </a:prstGeom>
          <a:noFill/>
        </p:spPr>
        <p:txBody>
          <a:bodyPr wrap="none" rtlCol="0">
            <a:spAutoFit/>
          </a:bodyPr>
          <a:lstStyle/>
          <a:p>
            <a:r>
              <a:rPr lang="en-US" dirty="0"/>
              <a:t>500 TREES ROC CURVE</a:t>
            </a:r>
          </a:p>
        </p:txBody>
      </p:sp>
    </p:spTree>
    <p:extLst>
      <p:ext uri="{BB962C8B-B14F-4D97-AF65-F5344CB8AC3E}">
        <p14:creationId xmlns:p14="http://schemas.microsoft.com/office/powerpoint/2010/main" val="21190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 calcmode="lin" valueType="num">
                                      <p:cBhvr additive="base">
                                        <p:cTn id="11"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anim calcmode="lin" valueType="num">
                                      <p:cBhvr additive="base">
                                        <p:cTn id="3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F48C-3822-38E3-4D32-E66B0DFA61D1}"/>
              </a:ext>
            </a:extLst>
          </p:cNvPr>
          <p:cNvSpPr>
            <a:spLocks noGrp="1"/>
          </p:cNvSpPr>
          <p:nvPr>
            <p:ph type="title"/>
          </p:nvPr>
        </p:nvSpPr>
        <p:spPr/>
        <p:txBody>
          <a:bodyPr/>
          <a:lstStyle/>
          <a:p>
            <a:r>
              <a:rPr lang="en-US" dirty="0"/>
              <a:t>Logistic regression analysis</a:t>
            </a:r>
          </a:p>
        </p:txBody>
      </p:sp>
      <p:pic>
        <p:nvPicPr>
          <p:cNvPr id="7" name="Content Placeholder 6">
            <a:extLst>
              <a:ext uri="{FF2B5EF4-FFF2-40B4-BE49-F238E27FC236}">
                <a16:creationId xmlns:a16="http://schemas.microsoft.com/office/drawing/2014/main" id="{F4C56A81-DAB5-6DC5-296D-DA524C8A05A1}"/>
              </a:ext>
            </a:extLst>
          </p:cNvPr>
          <p:cNvPicPr>
            <a:picLocks noGrp="1" noChangeAspect="1"/>
          </p:cNvPicPr>
          <p:nvPr>
            <p:ph idx="1"/>
          </p:nvPr>
        </p:nvPicPr>
        <p:blipFill>
          <a:blip r:embed="rId2"/>
          <a:stretch>
            <a:fillRect/>
          </a:stretch>
        </p:blipFill>
        <p:spPr>
          <a:xfrm>
            <a:off x="354291" y="1817515"/>
            <a:ext cx="3101052" cy="1758805"/>
          </a:xfrm>
        </p:spPr>
      </p:pic>
      <p:sp>
        <p:nvSpPr>
          <p:cNvPr id="4" name="Footer Placeholder 3">
            <a:extLst>
              <a:ext uri="{FF2B5EF4-FFF2-40B4-BE49-F238E27FC236}">
                <a16:creationId xmlns:a16="http://schemas.microsoft.com/office/drawing/2014/main" id="{34949D01-078C-6726-C5CE-45C1F764CD31}"/>
              </a:ext>
            </a:extLst>
          </p:cNvPr>
          <p:cNvSpPr>
            <a:spLocks noGrp="1"/>
          </p:cNvSpPr>
          <p:nvPr>
            <p:ph type="ftr" sz="quarter" idx="11"/>
          </p:nvPr>
        </p:nvSpPr>
        <p:spPr/>
        <p:txBody>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13E8A57C-2501-5312-6C05-FCB0D46A7C5F}"/>
              </a:ext>
            </a:extLst>
          </p:cNvPr>
          <p:cNvSpPr>
            <a:spLocks noGrp="1"/>
          </p:cNvSpPr>
          <p:nvPr>
            <p:ph type="sldNum" sz="quarter" idx="12"/>
          </p:nvPr>
        </p:nvSpPr>
        <p:spPr/>
        <p:txBody>
          <a:bodyPr/>
          <a:lstStyle/>
          <a:p>
            <a:fld id="{2C18C1E5-FB55-42F5-BD6D-9CC153FCDBE6}" type="slidenum">
              <a:rPr lang="en-US" smtClean="0"/>
              <a:t>12</a:t>
            </a:fld>
            <a:endParaRPr lang="en-US" dirty="0"/>
          </a:p>
        </p:txBody>
      </p:sp>
      <p:pic>
        <p:nvPicPr>
          <p:cNvPr id="9" name="Picture 8">
            <a:extLst>
              <a:ext uri="{FF2B5EF4-FFF2-40B4-BE49-F238E27FC236}">
                <a16:creationId xmlns:a16="http://schemas.microsoft.com/office/drawing/2014/main" id="{77ED425A-075F-6D30-53E5-29438AE4E109}"/>
              </a:ext>
            </a:extLst>
          </p:cNvPr>
          <p:cNvPicPr>
            <a:picLocks noChangeAspect="1"/>
          </p:cNvPicPr>
          <p:nvPr/>
        </p:nvPicPr>
        <p:blipFill>
          <a:blip r:embed="rId3"/>
          <a:stretch>
            <a:fillRect/>
          </a:stretch>
        </p:blipFill>
        <p:spPr>
          <a:xfrm>
            <a:off x="7899258" y="365125"/>
            <a:ext cx="4296976" cy="5161915"/>
          </a:xfrm>
          <a:prstGeom prst="rect">
            <a:avLst/>
          </a:prstGeom>
        </p:spPr>
      </p:pic>
      <p:sp>
        <p:nvSpPr>
          <p:cNvPr id="10" name="Rectangle 1">
            <a:extLst>
              <a:ext uri="{FF2B5EF4-FFF2-40B4-BE49-F238E27FC236}">
                <a16:creationId xmlns:a16="http://schemas.microsoft.com/office/drawing/2014/main" id="{129AF4B8-9C6C-2A76-D1F9-5FC877513751}"/>
              </a:ext>
            </a:extLst>
          </p:cNvPr>
          <p:cNvSpPr>
            <a:spLocks noChangeArrowheads="1"/>
          </p:cNvSpPr>
          <p:nvPr/>
        </p:nvSpPr>
        <p:spPr bwMode="auto">
          <a:xfrm>
            <a:off x="3261360" y="5216068"/>
            <a:ext cx="4114800"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Lucida Console" panose="020B0609040504020204" pitchFamily="49" charset="0"/>
              </a:rPr>
              <a:t>Area under the curve: 0.6128</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70B95B85-DDFF-1FCA-5AAC-7DFCC0A8CD94}"/>
              </a:ext>
            </a:extLst>
          </p:cNvPr>
          <p:cNvPicPr>
            <a:picLocks noChangeAspect="1"/>
          </p:cNvPicPr>
          <p:nvPr/>
        </p:nvPicPr>
        <p:blipFill>
          <a:blip r:embed="rId4"/>
          <a:stretch>
            <a:fillRect/>
          </a:stretch>
        </p:blipFill>
        <p:spPr>
          <a:xfrm>
            <a:off x="3261360" y="1785125"/>
            <a:ext cx="4637898" cy="3172955"/>
          </a:xfrm>
          <a:prstGeom prst="rect">
            <a:avLst/>
          </a:prstGeom>
        </p:spPr>
      </p:pic>
    </p:spTree>
    <p:extLst>
      <p:ext uri="{BB962C8B-B14F-4D97-AF65-F5344CB8AC3E}">
        <p14:creationId xmlns:p14="http://schemas.microsoft.com/office/powerpoint/2010/main" val="84241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ADCC0-8F84-4293-124A-73C8626C1624}"/>
              </a:ext>
            </a:extLst>
          </p:cNvPr>
          <p:cNvSpPr>
            <a:spLocks noGrp="1"/>
          </p:cNvSpPr>
          <p:nvPr>
            <p:ph type="title"/>
          </p:nvPr>
        </p:nvSpPr>
        <p:spPr/>
        <p:txBody>
          <a:bodyPr/>
          <a:lstStyle/>
          <a:p>
            <a:r>
              <a:rPr lang="en-US" dirty="0"/>
              <a:t>Neural network analysis</a:t>
            </a:r>
          </a:p>
        </p:txBody>
      </p:sp>
      <p:pic>
        <p:nvPicPr>
          <p:cNvPr id="8" name="Content Placeholder 7">
            <a:extLst>
              <a:ext uri="{FF2B5EF4-FFF2-40B4-BE49-F238E27FC236}">
                <a16:creationId xmlns:a16="http://schemas.microsoft.com/office/drawing/2014/main" id="{E41F0CCD-B73A-68C7-9118-E149430B4A4F}"/>
              </a:ext>
            </a:extLst>
          </p:cNvPr>
          <p:cNvPicPr>
            <a:picLocks noGrp="1" noChangeAspect="1"/>
          </p:cNvPicPr>
          <p:nvPr>
            <p:ph idx="1"/>
          </p:nvPr>
        </p:nvPicPr>
        <p:blipFill>
          <a:blip r:embed="rId2"/>
          <a:stretch>
            <a:fillRect/>
          </a:stretch>
        </p:blipFill>
        <p:spPr>
          <a:xfrm>
            <a:off x="768096" y="2155108"/>
            <a:ext cx="4798501" cy="4105275"/>
          </a:xfrm>
        </p:spPr>
      </p:pic>
      <p:sp>
        <p:nvSpPr>
          <p:cNvPr id="4" name="Footer Placeholder 3">
            <a:extLst>
              <a:ext uri="{FF2B5EF4-FFF2-40B4-BE49-F238E27FC236}">
                <a16:creationId xmlns:a16="http://schemas.microsoft.com/office/drawing/2014/main" id="{FAAFC3F8-ED12-8D0A-6101-37F309D43BBB}"/>
              </a:ext>
            </a:extLst>
          </p:cNvPr>
          <p:cNvSpPr>
            <a:spLocks noGrp="1"/>
          </p:cNvSpPr>
          <p:nvPr>
            <p:ph type="ftr" sz="quarter" idx="11"/>
          </p:nvPr>
        </p:nvSpPr>
        <p:spPr/>
        <p:txBody>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C990D627-4070-8579-40EA-A078463BB6B7}"/>
              </a:ext>
            </a:extLst>
          </p:cNvPr>
          <p:cNvSpPr>
            <a:spLocks noGrp="1"/>
          </p:cNvSpPr>
          <p:nvPr>
            <p:ph type="sldNum" sz="quarter" idx="12"/>
          </p:nvPr>
        </p:nvSpPr>
        <p:spPr/>
        <p:txBody>
          <a:bodyPr/>
          <a:lstStyle/>
          <a:p>
            <a:fld id="{2C18C1E5-FB55-42F5-BD6D-9CC153FCDBE6}" type="slidenum">
              <a:rPr lang="en-US" smtClean="0"/>
              <a:t>13</a:t>
            </a:fld>
            <a:endParaRPr lang="en-US" dirty="0"/>
          </a:p>
        </p:txBody>
      </p:sp>
      <p:pic>
        <p:nvPicPr>
          <p:cNvPr id="7" name="Picture 6">
            <a:extLst>
              <a:ext uri="{FF2B5EF4-FFF2-40B4-BE49-F238E27FC236}">
                <a16:creationId xmlns:a16="http://schemas.microsoft.com/office/drawing/2014/main" id="{A972EE9D-482F-CC10-18AE-520FFC2F6A94}"/>
              </a:ext>
            </a:extLst>
          </p:cNvPr>
          <p:cNvPicPr>
            <a:picLocks noChangeAspect="1"/>
          </p:cNvPicPr>
          <p:nvPr/>
        </p:nvPicPr>
        <p:blipFill>
          <a:blip r:embed="rId3"/>
          <a:stretch>
            <a:fillRect/>
          </a:stretch>
        </p:blipFill>
        <p:spPr>
          <a:xfrm>
            <a:off x="6965818" y="381752"/>
            <a:ext cx="4458086" cy="5974598"/>
          </a:xfrm>
          <a:prstGeom prst="rect">
            <a:avLst/>
          </a:prstGeom>
        </p:spPr>
      </p:pic>
    </p:spTree>
    <p:extLst>
      <p:ext uri="{BB962C8B-B14F-4D97-AF65-F5344CB8AC3E}">
        <p14:creationId xmlns:p14="http://schemas.microsoft.com/office/powerpoint/2010/main" val="196361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overview</a:t>
            </a:r>
          </a:p>
        </p:txBody>
      </p:sp>
      <p:graphicFrame>
        <p:nvGraphicFramePr>
          <p:cNvPr id="8" name="Table 9">
            <a:extLst>
              <a:ext uri="{FF2B5EF4-FFF2-40B4-BE49-F238E27FC236}">
                <a16:creationId xmlns:a16="http://schemas.microsoft.com/office/drawing/2014/main" id="{DB4AF513-E7F4-417D-8A71-1466E66E1B47}"/>
              </a:ext>
            </a:extLst>
          </p:cNvPr>
          <p:cNvGraphicFramePr>
            <a:graphicFrameLocks noGrp="1"/>
          </p:cNvGraphicFramePr>
          <p:nvPr>
            <p:ph idx="1"/>
            <p:extLst>
              <p:ext uri="{D42A27DB-BD31-4B8C-83A1-F6EECF244321}">
                <p14:modId xmlns:p14="http://schemas.microsoft.com/office/powerpoint/2010/main" val="3644121683"/>
              </p:ext>
            </p:extLst>
          </p:nvPr>
        </p:nvGraphicFramePr>
        <p:xfrm>
          <a:off x="2696497" y="2273096"/>
          <a:ext cx="6309360" cy="32004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4236101987"/>
                    </a:ext>
                  </a:extLst>
                </a:gridCol>
                <a:gridCol w="2103120">
                  <a:extLst>
                    <a:ext uri="{9D8B030D-6E8A-4147-A177-3AD203B41FA5}">
                      <a16:colId xmlns:a16="http://schemas.microsoft.com/office/drawing/2014/main" val="3759119048"/>
                    </a:ext>
                  </a:extLst>
                </a:gridCol>
                <a:gridCol w="2103120">
                  <a:extLst>
                    <a:ext uri="{9D8B030D-6E8A-4147-A177-3AD203B41FA5}">
                      <a16:colId xmlns:a16="http://schemas.microsoft.com/office/drawing/2014/main" val="1493095617"/>
                    </a:ext>
                  </a:extLst>
                </a:gridCol>
              </a:tblGrid>
              <a:tr h="640080">
                <a:tc>
                  <a:txBody>
                    <a:bodyPr/>
                    <a:lstStyle/>
                    <a:p>
                      <a:endParaRPr lang="en-US" sz="2400" dirty="0"/>
                    </a:p>
                  </a:txBody>
                  <a:tcPr anchor="ctr"/>
                </a:tc>
                <a:tc>
                  <a:txBody>
                    <a:bodyPr/>
                    <a:lstStyle/>
                    <a:p>
                      <a:r>
                        <a:rPr lang="en-US" sz="2400" dirty="0"/>
                        <a:t>Accuracy</a:t>
                      </a:r>
                    </a:p>
                  </a:txBody>
                  <a:tcPr anchor="ctr"/>
                </a:tc>
                <a:tc>
                  <a:txBody>
                    <a:bodyPr/>
                    <a:lstStyle/>
                    <a:p>
                      <a:r>
                        <a:rPr lang="en-US" sz="2400" dirty="0"/>
                        <a:t>Area Under Curve (ROC)</a:t>
                      </a:r>
                    </a:p>
                  </a:txBody>
                  <a:tcPr anchor="ctr"/>
                </a:tc>
                <a:extLst>
                  <a:ext uri="{0D108BD9-81ED-4DB2-BD59-A6C34878D82A}">
                    <a16:rowId xmlns:a16="http://schemas.microsoft.com/office/drawing/2014/main" val="3123168758"/>
                  </a:ext>
                </a:extLst>
              </a:tr>
              <a:tr h="640080">
                <a:tc>
                  <a:txBody>
                    <a:bodyPr/>
                    <a:lstStyle/>
                    <a:p>
                      <a:r>
                        <a:rPr lang="en-US" sz="2400" dirty="0"/>
                        <a:t>Decision Tree </a:t>
                      </a:r>
                    </a:p>
                  </a:txBody>
                  <a:tcPr anchor="ctr"/>
                </a:tc>
                <a:tc>
                  <a:txBody>
                    <a:bodyPr/>
                    <a:lstStyle/>
                    <a:p>
                      <a:r>
                        <a:rPr lang="en-US" sz="2400" dirty="0"/>
                        <a:t>46.37%</a:t>
                      </a:r>
                    </a:p>
                  </a:txBody>
                  <a:tcPr anchor="ctr"/>
                </a:tc>
                <a:tc>
                  <a:txBody>
                    <a:bodyPr/>
                    <a:lstStyle/>
                    <a:p>
                      <a:r>
                        <a:rPr lang="en-US" sz="2400" dirty="0"/>
                        <a:t>0.6109</a:t>
                      </a:r>
                    </a:p>
                  </a:txBody>
                  <a:tcPr anchor="ctr"/>
                </a:tc>
                <a:extLst>
                  <a:ext uri="{0D108BD9-81ED-4DB2-BD59-A6C34878D82A}">
                    <a16:rowId xmlns:a16="http://schemas.microsoft.com/office/drawing/2014/main" val="766787693"/>
                  </a:ext>
                </a:extLst>
              </a:tr>
              <a:tr h="640080">
                <a:tc>
                  <a:txBody>
                    <a:bodyPr/>
                    <a:lstStyle/>
                    <a:p>
                      <a:r>
                        <a:rPr lang="en-US" sz="2400" dirty="0"/>
                        <a:t>Random Forest</a:t>
                      </a:r>
                    </a:p>
                  </a:txBody>
                  <a:tcPr anchor="ctr"/>
                </a:tc>
                <a:tc>
                  <a:txBody>
                    <a:bodyPr/>
                    <a:lstStyle/>
                    <a:p>
                      <a:r>
                        <a:rPr lang="en-US" sz="2400" dirty="0"/>
                        <a:t>61.62%</a:t>
                      </a:r>
                    </a:p>
                  </a:txBody>
                  <a:tcPr anchor="ctr"/>
                </a:tc>
                <a:tc>
                  <a:txBody>
                    <a:bodyPr/>
                    <a:lstStyle/>
                    <a:p>
                      <a:r>
                        <a:rPr lang="en-US" sz="2400" dirty="0"/>
                        <a:t>0.6316</a:t>
                      </a:r>
                    </a:p>
                  </a:txBody>
                  <a:tcPr anchor="ctr"/>
                </a:tc>
                <a:extLst>
                  <a:ext uri="{0D108BD9-81ED-4DB2-BD59-A6C34878D82A}">
                    <a16:rowId xmlns:a16="http://schemas.microsoft.com/office/drawing/2014/main" val="87153489"/>
                  </a:ext>
                </a:extLst>
              </a:tr>
              <a:tr h="640080">
                <a:tc>
                  <a:txBody>
                    <a:bodyPr/>
                    <a:lstStyle/>
                    <a:p>
                      <a:r>
                        <a:rPr lang="en-US" sz="2400" dirty="0"/>
                        <a:t>Logistic Regression</a:t>
                      </a:r>
                    </a:p>
                  </a:txBody>
                  <a:tcPr anchor="ctr"/>
                </a:tc>
                <a:tc>
                  <a:txBody>
                    <a:bodyPr/>
                    <a:lstStyle/>
                    <a:p>
                      <a:r>
                        <a:rPr lang="en-US" sz="2400" dirty="0"/>
                        <a:t>82.19%</a:t>
                      </a:r>
                    </a:p>
                  </a:txBody>
                  <a:tcPr anchor="ctr"/>
                </a:tc>
                <a:tc>
                  <a:txBody>
                    <a:bodyPr/>
                    <a:lstStyle/>
                    <a:p>
                      <a:r>
                        <a:rPr lang="en-US" sz="2400" dirty="0"/>
                        <a:t>0.6128</a:t>
                      </a:r>
                    </a:p>
                  </a:txBody>
                  <a:tcPr anchor="ctr"/>
                </a:tc>
                <a:extLst>
                  <a:ext uri="{0D108BD9-81ED-4DB2-BD59-A6C34878D82A}">
                    <a16:rowId xmlns:a16="http://schemas.microsoft.com/office/drawing/2014/main" val="1241404444"/>
                  </a:ext>
                </a:extLst>
              </a:tr>
              <a:tr h="640080">
                <a:tc>
                  <a:txBody>
                    <a:bodyPr/>
                    <a:lstStyle/>
                    <a:p>
                      <a:r>
                        <a:rPr lang="en-US" sz="2400" dirty="0"/>
                        <a:t>Neural Network</a:t>
                      </a:r>
                    </a:p>
                  </a:txBody>
                  <a:tcPr anchor="ctr"/>
                </a:tc>
                <a:tc>
                  <a:txBody>
                    <a:bodyPr/>
                    <a:lstStyle/>
                    <a:p>
                      <a:r>
                        <a:rPr lang="en-US" sz="2400" dirty="0"/>
                        <a:t>76.71%</a:t>
                      </a:r>
                    </a:p>
                  </a:txBody>
                  <a:tcPr anchor="ctr"/>
                </a:tc>
                <a:tc>
                  <a:txBody>
                    <a:bodyPr/>
                    <a:lstStyle/>
                    <a:p>
                      <a:r>
                        <a:rPr lang="en-US" sz="2400" dirty="0"/>
                        <a:t>0.5118</a:t>
                      </a:r>
                    </a:p>
                  </a:txBody>
                  <a:tcPr anchor="ctr"/>
                </a:tc>
                <a:extLst>
                  <a:ext uri="{0D108BD9-81ED-4DB2-BD59-A6C34878D82A}">
                    <a16:rowId xmlns:a16="http://schemas.microsoft.com/office/drawing/2014/main" val="1640741979"/>
                  </a:ext>
                </a:extLst>
              </a:tr>
            </a:tbl>
          </a:graphicData>
        </a:graphic>
      </p:graphicFrame>
      <p:sp>
        <p:nvSpPr>
          <p:cNvPr id="5" name="Footer Placeholder 4">
            <a:extLst>
              <a:ext uri="{FF2B5EF4-FFF2-40B4-BE49-F238E27FC236}">
                <a16:creationId xmlns:a16="http://schemas.microsoft.com/office/drawing/2014/main" id="{B181AB31-AB0A-466D-8F3B-887FBDF64799}"/>
              </a:ext>
            </a:extLst>
          </p:cNvPr>
          <p:cNvSpPr>
            <a:spLocks noGrp="1"/>
          </p:cNvSpPr>
          <p:nvPr>
            <p:ph type="ftr" sz="quarter" idx="11"/>
          </p:nvPr>
        </p:nvSpPr>
        <p:spPr/>
        <p:txBody>
          <a:bodyPr/>
          <a:lstStyle/>
          <a:p>
            <a:pPr>
              <a:spcAft>
                <a:spcPts val="600"/>
              </a:spcAft>
            </a:pPr>
            <a:r>
              <a:rPr lang="en-US" dirty="0"/>
              <a:t>Car Insurance Claim Prediction</a:t>
            </a:r>
          </a:p>
        </p:txBody>
      </p:sp>
      <p:sp>
        <p:nvSpPr>
          <p:cNvPr id="6" name="Slide Number Placeholder 5">
            <a:extLst>
              <a:ext uri="{FF2B5EF4-FFF2-40B4-BE49-F238E27FC236}">
                <a16:creationId xmlns:a16="http://schemas.microsoft.com/office/drawing/2014/main" id="{FAEA3822-3DBB-41A6-8C93-47E05C8A78DA}"/>
              </a:ext>
            </a:extLst>
          </p:cNvPr>
          <p:cNvSpPr>
            <a:spLocks noGrp="1"/>
          </p:cNvSpPr>
          <p:nvPr>
            <p:ph type="sldNum" sz="quarter" idx="12"/>
          </p:nvPr>
        </p:nvSpPr>
        <p:spPr/>
        <p:txBody>
          <a:bodyPr/>
          <a:lstStyle/>
          <a:p>
            <a:fld id="{2C18C1E5-FB55-42F5-BD6D-9CC153FCDBE6}" type="slidenum">
              <a:rPr lang="en-US" smtClean="0"/>
              <a:pPr/>
              <a:t>14</a:t>
            </a:fld>
            <a:endParaRPr lang="en-US" dirty="0"/>
          </a:p>
        </p:txBody>
      </p:sp>
    </p:spTree>
    <p:extLst>
      <p:ext uri="{BB962C8B-B14F-4D97-AF65-F5344CB8AC3E}">
        <p14:creationId xmlns:p14="http://schemas.microsoft.com/office/powerpoint/2010/main" val="124946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60EF-9F20-4E94-8801-8BA37007F39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1315745F-268A-DED1-3AFA-545B91A25C42}"/>
              </a:ext>
            </a:extLst>
          </p:cNvPr>
          <p:cNvSpPr>
            <a:spLocks noGrp="1"/>
          </p:cNvSpPr>
          <p:nvPr>
            <p:ph idx="1"/>
          </p:nvPr>
        </p:nvSpPr>
        <p:spPr>
          <a:xfrm>
            <a:off x="838200" y="1868129"/>
            <a:ext cx="10515600" cy="4313215"/>
          </a:xfrm>
        </p:spPr>
        <p:txBody>
          <a:bodyPr>
            <a:normAutofit/>
          </a:bodyPr>
          <a:lstStyle/>
          <a:p>
            <a:pPr>
              <a:buFont typeface="Wingdings" panose="05000000000000000000" pitchFamily="2" charset="2"/>
              <a:buChar char="§"/>
            </a:pPr>
            <a:r>
              <a:rPr lang="en-US" b="0" i="0" dirty="0">
                <a:solidFill>
                  <a:srgbClr val="374151"/>
                </a:solidFill>
                <a:effectLst/>
                <a:latin typeface="The Hand Black (Body)"/>
              </a:rPr>
              <a:t>Logistic regression has the highest accuracy among the models.</a:t>
            </a:r>
          </a:p>
          <a:p>
            <a:pPr>
              <a:buFont typeface="Wingdings" panose="05000000000000000000" pitchFamily="2" charset="2"/>
              <a:buChar char="§"/>
            </a:pPr>
            <a:r>
              <a:rPr lang="en-US" dirty="0">
                <a:solidFill>
                  <a:srgbClr val="374151"/>
                </a:solidFill>
                <a:latin typeface="The Hand Black (Body)"/>
              </a:rPr>
              <a:t>L</a:t>
            </a:r>
            <a:r>
              <a:rPr lang="en-US" b="0" i="0" dirty="0">
                <a:solidFill>
                  <a:srgbClr val="374151"/>
                </a:solidFill>
                <a:effectLst/>
                <a:latin typeface="The Hand Black (Body)"/>
              </a:rPr>
              <a:t>ow AUC may suggest that its ability to discriminate between classes is not as strong as Random Forest</a:t>
            </a:r>
          </a:p>
          <a:p>
            <a:pPr>
              <a:buFont typeface="Wingdings" panose="05000000000000000000" pitchFamily="2" charset="2"/>
              <a:buChar char="§"/>
            </a:pPr>
            <a:r>
              <a:rPr lang="en-US" b="0" i="0">
                <a:solidFill>
                  <a:srgbClr val="374151"/>
                </a:solidFill>
                <a:effectLst/>
                <a:latin typeface="The Hand Black (Body)"/>
              </a:rPr>
              <a:t>Random Forest accuracy </a:t>
            </a:r>
            <a:r>
              <a:rPr lang="en-US" b="0" i="0" dirty="0">
                <a:solidFill>
                  <a:srgbClr val="374151"/>
                </a:solidFill>
                <a:effectLst/>
                <a:latin typeface="The Hand Black (Body)"/>
              </a:rPr>
              <a:t>is lower than logistic regression</a:t>
            </a:r>
          </a:p>
          <a:p>
            <a:pPr>
              <a:buFont typeface="Wingdings" panose="05000000000000000000" pitchFamily="2" charset="2"/>
              <a:buChar char="§"/>
            </a:pPr>
            <a:r>
              <a:rPr lang="en-US" dirty="0">
                <a:solidFill>
                  <a:srgbClr val="374151"/>
                </a:solidFill>
                <a:latin typeface="The Hand Black (Body)"/>
              </a:rPr>
              <a:t>H</a:t>
            </a:r>
            <a:r>
              <a:rPr lang="en-US" b="0" i="0" dirty="0">
                <a:solidFill>
                  <a:srgbClr val="374151"/>
                </a:solidFill>
                <a:effectLst/>
                <a:latin typeface="The Hand Black (Body)"/>
              </a:rPr>
              <a:t>igher AUC indicates better discrimination between positive and negative cases. </a:t>
            </a:r>
          </a:p>
          <a:p>
            <a:pPr>
              <a:buFont typeface="Wingdings" panose="05000000000000000000" pitchFamily="2" charset="2"/>
              <a:buChar char="§"/>
            </a:pPr>
            <a:r>
              <a:rPr lang="en-US" b="0" i="0" dirty="0">
                <a:solidFill>
                  <a:srgbClr val="374151"/>
                </a:solidFill>
                <a:effectLst/>
                <a:latin typeface="The Hand Black (Body)"/>
              </a:rPr>
              <a:t>Random forests are less interpretable than logistic regression.</a:t>
            </a:r>
          </a:p>
          <a:p>
            <a:pPr>
              <a:buFont typeface="Wingdings" panose="05000000000000000000" pitchFamily="2" charset="2"/>
              <a:buChar char="§"/>
            </a:pPr>
            <a:r>
              <a:rPr lang="en-US" b="0" i="0" dirty="0">
                <a:solidFill>
                  <a:srgbClr val="374151"/>
                </a:solidFill>
                <a:effectLst/>
                <a:latin typeface="The Hand Black (Body)"/>
              </a:rPr>
              <a:t>Decision trees are prone to overfitting and might have struggled with generalization to new data</a:t>
            </a:r>
            <a:endParaRPr lang="en-US" dirty="0">
              <a:latin typeface="The Hand Black (Body)"/>
            </a:endParaRPr>
          </a:p>
        </p:txBody>
      </p:sp>
    </p:spTree>
    <p:extLst>
      <p:ext uri="{BB962C8B-B14F-4D97-AF65-F5344CB8AC3E}">
        <p14:creationId xmlns:p14="http://schemas.microsoft.com/office/powerpoint/2010/main" val="78364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anim calcmode="lin" valueType="num">
                                      <p:cBhvr additive="base">
                                        <p:cTn id="2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 calcmode="lin" valueType="num">
                                      <p:cBhvr additive="base">
                                        <p:cTn id="3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 calcmode="lin" valueType="num">
                                      <p:cBhvr additive="base">
                                        <p:cTn id="4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BD7C-899A-B0ED-5EDD-CA3B257ED52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A57F005-A062-9D54-368F-500FF87B79F2}"/>
              </a:ext>
            </a:extLst>
          </p:cNvPr>
          <p:cNvSpPr>
            <a:spLocks noGrp="1"/>
          </p:cNvSpPr>
          <p:nvPr>
            <p:ph idx="1"/>
          </p:nvPr>
        </p:nvSpPr>
        <p:spPr/>
        <p:txBody>
          <a:bodyPr/>
          <a:lstStyle/>
          <a:p>
            <a:pPr marL="0" indent="0">
              <a:buNone/>
            </a:pPr>
            <a:r>
              <a:rPr lang="en-US" dirty="0"/>
              <a:t>	Based on the business objective, interpretability is crucial to determine what factors influence the policyholder to claim. Therefore, logistic regression clearly explains the attributes that can make a policyholder claim a policy. For example, policy tenure, age of the car, and area have a higher influence on claim prediction than any other attribute. </a:t>
            </a:r>
          </a:p>
          <a:p>
            <a:pPr marL="0" indent="0">
              <a:buNone/>
            </a:pPr>
            <a:endParaRPr lang="en-US" dirty="0"/>
          </a:p>
          <a:p>
            <a:pPr marL="0" indent="0">
              <a:buNone/>
            </a:pPr>
            <a:r>
              <a:rPr lang="en-US" dirty="0"/>
              <a:t>	The insurance company can use this prediction model to charge the policyholder with a premium or higher-cost policy.</a:t>
            </a:r>
          </a:p>
        </p:txBody>
      </p:sp>
    </p:spTree>
    <p:extLst>
      <p:ext uri="{BB962C8B-B14F-4D97-AF65-F5344CB8AC3E}">
        <p14:creationId xmlns:p14="http://schemas.microsoft.com/office/powerpoint/2010/main" val="388332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 name="Rectangle 19">
            <a:extLst>
              <a:ext uri="{FF2B5EF4-FFF2-40B4-BE49-F238E27FC236}">
                <a16:creationId xmlns:a16="http://schemas.microsoft.com/office/drawing/2014/main" id="{8E84B073-7978-494F-BD69-3C15D2CBF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5BB92-813C-4042-B316-05BBE4D46BC7}"/>
              </a:ext>
            </a:extLst>
          </p:cNvPr>
          <p:cNvSpPr>
            <a:spLocks noGrp="1"/>
          </p:cNvSpPr>
          <p:nvPr>
            <p:ph type="title"/>
          </p:nvPr>
        </p:nvSpPr>
        <p:spPr>
          <a:xfrm>
            <a:off x="635000" y="4909273"/>
            <a:ext cx="10921640" cy="1314698"/>
          </a:xfrm>
        </p:spPr>
        <p:txBody>
          <a:bodyPr vert="horz" lIns="91440" tIns="45720" rIns="91440" bIns="45720" rtlCol="0" anchor="ctr">
            <a:normAutofit/>
          </a:bodyPr>
          <a:lstStyle/>
          <a:p>
            <a:r>
              <a:rPr lang="en-US">
                <a:solidFill>
                  <a:schemeClr val="tx1"/>
                </a:solidFill>
              </a:rPr>
              <a:t>Thank you</a:t>
            </a:r>
          </a:p>
        </p:txBody>
      </p:sp>
      <p:sp>
        <p:nvSpPr>
          <p:cNvPr id="22"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4597975"/>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41690B51-B7AB-4D15-951F-60CB62BB8DCF}"/>
              </a:ext>
            </a:extLst>
          </p:cNvPr>
          <p:cNvSpPr>
            <a:spLocks/>
          </p:cNvSpPr>
          <p:nvPr/>
        </p:nvSpPr>
        <p:spPr>
          <a:xfrm>
            <a:off x="585216" y="4315968"/>
            <a:ext cx="3063240" cy="548640"/>
          </a:xfrm>
          <a:prstGeom prst="rect">
            <a:avLst/>
          </a:prstGeom>
        </p:spPr>
        <p:txBody>
          <a:bodyPr/>
          <a:lstStyle/>
          <a:p>
            <a:endParaRPr lang="en-US" dirty="0"/>
          </a:p>
        </p:txBody>
      </p:sp>
      <p:sp>
        <p:nvSpPr>
          <p:cNvPr id="10" name="Text Placeholder 9">
            <a:extLst>
              <a:ext uri="{FF2B5EF4-FFF2-40B4-BE49-F238E27FC236}">
                <a16:creationId xmlns:a16="http://schemas.microsoft.com/office/drawing/2014/main" id="{53C6B086-BC3B-4FE1-A23D-D1396E627EE6}"/>
              </a:ext>
            </a:extLst>
          </p:cNvPr>
          <p:cNvSpPr>
            <a:spLocks/>
          </p:cNvSpPr>
          <p:nvPr/>
        </p:nvSpPr>
        <p:spPr>
          <a:xfrm>
            <a:off x="4562856" y="4315968"/>
            <a:ext cx="3063240" cy="548640"/>
          </a:xfrm>
          <a:prstGeom prst="rect">
            <a:avLst/>
          </a:prstGeom>
        </p:spPr>
        <p:txBody>
          <a:bodyPr/>
          <a:lstStyle/>
          <a:p>
            <a:endParaRPr lang="en-US" dirty="0"/>
          </a:p>
        </p:txBody>
      </p:sp>
      <p:sp>
        <p:nvSpPr>
          <p:cNvPr id="6" name="Picture Placeholder 5">
            <a:extLst>
              <a:ext uri="{FF2B5EF4-FFF2-40B4-BE49-F238E27FC236}">
                <a16:creationId xmlns:a16="http://schemas.microsoft.com/office/drawing/2014/main" id="{23C70138-A4E7-17CF-A850-B4857A126CC4}"/>
              </a:ext>
            </a:extLst>
          </p:cNvPr>
          <p:cNvSpPr>
            <a:spLocks/>
          </p:cNvSpPr>
          <p:nvPr/>
        </p:nvSpPr>
        <p:spPr>
          <a:xfrm>
            <a:off x="1751076" y="3511296"/>
            <a:ext cx="731520" cy="731520"/>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D13862BD-77AD-D21A-B052-7E837B0EB4F9}"/>
              </a:ext>
            </a:extLst>
          </p:cNvPr>
          <p:cNvSpPr>
            <a:spLocks/>
          </p:cNvSpPr>
          <p:nvPr/>
        </p:nvSpPr>
        <p:spPr>
          <a:xfrm>
            <a:off x="5728716" y="3511296"/>
            <a:ext cx="731520" cy="731520"/>
          </a:xfrm>
          <a:prstGeom prst="rect">
            <a:avLst/>
          </a:prstGeom>
        </p:spPr>
        <p:txBody>
          <a:bodyPr/>
          <a:lstStyle/>
          <a:p>
            <a:endParaRPr lang="en-US"/>
          </a:p>
        </p:txBody>
      </p:sp>
      <p:sp>
        <p:nvSpPr>
          <p:cNvPr id="13" name="Picture Placeholder 12">
            <a:extLst>
              <a:ext uri="{FF2B5EF4-FFF2-40B4-BE49-F238E27FC236}">
                <a16:creationId xmlns:a16="http://schemas.microsoft.com/office/drawing/2014/main" id="{3882E6FD-C299-34D5-529B-F56C50B145FF}"/>
              </a:ext>
            </a:extLst>
          </p:cNvPr>
          <p:cNvSpPr>
            <a:spLocks/>
          </p:cNvSpPr>
          <p:nvPr/>
        </p:nvSpPr>
        <p:spPr>
          <a:xfrm>
            <a:off x="9706356" y="3511296"/>
            <a:ext cx="731520" cy="73152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1612A310-0919-4438-952C-499AC4A95E7A}"/>
              </a:ext>
            </a:extLst>
          </p:cNvPr>
          <p:cNvSpPr>
            <a:spLocks/>
          </p:cNvSpPr>
          <p:nvPr/>
        </p:nvSpPr>
        <p:spPr>
          <a:xfrm>
            <a:off x="7128513" y="706323"/>
            <a:ext cx="4420003" cy="791642"/>
          </a:xfrm>
          <a:prstGeom prst="rect">
            <a:avLst/>
          </a:prstGeom>
        </p:spPr>
        <p:txBody>
          <a:bodyPr/>
          <a:lstStyle/>
          <a:p>
            <a:pPr defTabSz="1316736">
              <a:spcAft>
                <a:spcPts val="600"/>
              </a:spcAft>
            </a:pPr>
            <a:endParaRPr lang="en-US" sz="2592" kern="1200">
              <a:solidFill>
                <a:schemeClr val="tx1"/>
              </a:solidFill>
              <a:latin typeface="+mn-lt"/>
              <a:ea typeface="+mn-ea"/>
              <a:cs typeface="+mn-cs"/>
            </a:endParaRPr>
          </a:p>
          <a:p>
            <a:pPr>
              <a:spcAft>
                <a:spcPts val="600"/>
              </a:spcAft>
            </a:pPr>
            <a:endParaRPr lang="en-US"/>
          </a:p>
        </p:txBody>
      </p:sp>
      <p:sp>
        <p:nvSpPr>
          <p:cNvPr id="4" name="Footer Placeholder 3">
            <a:extLst>
              <a:ext uri="{FF2B5EF4-FFF2-40B4-BE49-F238E27FC236}">
                <a16:creationId xmlns:a16="http://schemas.microsoft.com/office/drawing/2014/main" id="{8B357B38-EB06-465C-8F7E-F7E1E7079D1F}"/>
              </a:ext>
            </a:extLst>
          </p:cNvPr>
          <p:cNvSpPr>
            <a:spLocks/>
          </p:cNvSpPr>
          <p:nvPr/>
        </p:nvSpPr>
        <p:spPr>
          <a:xfrm>
            <a:off x="632647" y="3650427"/>
            <a:ext cx="5937318" cy="526845"/>
          </a:xfrm>
          <a:prstGeom prst="rect">
            <a:avLst/>
          </a:prstGeom>
        </p:spPr>
        <p:txBody>
          <a:bodyPr/>
          <a:lstStyle/>
          <a:p>
            <a:pPr defTabSz="1316736">
              <a:spcAft>
                <a:spcPts val="600"/>
              </a:spcAft>
            </a:pPr>
            <a:endParaRPr lang="en-US" dirty="0"/>
          </a:p>
        </p:txBody>
      </p:sp>
      <p:sp>
        <p:nvSpPr>
          <p:cNvPr id="5" name="Slide Number Placeholder 4">
            <a:extLst>
              <a:ext uri="{FF2B5EF4-FFF2-40B4-BE49-F238E27FC236}">
                <a16:creationId xmlns:a16="http://schemas.microsoft.com/office/drawing/2014/main" id="{763B58A6-180C-4F65-9C7E-460497F34301}"/>
              </a:ext>
            </a:extLst>
          </p:cNvPr>
          <p:cNvSpPr>
            <a:spLocks/>
          </p:cNvSpPr>
          <p:nvPr/>
        </p:nvSpPr>
        <p:spPr>
          <a:xfrm>
            <a:off x="7229667" y="3650427"/>
            <a:ext cx="3958212" cy="526845"/>
          </a:xfrm>
          <a:prstGeom prst="rect">
            <a:avLst/>
          </a:prstGeom>
        </p:spPr>
        <p:txBody>
          <a:bodyPr/>
          <a:lstStyle/>
          <a:p>
            <a:pPr defTabSz="1316736">
              <a:spcAft>
                <a:spcPts val="600"/>
              </a:spcAft>
            </a:pPr>
            <a:endParaRPr lang="en-US" dirty="0"/>
          </a:p>
        </p:txBody>
      </p:sp>
      <p:sp>
        <p:nvSpPr>
          <p:cNvPr id="3" name="TextBox 2">
            <a:extLst>
              <a:ext uri="{FF2B5EF4-FFF2-40B4-BE49-F238E27FC236}">
                <a16:creationId xmlns:a16="http://schemas.microsoft.com/office/drawing/2014/main" id="{0E070870-234D-39DE-964D-4833F681F1C1}"/>
              </a:ext>
            </a:extLst>
          </p:cNvPr>
          <p:cNvSpPr txBox="1"/>
          <p:nvPr/>
        </p:nvSpPr>
        <p:spPr>
          <a:xfrm>
            <a:off x="632647" y="3601163"/>
            <a:ext cx="4788310" cy="646331"/>
          </a:xfrm>
          <a:prstGeom prst="rect">
            <a:avLst/>
          </a:prstGeom>
          <a:noFill/>
        </p:spPr>
        <p:txBody>
          <a:bodyPr wrap="square" rtlCol="0">
            <a:spAutoFit/>
          </a:bodyPr>
          <a:lstStyle/>
          <a:p>
            <a:r>
              <a:rPr lang="en-US" dirty="0"/>
              <a:t>Acknowledgement:</a:t>
            </a:r>
          </a:p>
          <a:p>
            <a:r>
              <a:rPr lang="en-US" dirty="0"/>
              <a:t>Prof. Zhang’s R scripts and Notes</a:t>
            </a:r>
          </a:p>
        </p:txBody>
      </p:sp>
    </p:spTree>
    <p:extLst>
      <p:ext uri="{BB962C8B-B14F-4D97-AF65-F5344CB8AC3E}">
        <p14:creationId xmlns:p14="http://schemas.microsoft.com/office/powerpoint/2010/main" val="215194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46" name="Rectangle 45">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8C0DDC-D116-43DA-B0B5-A6A82668AD5D}"/>
              </a:ext>
            </a:extLst>
          </p:cNvPr>
          <p:cNvSpPr>
            <a:spLocks noGrp="1"/>
          </p:cNvSpPr>
          <p:nvPr>
            <p:ph type="title"/>
          </p:nvPr>
        </p:nvSpPr>
        <p:spPr>
          <a:xfrm>
            <a:off x="4797501" y="329184"/>
            <a:ext cx="6755626" cy="1783080"/>
          </a:xfrm>
        </p:spPr>
        <p:txBody>
          <a:bodyPr vert="horz" lIns="91440" tIns="45720" rIns="91440" bIns="45720" rtlCol="0" anchor="b">
            <a:normAutofit/>
          </a:bodyPr>
          <a:lstStyle/>
          <a:p>
            <a:r>
              <a:rPr lang="en-US" dirty="0"/>
              <a:t>Project Overview</a:t>
            </a:r>
          </a:p>
        </p:txBody>
      </p:sp>
      <p:sp>
        <p:nvSpPr>
          <p:cNvPr id="47"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FAB443"/>
          </a:solidFill>
          <a:ln w="38100" cap="rnd">
            <a:solidFill>
              <a:srgbClr val="FAB44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9E1B180-F4BB-46B9-937E-3469FC6819B6}"/>
              </a:ext>
            </a:extLst>
          </p:cNvPr>
          <p:cNvSpPr>
            <a:spLocks noGrp="1"/>
          </p:cNvSpPr>
          <p:nvPr>
            <p:ph type="sldNum" sz="quarter" idx="12"/>
          </p:nvPr>
        </p:nvSpPr>
        <p:spPr>
          <a:xfrm>
            <a:off x="10410120" y="6356350"/>
            <a:ext cx="11430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2</a:t>
            </a:fld>
            <a:endParaRPr lang="en-US"/>
          </a:p>
        </p:txBody>
      </p:sp>
      <p:pic>
        <p:nvPicPr>
          <p:cNvPr id="9" name="Picture Placeholder 8" descr="A clipboard with a pen and a shield and a pen next to a red car&#10;&#10;Description automatically generated">
            <a:extLst>
              <a:ext uri="{FF2B5EF4-FFF2-40B4-BE49-F238E27FC236}">
                <a16:creationId xmlns:a16="http://schemas.microsoft.com/office/drawing/2014/main" id="{A7D68BB0-5438-1FCF-84EE-30AD73223710}"/>
              </a:ext>
            </a:extLst>
          </p:cNvPr>
          <p:cNvPicPr>
            <a:picLocks noGrp="1" noChangeAspect="1"/>
          </p:cNvPicPr>
          <p:nvPr>
            <p:ph type="pic" sz="quarter" idx="13"/>
          </p:nvPr>
        </p:nvPicPr>
        <p:blipFill>
          <a:blip r:embed="rId2"/>
          <a:srcRect l="1817" r="1817"/>
          <a:stretch>
            <a:fillRect/>
          </a:stretch>
        </p:blipFill>
        <p:spPr>
          <a:xfrm>
            <a:off x="379761" y="0"/>
            <a:ext cx="3894774" cy="4041648"/>
          </a:xfrm>
          <a:prstGeom prst="rect">
            <a:avLst/>
          </a:prstGeom>
        </p:spPr>
      </p:pic>
      <p:pic>
        <p:nvPicPr>
          <p:cNvPr id="14" name="Picture Placeholder 13" descr="A close up of a car&#10;&#10;Description automatically generated">
            <a:extLst>
              <a:ext uri="{FF2B5EF4-FFF2-40B4-BE49-F238E27FC236}">
                <a16:creationId xmlns:a16="http://schemas.microsoft.com/office/drawing/2014/main" id="{C66C597D-060A-A884-D55C-D0C0E313A99A}"/>
              </a:ext>
            </a:extLst>
          </p:cNvPr>
          <p:cNvPicPr>
            <a:picLocks noGrp="1" noChangeAspect="1"/>
          </p:cNvPicPr>
          <p:nvPr>
            <p:ph type="pic" sz="quarter" idx="14"/>
          </p:nvPr>
        </p:nvPicPr>
        <p:blipFill>
          <a:blip r:embed="rId3"/>
          <a:srcRect l="19794" r="19794"/>
          <a:stretch>
            <a:fillRect/>
          </a:stretch>
        </p:blipFill>
        <p:spPr>
          <a:xfrm>
            <a:off x="557034" y="4361688"/>
            <a:ext cx="3521940" cy="2176272"/>
          </a:xfrm>
          <a:prstGeom prst="rect">
            <a:avLst/>
          </a:prstGeom>
        </p:spPr>
      </p:pic>
      <p:graphicFrame>
        <p:nvGraphicFramePr>
          <p:cNvPr id="25" name="Content Placeholder 4">
            <a:extLst>
              <a:ext uri="{FF2B5EF4-FFF2-40B4-BE49-F238E27FC236}">
                <a16:creationId xmlns:a16="http://schemas.microsoft.com/office/drawing/2014/main" id="{A1459025-328F-9085-2664-4FF984A4757A}"/>
              </a:ext>
            </a:extLst>
          </p:cNvPr>
          <p:cNvGraphicFramePr>
            <a:graphicFrameLocks noGrp="1"/>
          </p:cNvGraphicFramePr>
          <p:nvPr>
            <p:ph idx="1"/>
            <p:extLst>
              <p:ext uri="{D42A27DB-BD31-4B8C-83A1-F6EECF244321}">
                <p14:modId xmlns:p14="http://schemas.microsoft.com/office/powerpoint/2010/main" val="1789154021"/>
              </p:ext>
            </p:extLst>
          </p:nvPr>
        </p:nvGraphicFramePr>
        <p:xfrm>
          <a:off x="4797494" y="2706624"/>
          <a:ext cx="6755626" cy="348386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537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2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 name="Rectangle 7">
            <a:extLst>
              <a:ext uri="{FF2B5EF4-FFF2-40B4-BE49-F238E27FC236}">
                <a16:creationId xmlns:a16="http://schemas.microsoft.com/office/drawing/2014/main" id="{EBDD1931-9E86-4402-9A68-33A2D9EFB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31" name="Rectangle 13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153F4F-A16A-4B8B-9227-2EB4EFA020AA}"/>
              </a:ext>
            </a:extLst>
          </p:cNvPr>
          <p:cNvSpPr>
            <a:spLocks noGrp="1"/>
          </p:cNvSpPr>
          <p:nvPr>
            <p:ph type="title"/>
          </p:nvPr>
        </p:nvSpPr>
        <p:spPr>
          <a:xfrm>
            <a:off x="841248" y="548640"/>
            <a:ext cx="3419540" cy="5431536"/>
          </a:xfrm>
        </p:spPr>
        <p:txBody>
          <a:bodyPr vert="horz" lIns="91440" tIns="45720" rIns="91440" bIns="45720" rtlCol="0" anchor="ctr">
            <a:normAutofit/>
          </a:bodyPr>
          <a:lstStyle/>
          <a:p>
            <a:pPr algn="l"/>
            <a:r>
              <a:rPr lang="en-US" sz="6000" dirty="0">
                <a:solidFill>
                  <a:schemeClr val="tx1"/>
                </a:solidFill>
              </a:rPr>
              <a:t>Introduction</a:t>
            </a:r>
          </a:p>
        </p:txBody>
      </p:sp>
      <p:sp>
        <p:nvSpPr>
          <p:cNvPr id="133" name="Rectangle 6">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39411"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accent1"/>
          </a:solidFill>
          <a:ln w="41275"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2">
            <a:extLst>
              <a:ext uri="{FF2B5EF4-FFF2-40B4-BE49-F238E27FC236}">
                <a16:creationId xmlns:a16="http://schemas.microsoft.com/office/drawing/2014/main" id="{4BF9879B-7534-4AE1-813D-DDCAD3281B73}"/>
              </a:ext>
            </a:extLst>
          </p:cNvPr>
          <p:cNvSpPr>
            <a:spLocks noGrp="1"/>
          </p:cNvSpPr>
          <p:nvPr>
            <p:ph type="body" sz="quarter" idx="13"/>
          </p:nvPr>
        </p:nvSpPr>
        <p:spPr>
          <a:xfrm>
            <a:off x="5298595" y="552091"/>
            <a:ext cx="6052158" cy="5431536"/>
          </a:xfrm>
        </p:spPr>
        <p:txBody>
          <a:bodyPr vert="horz" lIns="91440" tIns="45720" rIns="91440" bIns="45720" rtlCol="0" anchor="ctr">
            <a:normAutofit/>
          </a:bodyPr>
          <a:lstStyle/>
          <a:p>
            <a:pPr marL="514350" algn="l">
              <a:lnSpc>
                <a:spcPct val="100000"/>
              </a:lnSpc>
              <a:buFont typeface="Arial" panose="020B0604020202020204" pitchFamily="34" charset="0"/>
              <a:buChar char="•"/>
            </a:pPr>
            <a:r>
              <a:rPr lang="en-US" sz="3000" b="0" i="0" dirty="0">
                <a:solidFill>
                  <a:schemeClr val="tx1"/>
                </a:solidFill>
                <a:effectLst/>
              </a:rPr>
              <a:t>Aims to predict if policyholders will file a claim in the next six months by analyzing a comprehensive dataset. </a:t>
            </a:r>
          </a:p>
          <a:p>
            <a:pPr marL="514350" algn="l">
              <a:lnSpc>
                <a:spcPct val="100000"/>
              </a:lnSpc>
              <a:buFont typeface="Arial" panose="020B0604020202020204" pitchFamily="34" charset="0"/>
              <a:buChar char="•"/>
            </a:pPr>
            <a:r>
              <a:rPr lang="en-US" sz="3000" b="0" i="0" dirty="0">
                <a:solidFill>
                  <a:schemeClr val="tx1"/>
                </a:solidFill>
                <a:effectLst/>
              </a:rPr>
              <a:t>Helps insurance companies refine their risk assessment and pricing strategies.</a:t>
            </a:r>
          </a:p>
          <a:p>
            <a:pPr marL="514350" algn="l">
              <a:lnSpc>
                <a:spcPct val="100000"/>
              </a:lnSpc>
              <a:buFont typeface="Arial" panose="020B0604020202020204" pitchFamily="34" charset="0"/>
              <a:buChar char="•"/>
            </a:pPr>
            <a:r>
              <a:rPr lang="en-US" sz="3000" b="0" i="0" dirty="0">
                <a:solidFill>
                  <a:schemeClr val="tx1"/>
                </a:solidFill>
                <a:effectLst/>
              </a:rPr>
              <a:t>Revolutionize managing risk in the car insurance industry using Advanced analytics and Machine learning.</a:t>
            </a:r>
          </a:p>
          <a:p>
            <a:pPr marL="0" indent="0" algn="l">
              <a:lnSpc>
                <a:spcPct val="100000"/>
              </a:lnSpc>
            </a:pPr>
            <a:r>
              <a:rPr lang="en-US" sz="3000" b="1" i="0" u="sng" dirty="0">
                <a:solidFill>
                  <a:schemeClr val="tx1"/>
                </a:solidFill>
                <a:effectLst/>
              </a:rPr>
              <a:t>Goa</a:t>
            </a:r>
            <a:r>
              <a:rPr lang="en-US" sz="3000" b="1" u="sng" dirty="0">
                <a:solidFill>
                  <a:schemeClr val="tx1"/>
                </a:solidFill>
              </a:rPr>
              <a:t>l</a:t>
            </a:r>
            <a:r>
              <a:rPr lang="en-US" sz="3000" dirty="0">
                <a:solidFill>
                  <a:schemeClr val="tx1"/>
                </a:solidFill>
              </a:rPr>
              <a:t>:</a:t>
            </a:r>
            <a:endParaRPr lang="en-US" sz="3000" b="1" i="0" u="sng" dirty="0">
              <a:solidFill>
                <a:schemeClr val="tx1"/>
              </a:solidFill>
              <a:effectLst/>
            </a:endParaRPr>
          </a:p>
          <a:p>
            <a:pPr algn="l">
              <a:lnSpc>
                <a:spcPct val="100000"/>
              </a:lnSpc>
              <a:buFont typeface="Arial" panose="020B0604020202020204" pitchFamily="34" charset="0"/>
              <a:buChar char="•"/>
            </a:pPr>
            <a:r>
              <a:rPr lang="en-US" sz="3000" b="0" i="0" dirty="0">
                <a:solidFill>
                  <a:schemeClr val="tx1"/>
                </a:solidFill>
                <a:effectLst/>
              </a:rPr>
              <a:t>The project aims to develop an accurate predictive model using policyholder attributes for data-informed decision-making. </a:t>
            </a:r>
            <a:endParaRPr lang="en-US" sz="3000" dirty="0">
              <a:solidFill>
                <a:schemeClr val="tx1"/>
              </a:solidFill>
            </a:endParaRPr>
          </a:p>
        </p:txBody>
      </p:sp>
    </p:spTree>
    <p:extLst>
      <p:ext uri="{BB962C8B-B14F-4D97-AF65-F5344CB8AC3E}">
        <p14:creationId xmlns:p14="http://schemas.microsoft.com/office/powerpoint/2010/main" val="220143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58576-822B-FB36-DC50-CCEF9D118EDB}"/>
              </a:ext>
            </a:extLst>
          </p:cNvPr>
          <p:cNvSpPr>
            <a:spLocks noGrp="1"/>
          </p:cNvSpPr>
          <p:nvPr>
            <p:ph type="title"/>
          </p:nvPr>
        </p:nvSpPr>
        <p:spPr>
          <a:xfrm>
            <a:off x="635000" y="640823"/>
            <a:ext cx="3418659" cy="5583148"/>
          </a:xfrm>
        </p:spPr>
        <p:txBody>
          <a:bodyPr anchor="ctr">
            <a:normAutofit/>
          </a:bodyPr>
          <a:lstStyle/>
          <a:p>
            <a:r>
              <a:rPr lang="en-US" sz="6000" dirty="0"/>
              <a:t>Dataset description</a:t>
            </a:r>
          </a:p>
        </p:txBody>
      </p:sp>
      <p:sp>
        <p:nvSpPr>
          <p:cNvPr id="3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638807CE-B68D-CBDF-D5D1-05495945AA33}"/>
              </a:ext>
            </a:extLst>
          </p:cNvPr>
          <p:cNvSpPr>
            <a:spLocks noGrp="1"/>
          </p:cNvSpPr>
          <p:nvPr>
            <p:ph type="ftr" sz="quarter" idx="11"/>
          </p:nvPr>
        </p:nvSpPr>
        <p:spPr>
          <a:xfrm>
            <a:off x="4267200" y="6356350"/>
            <a:ext cx="3657600" cy="365125"/>
          </a:xfrm>
        </p:spPr>
        <p:txBody>
          <a:bodyPr>
            <a:normAutofit/>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B99CB5FE-DFD0-DDE0-398E-D1976881D823}"/>
              </a:ext>
            </a:extLst>
          </p:cNvPr>
          <p:cNvSpPr>
            <a:spLocks noGrp="1"/>
          </p:cNvSpPr>
          <p:nvPr>
            <p:ph type="sldNum" sz="quarter" idx="12"/>
          </p:nvPr>
        </p:nvSpPr>
        <p:spPr>
          <a:xfrm>
            <a:off x="9728200" y="6356350"/>
            <a:ext cx="1828800" cy="365125"/>
          </a:xfrm>
        </p:spPr>
        <p:txBody>
          <a:bodyPr>
            <a:normAutofit/>
          </a:bodyPr>
          <a:lstStyle/>
          <a:p>
            <a:pPr>
              <a:spcAft>
                <a:spcPts val="600"/>
              </a:spcAft>
            </a:pPr>
            <a:fld id="{2C18C1E5-FB55-42F5-BD6D-9CC153FCDBE6}" type="slidenum">
              <a:rPr lang="en-US" smtClean="0"/>
              <a:pPr>
                <a:spcAft>
                  <a:spcPts val="600"/>
                </a:spcAft>
              </a:pPr>
              <a:t>4</a:t>
            </a:fld>
            <a:endParaRPr lang="en-US"/>
          </a:p>
        </p:txBody>
      </p:sp>
      <p:graphicFrame>
        <p:nvGraphicFramePr>
          <p:cNvPr id="7" name="Content Placeholder 2">
            <a:extLst>
              <a:ext uri="{FF2B5EF4-FFF2-40B4-BE49-F238E27FC236}">
                <a16:creationId xmlns:a16="http://schemas.microsoft.com/office/drawing/2014/main" id="{08CCC5C6-A773-8990-3A57-A98048BC5335}"/>
              </a:ext>
            </a:extLst>
          </p:cNvPr>
          <p:cNvGraphicFramePr>
            <a:graphicFrameLocks noGrp="1"/>
          </p:cNvGraphicFramePr>
          <p:nvPr>
            <p:ph idx="1"/>
            <p:extLst>
              <p:ext uri="{D42A27DB-BD31-4B8C-83A1-F6EECF244321}">
                <p14:modId xmlns:p14="http://schemas.microsoft.com/office/powerpoint/2010/main" val="237901804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9873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E475D-4D9C-43AE-FD75-950B62CEC35B}"/>
              </a:ext>
            </a:extLst>
          </p:cNvPr>
          <p:cNvSpPr>
            <a:spLocks noGrp="1"/>
          </p:cNvSpPr>
          <p:nvPr>
            <p:ph type="title"/>
          </p:nvPr>
        </p:nvSpPr>
        <p:spPr>
          <a:xfrm>
            <a:off x="630936" y="786384"/>
            <a:ext cx="3419856" cy="1600200"/>
          </a:xfrm>
        </p:spPr>
        <p:txBody>
          <a:bodyPr anchor="ctr">
            <a:normAutofit/>
          </a:bodyPr>
          <a:lstStyle/>
          <a:p>
            <a:r>
              <a:rPr lang="en-US" sz="4800" dirty="0"/>
              <a:t>Exploratory Data Analysis</a:t>
            </a:r>
          </a:p>
        </p:txBody>
      </p:sp>
      <mc:AlternateContent xmlns:mc="http://schemas.openxmlformats.org/markup-compatibility/2006" xmlns:p14="http://schemas.microsoft.com/office/powerpoint/2010/main">
        <mc:Choice Requires="p14">
          <p:contentPart p14:bwMode="auto" r:id="rId2">
            <p14:nvContentPartPr>
              <p14: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8" name="Ink 17">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4" name="Footer Placeholder 3">
            <a:extLst>
              <a:ext uri="{FF2B5EF4-FFF2-40B4-BE49-F238E27FC236}">
                <a16:creationId xmlns:a16="http://schemas.microsoft.com/office/drawing/2014/main" id="{E53BEF8D-92B5-FA10-239F-35717806ACF0}"/>
              </a:ext>
            </a:extLst>
          </p:cNvPr>
          <p:cNvSpPr>
            <a:spLocks noGrp="1"/>
          </p:cNvSpPr>
          <p:nvPr>
            <p:ph type="ftr" sz="quarter" idx="11"/>
          </p:nvPr>
        </p:nvSpPr>
        <p:spPr>
          <a:xfrm>
            <a:off x="4267200" y="122876"/>
            <a:ext cx="3657600" cy="365125"/>
          </a:xfrm>
        </p:spPr>
        <p:txBody>
          <a:bodyPr>
            <a:normAutofit/>
          </a:bodyPr>
          <a:lstStyle/>
          <a:p>
            <a:pPr>
              <a:spcAft>
                <a:spcPts val="600"/>
              </a:spcAft>
            </a:pPr>
            <a:r>
              <a:rPr lang="en-US"/>
              <a:t>Presentation Title</a:t>
            </a:r>
          </a:p>
        </p:txBody>
      </p:sp>
      <p:sp>
        <p:nvSpPr>
          <p:cNvPr id="5" name="Slide Number Placeholder 4">
            <a:extLst>
              <a:ext uri="{FF2B5EF4-FFF2-40B4-BE49-F238E27FC236}">
                <a16:creationId xmlns:a16="http://schemas.microsoft.com/office/drawing/2014/main" id="{AD9B85C1-926C-976B-F145-805A7A17DC56}"/>
              </a:ext>
            </a:extLst>
          </p:cNvPr>
          <p:cNvSpPr>
            <a:spLocks noGrp="1"/>
          </p:cNvSpPr>
          <p:nvPr>
            <p:ph type="sldNum" sz="quarter" idx="12"/>
          </p:nvPr>
        </p:nvSpPr>
        <p:spPr>
          <a:xfrm>
            <a:off x="9720071" y="122876"/>
            <a:ext cx="1828800" cy="365125"/>
          </a:xfrm>
        </p:spPr>
        <p:txBody>
          <a:bodyPr>
            <a:normAutofit/>
          </a:bodyPr>
          <a:lstStyle/>
          <a:p>
            <a:pPr>
              <a:spcAft>
                <a:spcPts val="600"/>
              </a:spcAft>
            </a:pPr>
            <a:fld id="{2C18C1E5-FB55-42F5-BD6D-9CC153FCDBE6}" type="slidenum">
              <a:rPr lang="en-US" smtClean="0"/>
              <a:pPr>
                <a:spcAft>
                  <a:spcPts val="600"/>
                </a:spcAft>
              </a:pPr>
              <a:t>5</a:t>
            </a:fld>
            <a:endParaRPr lang="en-US"/>
          </a:p>
        </p:txBody>
      </p:sp>
      <p:sp>
        <p:nvSpPr>
          <p:cNvPr id="20"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86384"/>
            <a:ext cx="18288" cy="1600200"/>
          </a:xfrm>
          <a:custGeom>
            <a:avLst/>
            <a:gdLst>
              <a:gd name="connsiteX0" fmla="*/ 0 w 18288"/>
              <a:gd name="connsiteY0" fmla="*/ 0 h 1600200"/>
              <a:gd name="connsiteX1" fmla="*/ 18288 w 18288"/>
              <a:gd name="connsiteY1" fmla="*/ 0 h 1600200"/>
              <a:gd name="connsiteX2" fmla="*/ 18288 w 18288"/>
              <a:gd name="connsiteY2" fmla="*/ 549402 h 1600200"/>
              <a:gd name="connsiteX3" fmla="*/ 18288 w 18288"/>
              <a:gd name="connsiteY3" fmla="*/ 1114806 h 1600200"/>
              <a:gd name="connsiteX4" fmla="*/ 18288 w 18288"/>
              <a:gd name="connsiteY4" fmla="*/ 1600200 h 1600200"/>
              <a:gd name="connsiteX5" fmla="*/ 0 w 18288"/>
              <a:gd name="connsiteY5" fmla="*/ 1600200 h 1600200"/>
              <a:gd name="connsiteX6" fmla="*/ 0 w 18288"/>
              <a:gd name="connsiteY6" fmla="*/ 1066800 h 1600200"/>
              <a:gd name="connsiteX7" fmla="*/ 0 w 18288"/>
              <a:gd name="connsiteY7" fmla="*/ 517398 h 1600200"/>
              <a:gd name="connsiteX8" fmla="*/ 0 w 18288"/>
              <a:gd name="connsiteY8" fmla="*/ 0 h 16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 h="1600200" fill="none" extrusionOk="0">
                <a:moveTo>
                  <a:pt x="0" y="0"/>
                </a:moveTo>
                <a:cubicBezTo>
                  <a:pt x="4865" y="374"/>
                  <a:pt x="13608" y="53"/>
                  <a:pt x="18288" y="0"/>
                </a:cubicBezTo>
                <a:cubicBezTo>
                  <a:pt x="23286" y="215154"/>
                  <a:pt x="-6672" y="375145"/>
                  <a:pt x="18288" y="549402"/>
                </a:cubicBezTo>
                <a:cubicBezTo>
                  <a:pt x="43248" y="723659"/>
                  <a:pt x="44414" y="873011"/>
                  <a:pt x="18288" y="1114806"/>
                </a:cubicBezTo>
                <a:cubicBezTo>
                  <a:pt x="-7838" y="1356601"/>
                  <a:pt x="13030" y="1360490"/>
                  <a:pt x="18288" y="1600200"/>
                </a:cubicBezTo>
                <a:cubicBezTo>
                  <a:pt x="10638" y="1600772"/>
                  <a:pt x="4111" y="1599793"/>
                  <a:pt x="0" y="1600200"/>
                </a:cubicBezTo>
                <a:cubicBezTo>
                  <a:pt x="-6890" y="1375807"/>
                  <a:pt x="21339" y="1304563"/>
                  <a:pt x="0" y="1066800"/>
                </a:cubicBezTo>
                <a:cubicBezTo>
                  <a:pt x="-21339" y="829037"/>
                  <a:pt x="-23009" y="689986"/>
                  <a:pt x="0" y="517398"/>
                </a:cubicBezTo>
                <a:cubicBezTo>
                  <a:pt x="23009" y="344810"/>
                  <a:pt x="-9921" y="122345"/>
                  <a:pt x="0" y="0"/>
                </a:cubicBezTo>
                <a:close/>
              </a:path>
              <a:path w="18288" h="1600200" stroke="0" extrusionOk="0">
                <a:moveTo>
                  <a:pt x="0" y="0"/>
                </a:moveTo>
                <a:cubicBezTo>
                  <a:pt x="5341" y="9"/>
                  <a:pt x="11148" y="-611"/>
                  <a:pt x="18288" y="0"/>
                </a:cubicBezTo>
                <a:cubicBezTo>
                  <a:pt x="31387" y="104987"/>
                  <a:pt x="17137" y="300374"/>
                  <a:pt x="18288" y="485394"/>
                </a:cubicBezTo>
                <a:cubicBezTo>
                  <a:pt x="19439" y="670414"/>
                  <a:pt x="37394" y="922400"/>
                  <a:pt x="18288" y="1050798"/>
                </a:cubicBezTo>
                <a:cubicBezTo>
                  <a:pt x="-818" y="1179196"/>
                  <a:pt x="6556" y="1394957"/>
                  <a:pt x="18288" y="1600200"/>
                </a:cubicBezTo>
                <a:cubicBezTo>
                  <a:pt x="12642" y="1600430"/>
                  <a:pt x="3803" y="1599869"/>
                  <a:pt x="0" y="1600200"/>
                </a:cubicBezTo>
                <a:cubicBezTo>
                  <a:pt x="10832" y="1355159"/>
                  <a:pt x="-10163" y="1159269"/>
                  <a:pt x="0" y="1034796"/>
                </a:cubicBezTo>
                <a:cubicBezTo>
                  <a:pt x="10163" y="910323"/>
                  <a:pt x="5178" y="626710"/>
                  <a:pt x="0" y="469392"/>
                </a:cubicBezTo>
                <a:cubicBezTo>
                  <a:pt x="-5178" y="312074"/>
                  <a:pt x="20387" y="137476"/>
                  <a:pt x="0" y="0"/>
                </a:cubicBezTo>
                <a:close/>
              </a:path>
            </a:pathLst>
          </a:custGeom>
          <a:solidFill>
            <a:srgbClr val="69D6A9"/>
          </a:solidFill>
          <a:ln w="34925">
            <a:solidFill>
              <a:srgbClr val="69D6A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5E2CC931-7C0C-4D10-BA6F-BBA5F103DDE7}"/>
              </a:ext>
            </a:extLst>
          </p:cNvPr>
          <p:cNvSpPr>
            <a:spLocks noGrp="1"/>
          </p:cNvSpPr>
          <p:nvPr>
            <p:ph idx="1"/>
          </p:nvPr>
        </p:nvSpPr>
        <p:spPr>
          <a:xfrm>
            <a:off x="4654295" y="786384"/>
            <a:ext cx="6894576" cy="1600200"/>
          </a:xfrm>
        </p:spPr>
        <p:txBody>
          <a:bodyPr anchor="ctr">
            <a:normAutofit/>
          </a:bodyPr>
          <a:lstStyle/>
          <a:p>
            <a:pPr>
              <a:buFont typeface="Wingdings" panose="05000000000000000000" pitchFamily="2" charset="2"/>
              <a:buChar char="§"/>
            </a:pPr>
            <a:r>
              <a:rPr lang="en-US" sz="3200" dirty="0"/>
              <a:t>An </a:t>
            </a:r>
            <a:r>
              <a:rPr lang="en-US" sz="3200" b="1" u="sng" dirty="0"/>
              <a:t>imbalance in the target data </a:t>
            </a:r>
            <a:r>
              <a:rPr lang="en-US" sz="3200" dirty="0"/>
              <a:t>distribution occurs</a:t>
            </a:r>
          </a:p>
          <a:p>
            <a:pPr>
              <a:buFont typeface="Wingdings" panose="05000000000000000000" pitchFamily="2" charset="2"/>
              <a:buChar char="§"/>
            </a:pPr>
            <a:r>
              <a:rPr lang="en-US" sz="3200" dirty="0"/>
              <a:t>Oversampled to balance data </a:t>
            </a:r>
          </a:p>
        </p:txBody>
      </p:sp>
      <p:pic>
        <p:nvPicPr>
          <p:cNvPr id="7" name="Content Placeholder 6" descr="A green circle with a triangle in the middle&#10;&#10;Description automatically generated">
            <a:extLst>
              <a:ext uri="{FF2B5EF4-FFF2-40B4-BE49-F238E27FC236}">
                <a16:creationId xmlns:a16="http://schemas.microsoft.com/office/drawing/2014/main" id="{F80AE25A-EC66-BE7F-B3DB-718EA0259F40}"/>
              </a:ext>
            </a:extLst>
          </p:cNvPr>
          <p:cNvPicPr>
            <a:picLocks noChangeAspect="1"/>
          </p:cNvPicPr>
          <p:nvPr/>
        </p:nvPicPr>
        <p:blipFill>
          <a:blip r:embed="rId4"/>
          <a:stretch>
            <a:fillRect/>
          </a:stretch>
        </p:blipFill>
        <p:spPr>
          <a:xfrm>
            <a:off x="865990" y="2569464"/>
            <a:ext cx="4668819" cy="3968496"/>
          </a:xfrm>
          <a:prstGeom prst="rect">
            <a:avLst/>
          </a:prstGeom>
        </p:spPr>
      </p:pic>
      <p:pic>
        <p:nvPicPr>
          <p:cNvPr id="9" name="Picture 8" descr="A diagram of a number of claim&#10;&#10;Description automatically generated">
            <a:extLst>
              <a:ext uri="{FF2B5EF4-FFF2-40B4-BE49-F238E27FC236}">
                <a16:creationId xmlns:a16="http://schemas.microsoft.com/office/drawing/2014/main" id="{27610327-C508-28E5-2FBC-4CA2D9A5B87C}"/>
              </a:ext>
            </a:extLst>
          </p:cNvPr>
          <p:cNvPicPr>
            <a:picLocks noChangeAspect="1"/>
          </p:cNvPicPr>
          <p:nvPr/>
        </p:nvPicPr>
        <p:blipFill>
          <a:blip r:embed="rId5"/>
          <a:stretch>
            <a:fillRect/>
          </a:stretch>
        </p:blipFill>
        <p:spPr>
          <a:xfrm>
            <a:off x="6654142" y="2569464"/>
            <a:ext cx="4668819" cy="3968496"/>
          </a:xfrm>
          <a:prstGeom prst="rect">
            <a:avLst/>
          </a:prstGeom>
        </p:spPr>
      </p:pic>
    </p:spTree>
    <p:extLst>
      <p:ext uri="{BB962C8B-B14F-4D97-AF65-F5344CB8AC3E}">
        <p14:creationId xmlns:p14="http://schemas.microsoft.com/office/powerpoint/2010/main" val="37838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 calcmode="lin" valueType="num">
                                      <p:cBhvr additive="base">
                                        <p:cTn id="11"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anim calcmode="lin" valueType="num">
                                      <p:cBhvr additive="base">
                                        <p:cTn id="23"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2994FEE-1718-B3FC-3FC4-BFC9B770CB5D}"/>
              </a:ext>
            </a:extLst>
          </p:cNvPr>
          <p:cNvSpPr>
            <a:spLocks noGrp="1"/>
          </p:cNvSpPr>
          <p:nvPr>
            <p:ph type="title"/>
          </p:nvPr>
        </p:nvSpPr>
        <p:spPr>
          <a:xfrm>
            <a:off x="635001" y="640823"/>
            <a:ext cx="3103194" cy="5583148"/>
          </a:xfrm>
        </p:spPr>
        <p:txBody>
          <a:bodyPr anchor="ctr">
            <a:normAutofit/>
          </a:bodyPr>
          <a:lstStyle/>
          <a:p>
            <a:r>
              <a:rPr lang="en-US" dirty="0">
                <a:solidFill>
                  <a:schemeClr val="bg1"/>
                </a:solidFill>
              </a:rPr>
              <a:t>Pre-processing procedures </a:t>
            </a:r>
          </a:p>
        </p:txBody>
      </p:sp>
      <p:sp>
        <p:nvSpPr>
          <p:cNvPr id="4" name="Footer Placeholder 3">
            <a:extLst>
              <a:ext uri="{FF2B5EF4-FFF2-40B4-BE49-F238E27FC236}">
                <a16:creationId xmlns:a16="http://schemas.microsoft.com/office/drawing/2014/main" id="{33749518-2D49-98FC-D92C-EF28422F5C4A}"/>
              </a:ext>
            </a:extLst>
          </p:cNvPr>
          <p:cNvSpPr>
            <a:spLocks noGrp="1"/>
          </p:cNvSpPr>
          <p:nvPr>
            <p:ph type="ftr" sz="quarter" idx="11"/>
          </p:nvPr>
        </p:nvSpPr>
        <p:spPr>
          <a:xfrm>
            <a:off x="4267200" y="6356350"/>
            <a:ext cx="3657600" cy="365125"/>
          </a:xfrm>
        </p:spPr>
        <p:txBody>
          <a:bodyPr>
            <a:normAutofit/>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BD192C74-F1CA-8CA3-0044-DB7557E5E7D8}"/>
              </a:ext>
            </a:extLst>
          </p:cNvPr>
          <p:cNvSpPr>
            <a:spLocks noGrp="1"/>
          </p:cNvSpPr>
          <p:nvPr>
            <p:ph type="sldNum" sz="quarter" idx="12"/>
          </p:nvPr>
        </p:nvSpPr>
        <p:spPr>
          <a:xfrm>
            <a:off x="9728200" y="6356350"/>
            <a:ext cx="1828800" cy="365125"/>
          </a:xfrm>
        </p:spPr>
        <p:txBody>
          <a:bodyPr>
            <a:normAutofit/>
          </a:bodyPr>
          <a:lstStyle/>
          <a:p>
            <a:pPr>
              <a:spcAft>
                <a:spcPts val="600"/>
              </a:spcAft>
            </a:pPr>
            <a:fld id="{2C18C1E5-FB55-42F5-BD6D-9CC153FCDBE6}" type="slidenum">
              <a:rPr lang="en-US" smtClean="0"/>
              <a:pPr>
                <a:spcAft>
                  <a:spcPts val="600"/>
                </a:spcAft>
              </a:pPr>
              <a:t>6</a:t>
            </a:fld>
            <a:endParaRPr lang="en-US"/>
          </a:p>
        </p:txBody>
      </p:sp>
      <p:graphicFrame>
        <p:nvGraphicFramePr>
          <p:cNvPr id="17" name="Content Placeholder 2">
            <a:extLst>
              <a:ext uri="{FF2B5EF4-FFF2-40B4-BE49-F238E27FC236}">
                <a16:creationId xmlns:a16="http://schemas.microsoft.com/office/drawing/2014/main" id="{4483F174-5FBC-FECD-3A0F-7ECC66CE4054}"/>
              </a:ext>
            </a:extLst>
          </p:cNvPr>
          <p:cNvGraphicFramePr>
            <a:graphicFrameLocks noGrp="1"/>
          </p:cNvGraphicFramePr>
          <p:nvPr>
            <p:ph idx="1"/>
            <p:extLst>
              <p:ext uri="{D42A27DB-BD31-4B8C-83A1-F6EECF244321}">
                <p14:modId xmlns:p14="http://schemas.microsoft.com/office/powerpoint/2010/main" val="994491906"/>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597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17"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63E38-4425-6AC2-C868-4D5B69EEB30F}"/>
              </a:ext>
            </a:extLst>
          </p:cNvPr>
          <p:cNvSpPr>
            <a:spLocks noGrp="1"/>
          </p:cNvSpPr>
          <p:nvPr>
            <p:ph type="title"/>
          </p:nvPr>
        </p:nvSpPr>
        <p:spPr/>
        <p:txBody>
          <a:bodyPr/>
          <a:lstStyle/>
          <a:p>
            <a:r>
              <a:rPr lang="en-US" dirty="0"/>
              <a:t>Data distribution Analysis</a:t>
            </a:r>
          </a:p>
        </p:txBody>
      </p:sp>
      <p:sp>
        <p:nvSpPr>
          <p:cNvPr id="3" name="Content Placeholder 2">
            <a:extLst>
              <a:ext uri="{FF2B5EF4-FFF2-40B4-BE49-F238E27FC236}">
                <a16:creationId xmlns:a16="http://schemas.microsoft.com/office/drawing/2014/main" id="{6CA24AB4-DAB8-1346-3C2A-58EDB74F5474}"/>
              </a:ext>
            </a:extLst>
          </p:cNvPr>
          <p:cNvSpPr>
            <a:spLocks noGrp="1"/>
          </p:cNvSpPr>
          <p:nvPr>
            <p:ph idx="1"/>
          </p:nvPr>
        </p:nvSpPr>
        <p:spPr/>
        <p:txBody>
          <a:bodyPr/>
          <a:lstStyle/>
          <a:p>
            <a:pPr marL="0" indent="0">
              <a:buNone/>
            </a:pPr>
            <a:r>
              <a:rPr lang="en-US" dirty="0"/>
              <a:t>Max-torque 					 Max-power</a:t>
            </a:r>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D7460B3A-C47D-F0E4-17DB-C553CE363A45}"/>
              </a:ext>
            </a:extLst>
          </p:cNvPr>
          <p:cNvSpPr>
            <a:spLocks noGrp="1"/>
          </p:cNvSpPr>
          <p:nvPr>
            <p:ph type="ftr" sz="quarter" idx="11"/>
          </p:nvPr>
        </p:nvSpPr>
        <p:spPr>
          <a:xfrm>
            <a:off x="3765331" y="6454027"/>
            <a:ext cx="4114800" cy="365125"/>
          </a:xfrm>
        </p:spPr>
        <p:txBody>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8F850A4E-BB86-5FFE-221D-7CCEF2AEBC88}"/>
              </a:ext>
            </a:extLst>
          </p:cNvPr>
          <p:cNvSpPr>
            <a:spLocks noGrp="1"/>
          </p:cNvSpPr>
          <p:nvPr>
            <p:ph type="sldNum" sz="quarter" idx="12"/>
          </p:nvPr>
        </p:nvSpPr>
        <p:spPr/>
        <p:txBody>
          <a:bodyPr/>
          <a:lstStyle/>
          <a:p>
            <a:fld id="{2C18C1E5-FB55-42F5-BD6D-9CC153FCDBE6}" type="slidenum">
              <a:rPr lang="en-US" smtClean="0"/>
              <a:t>7</a:t>
            </a:fld>
            <a:endParaRPr lang="en-US" dirty="0"/>
          </a:p>
        </p:txBody>
      </p:sp>
      <p:sp>
        <p:nvSpPr>
          <p:cNvPr id="6" name="AutoShape 2">
            <a:extLst>
              <a:ext uri="{FF2B5EF4-FFF2-40B4-BE49-F238E27FC236}">
                <a16:creationId xmlns:a16="http://schemas.microsoft.com/office/drawing/2014/main" id="{6ECC859F-A8A2-3C98-455B-008FA96B337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3BCF1033-A41F-FA4C-5E66-DFF7A904D30A}"/>
              </a:ext>
            </a:extLst>
          </p:cNvPr>
          <p:cNvPicPr>
            <a:picLocks noChangeAspect="1"/>
          </p:cNvPicPr>
          <p:nvPr/>
        </p:nvPicPr>
        <p:blipFill>
          <a:blip r:embed="rId2"/>
          <a:stretch>
            <a:fillRect/>
          </a:stretch>
        </p:blipFill>
        <p:spPr>
          <a:xfrm>
            <a:off x="449826" y="2789264"/>
            <a:ext cx="5493774" cy="3703611"/>
          </a:xfrm>
          <a:prstGeom prst="rect">
            <a:avLst/>
          </a:prstGeom>
        </p:spPr>
      </p:pic>
      <p:pic>
        <p:nvPicPr>
          <p:cNvPr id="12" name="Picture 11">
            <a:extLst>
              <a:ext uri="{FF2B5EF4-FFF2-40B4-BE49-F238E27FC236}">
                <a16:creationId xmlns:a16="http://schemas.microsoft.com/office/drawing/2014/main" id="{D3B2C283-7338-EAB0-8DA2-CCBC867FCFB5}"/>
              </a:ext>
            </a:extLst>
          </p:cNvPr>
          <p:cNvPicPr>
            <a:picLocks noChangeAspect="1"/>
          </p:cNvPicPr>
          <p:nvPr/>
        </p:nvPicPr>
        <p:blipFill>
          <a:blip r:embed="rId3"/>
          <a:stretch>
            <a:fillRect/>
          </a:stretch>
        </p:blipFill>
        <p:spPr>
          <a:xfrm>
            <a:off x="6096000" y="2756618"/>
            <a:ext cx="5646174" cy="3795086"/>
          </a:xfrm>
          <a:prstGeom prst="rect">
            <a:avLst/>
          </a:prstGeom>
        </p:spPr>
      </p:pic>
    </p:spTree>
    <p:extLst>
      <p:ext uri="{BB962C8B-B14F-4D97-AF65-F5344CB8AC3E}">
        <p14:creationId xmlns:p14="http://schemas.microsoft.com/office/powerpoint/2010/main" val="357423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2"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2059" name="Rectangle 2058">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F352FE-66DF-5FEE-DDCC-7D22A90F4BF7}"/>
              </a:ext>
            </a:extLst>
          </p:cNvPr>
          <p:cNvSpPr>
            <a:spLocks noGrp="1"/>
          </p:cNvSpPr>
          <p:nvPr>
            <p:ph type="title"/>
          </p:nvPr>
        </p:nvSpPr>
        <p:spPr>
          <a:xfrm>
            <a:off x="638881" y="759978"/>
            <a:ext cx="10909640" cy="1065836"/>
          </a:xfrm>
        </p:spPr>
        <p:txBody>
          <a:bodyPr vert="horz" lIns="91440" tIns="45720" rIns="91440" bIns="45720" rtlCol="0" anchor="ctr">
            <a:normAutofit/>
          </a:bodyPr>
          <a:lstStyle/>
          <a:p>
            <a:pPr algn="ctr"/>
            <a:r>
              <a:rPr lang="en-US" sz="6000" dirty="0"/>
              <a:t>Area and Model vs claim </a:t>
            </a:r>
          </a:p>
        </p:txBody>
      </p:sp>
      <p:sp>
        <p:nvSpPr>
          <p:cNvPr id="4" name="Footer Placeholder 3">
            <a:extLst>
              <a:ext uri="{FF2B5EF4-FFF2-40B4-BE49-F238E27FC236}">
                <a16:creationId xmlns:a16="http://schemas.microsoft.com/office/drawing/2014/main" id="{449C3943-4FD2-3A2E-01F7-4403E7848808}"/>
              </a:ext>
            </a:extLst>
          </p:cNvPr>
          <p:cNvSpPr>
            <a:spLocks noGrp="1"/>
          </p:cNvSpPr>
          <p:nvPr>
            <p:ph type="ftr" sz="quarter" idx="11"/>
          </p:nvPr>
        </p:nvSpPr>
        <p:spPr>
          <a:xfrm>
            <a:off x="4038600" y="136525"/>
            <a:ext cx="4114800" cy="365125"/>
          </a:xfrm>
        </p:spPr>
        <p:txBody>
          <a:bodyPr vert="horz" lIns="91440" tIns="45720" rIns="91440" bIns="45720" rtlCol="0" anchor="ctr">
            <a:normAutofit/>
          </a:bodyPr>
          <a:lstStyle/>
          <a:p>
            <a:pPr>
              <a:spcAft>
                <a:spcPts val="600"/>
              </a:spcAft>
            </a:pPr>
            <a:r>
              <a:rPr lang="en-US" kern="1200" dirty="0">
                <a:latin typeface="+mn-lt"/>
                <a:ea typeface="+mn-ea"/>
                <a:cs typeface="+mn-cs"/>
              </a:rPr>
              <a:t>Presentation Title</a:t>
            </a:r>
          </a:p>
        </p:txBody>
      </p:sp>
      <p:sp>
        <p:nvSpPr>
          <p:cNvPr id="5" name="Slide Number Placeholder 4">
            <a:extLst>
              <a:ext uri="{FF2B5EF4-FFF2-40B4-BE49-F238E27FC236}">
                <a16:creationId xmlns:a16="http://schemas.microsoft.com/office/drawing/2014/main" id="{300D4BA6-E549-B649-EACC-CD041D61CA18}"/>
              </a:ext>
            </a:extLst>
          </p:cNvPr>
          <p:cNvSpPr>
            <a:spLocks noGrp="1"/>
          </p:cNvSpPr>
          <p:nvPr>
            <p:ph type="sldNum" sz="quarter" idx="12"/>
          </p:nvPr>
        </p:nvSpPr>
        <p:spPr>
          <a:xfrm>
            <a:off x="8610600" y="136525"/>
            <a:ext cx="2743200" cy="365125"/>
          </a:xfrm>
        </p:spPr>
        <p:txBody>
          <a:bodyPr vert="horz" lIns="91440" tIns="45720" rIns="91440" bIns="45720" rtlCol="0" anchor="ctr">
            <a:normAutofit/>
          </a:bodyPr>
          <a:lstStyle/>
          <a:p>
            <a:pPr>
              <a:spcAft>
                <a:spcPts val="600"/>
              </a:spcAft>
            </a:pPr>
            <a:fld id="{2C18C1E5-FB55-42F5-BD6D-9CC153FCDBE6}" type="slidenum">
              <a:rPr lang="en-US" smtClean="0"/>
              <a:pPr>
                <a:spcAft>
                  <a:spcPts val="600"/>
                </a:spcAft>
              </a:pPr>
              <a:t>8</a:t>
            </a:fld>
            <a:endParaRPr lang="en-US"/>
          </a:p>
        </p:txBody>
      </p:sp>
      <p:sp>
        <p:nvSpPr>
          <p:cNvPr id="2061" name="Rectangle 6">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27432"/>
          </a:xfrm>
          <a:custGeom>
            <a:avLst/>
            <a:gdLst>
              <a:gd name="connsiteX0" fmla="*/ 0 w 3291840"/>
              <a:gd name="connsiteY0" fmla="*/ 0 h 27432"/>
              <a:gd name="connsiteX1" fmla="*/ 625450 w 3291840"/>
              <a:gd name="connsiteY1" fmla="*/ 0 h 27432"/>
              <a:gd name="connsiteX2" fmla="*/ 1283818 w 3291840"/>
              <a:gd name="connsiteY2" fmla="*/ 0 h 27432"/>
              <a:gd name="connsiteX3" fmla="*/ 1975104 w 3291840"/>
              <a:gd name="connsiteY3" fmla="*/ 0 h 27432"/>
              <a:gd name="connsiteX4" fmla="*/ 2666390 w 3291840"/>
              <a:gd name="connsiteY4" fmla="*/ 0 h 27432"/>
              <a:gd name="connsiteX5" fmla="*/ 3291840 w 3291840"/>
              <a:gd name="connsiteY5" fmla="*/ 0 h 27432"/>
              <a:gd name="connsiteX6" fmla="*/ 3291840 w 3291840"/>
              <a:gd name="connsiteY6" fmla="*/ 27432 h 27432"/>
              <a:gd name="connsiteX7" fmla="*/ 2567635 w 3291840"/>
              <a:gd name="connsiteY7" fmla="*/ 27432 h 27432"/>
              <a:gd name="connsiteX8" fmla="*/ 1843430 w 3291840"/>
              <a:gd name="connsiteY8" fmla="*/ 27432 h 27432"/>
              <a:gd name="connsiteX9" fmla="*/ 1185062 w 3291840"/>
              <a:gd name="connsiteY9" fmla="*/ 27432 h 27432"/>
              <a:gd name="connsiteX10" fmla="*/ 0 w 3291840"/>
              <a:gd name="connsiteY10" fmla="*/ 27432 h 27432"/>
              <a:gd name="connsiteX11" fmla="*/ 0 w 329184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27432"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0674" y="7395"/>
                  <a:pt x="3291885" y="21864"/>
                  <a:pt x="3291840" y="27432"/>
                </a:cubicBezTo>
                <a:cubicBezTo>
                  <a:pt x="3043276" y="47012"/>
                  <a:pt x="2921041" y="-3764"/>
                  <a:pt x="2567635" y="27432"/>
                </a:cubicBezTo>
                <a:cubicBezTo>
                  <a:pt x="2214230" y="58628"/>
                  <a:pt x="2189623" y="-3875"/>
                  <a:pt x="1843430" y="27432"/>
                </a:cubicBezTo>
                <a:cubicBezTo>
                  <a:pt x="1497237" y="58739"/>
                  <a:pt x="1492584" y="38324"/>
                  <a:pt x="1185062" y="27432"/>
                </a:cubicBezTo>
                <a:cubicBezTo>
                  <a:pt x="877540" y="16540"/>
                  <a:pt x="313238" y="55587"/>
                  <a:pt x="0" y="27432"/>
                </a:cubicBezTo>
                <a:cubicBezTo>
                  <a:pt x="-503" y="20663"/>
                  <a:pt x="1168" y="5855"/>
                  <a:pt x="0" y="0"/>
                </a:cubicBezTo>
                <a:close/>
              </a:path>
              <a:path w="3291840" h="27432"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2033" y="12649"/>
                  <a:pt x="3290852" y="17989"/>
                  <a:pt x="3291840" y="27432"/>
                </a:cubicBezTo>
                <a:cubicBezTo>
                  <a:pt x="3120474" y="24858"/>
                  <a:pt x="2816568" y="13777"/>
                  <a:pt x="2633472" y="27432"/>
                </a:cubicBezTo>
                <a:cubicBezTo>
                  <a:pt x="2450376" y="41087"/>
                  <a:pt x="2160769" y="46494"/>
                  <a:pt x="1909267" y="27432"/>
                </a:cubicBezTo>
                <a:cubicBezTo>
                  <a:pt x="1657765" y="8370"/>
                  <a:pt x="1623992" y="18792"/>
                  <a:pt x="1349654" y="27432"/>
                </a:cubicBezTo>
                <a:cubicBezTo>
                  <a:pt x="1075316" y="36072"/>
                  <a:pt x="833426" y="43325"/>
                  <a:pt x="691286" y="27432"/>
                </a:cubicBezTo>
                <a:cubicBezTo>
                  <a:pt x="549146" y="11539"/>
                  <a:pt x="342011" y="33345"/>
                  <a:pt x="0" y="27432"/>
                </a:cubicBezTo>
                <a:cubicBezTo>
                  <a:pt x="1300" y="19678"/>
                  <a:pt x="-86" y="12044"/>
                  <a:pt x="0" y="0"/>
                </a:cubicBezTo>
                <a:close/>
              </a:path>
            </a:pathLst>
          </a:custGeom>
          <a:solidFill>
            <a:srgbClr val="F4A13B"/>
          </a:solidFill>
          <a:ln w="38100" cap="rnd">
            <a:solidFill>
              <a:srgbClr val="F4A13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D811433-7804-8268-DCED-073FDB3A2116}"/>
              </a:ext>
            </a:extLst>
          </p:cNvPr>
          <p:cNvPicPr>
            <a:picLocks noChangeAspect="1"/>
          </p:cNvPicPr>
          <p:nvPr/>
        </p:nvPicPr>
        <p:blipFill>
          <a:blip r:embed="rId2"/>
          <a:stretch>
            <a:fillRect/>
          </a:stretch>
        </p:blipFill>
        <p:spPr>
          <a:xfrm>
            <a:off x="108155" y="1930415"/>
            <a:ext cx="5386161" cy="4560490"/>
          </a:xfrm>
          <a:prstGeom prst="rect">
            <a:avLst/>
          </a:prstGeom>
        </p:spPr>
      </p:pic>
      <p:pic>
        <p:nvPicPr>
          <p:cNvPr id="9" name="Content Placeholder 8">
            <a:extLst>
              <a:ext uri="{FF2B5EF4-FFF2-40B4-BE49-F238E27FC236}">
                <a16:creationId xmlns:a16="http://schemas.microsoft.com/office/drawing/2014/main" id="{44C1E39B-801D-3E65-6610-3DC6673D6625}"/>
              </a:ext>
            </a:extLst>
          </p:cNvPr>
          <p:cNvPicPr>
            <a:picLocks noGrp="1" noChangeAspect="1"/>
          </p:cNvPicPr>
          <p:nvPr>
            <p:ph idx="1"/>
          </p:nvPr>
        </p:nvPicPr>
        <p:blipFill>
          <a:blip r:embed="rId3"/>
          <a:stretch>
            <a:fillRect/>
          </a:stretch>
        </p:blipFill>
        <p:spPr>
          <a:xfrm>
            <a:off x="6093700" y="2000652"/>
            <a:ext cx="5260099" cy="4487002"/>
          </a:xfrm>
        </p:spPr>
      </p:pic>
    </p:spTree>
    <p:extLst>
      <p:ext uri="{BB962C8B-B14F-4D97-AF65-F5344CB8AC3E}">
        <p14:creationId xmlns:p14="http://schemas.microsoft.com/office/powerpoint/2010/main" val="325610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27F47-F1FB-2C0D-9907-0CFF3AC73F33}"/>
              </a:ext>
            </a:extLst>
          </p:cNvPr>
          <p:cNvSpPr>
            <a:spLocks noGrp="1"/>
          </p:cNvSpPr>
          <p:nvPr>
            <p:ph type="title"/>
          </p:nvPr>
        </p:nvSpPr>
        <p:spPr/>
        <p:txBody>
          <a:bodyPr/>
          <a:lstStyle/>
          <a:p>
            <a:r>
              <a:rPr lang="en-US" dirty="0"/>
              <a:t>Decision tree Analysis</a:t>
            </a:r>
          </a:p>
        </p:txBody>
      </p:sp>
      <p:pic>
        <p:nvPicPr>
          <p:cNvPr id="7" name="Content Placeholder 6">
            <a:extLst>
              <a:ext uri="{FF2B5EF4-FFF2-40B4-BE49-F238E27FC236}">
                <a16:creationId xmlns:a16="http://schemas.microsoft.com/office/drawing/2014/main" id="{41CF7022-E76B-B7DA-9FEF-55AEC5532B3B}"/>
              </a:ext>
            </a:extLst>
          </p:cNvPr>
          <p:cNvPicPr>
            <a:picLocks noGrp="1" noChangeAspect="1"/>
          </p:cNvPicPr>
          <p:nvPr>
            <p:ph idx="1"/>
          </p:nvPr>
        </p:nvPicPr>
        <p:blipFill>
          <a:blip r:embed="rId2"/>
          <a:stretch>
            <a:fillRect/>
          </a:stretch>
        </p:blipFill>
        <p:spPr>
          <a:xfrm>
            <a:off x="656303" y="1851317"/>
            <a:ext cx="3707529" cy="2740348"/>
          </a:xfrm>
        </p:spPr>
      </p:pic>
      <p:sp>
        <p:nvSpPr>
          <p:cNvPr id="4" name="Footer Placeholder 3">
            <a:extLst>
              <a:ext uri="{FF2B5EF4-FFF2-40B4-BE49-F238E27FC236}">
                <a16:creationId xmlns:a16="http://schemas.microsoft.com/office/drawing/2014/main" id="{1E508E9E-C45A-EA46-3A34-3A8E914F1D0B}"/>
              </a:ext>
            </a:extLst>
          </p:cNvPr>
          <p:cNvSpPr>
            <a:spLocks noGrp="1"/>
          </p:cNvSpPr>
          <p:nvPr>
            <p:ph type="ftr" sz="quarter" idx="11"/>
          </p:nvPr>
        </p:nvSpPr>
        <p:spPr/>
        <p:txBody>
          <a:bodyPr/>
          <a:lstStyle/>
          <a:p>
            <a:pPr>
              <a:spcAft>
                <a:spcPts val="600"/>
              </a:spcAft>
            </a:pPr>
            <a:r>
              <a:rPr lang="en-US" dirty="0"/>
              <a:t>Car Insurance Claim Prediction</a:t>
            </a:r>
          </a:p>
        </p:txBody>
      </p:sp>
      <p:sp>
        <p:nvSpPr>
          <p:cNvPr id="5" name="Slide Number Placeholder 4">
            <a:extLst>
              <a:ext uri="{FF2B5EF4-FFF2-40B4-BE49-F238E27FC236}">
                <a16:creationId xmlns:a16="http://schemas.microsoft.com/office/drawing/2014/main" id="{86695501-78DE-7B8C-58A1-CCC2786D5AC7}"/>
              </a:ext>
            </a:extLst>
          </p:cNvPr>
          <p:cNvSpPr>
            <a:spLocks noGrp="1"/>
          </p:cNvSpPr>
          <p:nvPr>
            <p:ph type="sldNum" sz="quarter" idx="12"/>
          </p:nvPr>
        </p:nvSpPr>
        <p:spPr/>
        <p:txBody>
          <a:bodyPr/>
          <a:lstStyle/>
          <a:p>
            <a:fld id="{2C18C1E5-FB55-42F5-BD6D-9CC153FCDBE6}" type="slidenum">
              <a:rPr lang="en-US" smtClean="0"/>
              <a:t>9</a:t>
            </a:fld>
            <a:endParaRPr lang="en-US" dirty="0"/>
          </a:p>
        </p:txBody>
      </p:sp>
      <p:pic>
        <p:nvPicPr>
          <p:cNvPr id="9" name="Picture 8">
            <a:extLst>
              <a:ext uri="{FF2B5EF4-FFF2-40B4-BE49-F238E27FC236}">
                <a16:creationId xmlns:a16="http://schemas.microsoft.com/office/drawing/2014/main" id="{A3FF6706-2159-237F-068D-65287D7DE2D4}"/>
              </a:ext>
            </a:extLst>
          </p:cNvPr>
          <p:cNvPicPr>
            <a:picLocks noChangeAspect="1"/>
          </p:cNvPicPr>
          <p:nvPr/>
        </p:nvPicPr>
        <p:blipFill>
          <a:blip r:embed="rId3"/>
          <a:stretch>
            <a:fillRect/>
          </a:stretch>
        </p:blipFill>
        <p:spPr>
          <a:xfrm>
            <a:off x="7636100" y="0"/>
            <a:ext cx="4546068" cy="6858000"/>
          </a:xfrm>
          <a:prstGeom prst="rect">
            <a:avLst/>
          </a:prstGeom>
        </p:spPr>
      </p:pic>
      <p:pic>
        <p:nvPicPr>
          <p:cNvPr id="11" name="Picture 10">
            <a:extLst>
              <a:ext uri="{FF2B5EF4-FFF2-40B4-BE49-F238E27FC236}">
                <a16:creationId xmlns:a16="http://schemas.microsoft.com/office/drawing/2014/main" id="{9AC2EDB8-C22D-D09E-D3B5-1DA1D7D9D94A}"/>
              </a:ext>
            </a:extLst>
          </p:cNvPr>
          <p:cNvPicPr>
            <a:picLocks noChangeAspect="1"/>
          </p:cNvPicPr>
          <p:nvPr/>
        </p:nvPicPr>
        <p:blipFill>
          <a:blip r:embed="rId4"/>
          <a:stretch>
            <a:fillRect/>
          </a:stretch>
        </p:blipFill>
        <p:spPr>
          <a:xfrm>
            <a:off x="4342038" y="2781037"/>
            <a:ext cx="3294062" cy="3443039"/>
          </a:xfrm>
          <a:prstGeom prst="rect">
            <a:avLst/>
          </a:prstGeom>
        </p:spPr>
      </p:pic>
    </p:spTree>
    <p:extLst>
      <p:ext uri="{BB962C8B-B14F-4D97-AF65-F5344CB8AC3E}">
        <p14:creationId xmlns:p14="http://schemas.microsoft.com/office/powerpoint/2010/main" val="338241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30">
      <a:majorFont>
        <a:latin typeface="The Serif Hand Black"/>
        <a:ea typeface=""/>
        <a:cs typeface=""/>
      </a:majorFont>
      <a:minorFont>
        <a:latin typeface="The Hand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2" id="{93B44BEE-AA18-4720-B555-E5F46C5F93FC}" vid="{88E458CA-BB4B-4D24-B4FE-119ECB54A9B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8A49B05-820E-4F16-BCC1-12B2E13002E2}">
  <ds:schemaRefs>
    <ds:schemaRef ds:uri="http://schemas.microsoft.com/sharepoint/v3/contenttype/forms"/>
  </ds:schemaRefs>
</ds:datastoreItem>
</file>

<file path=customXml/itemProps2.xml><?xml version="1.0" encoding="utf-8"?>
<ds:datastoreItem xmlns:ds="http://schemas.openxmlformats.org/officeDocument/2006/customXml" ds:itemID="{F2AD9EFA-E074-4C2F-8F25-BF862B8AB684}">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A595FF-F2D2-434C-A89B-B6A4364C47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TM00621257</Template>
  <TotalTime>0</TotalTime>
  <Words>586</Words>
  <Application>Microsoft Macintosh PowerPoint</Application>
  <PresentationFormat>Widescreen</PresentationFormat>
  <Paragraphs>109</Paragraphs>
  <Slides>17</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17</vt:i4>
      </vt:variant>
    </vt:vector>
  </HeadingPairs>
  <TitlesOfParts>
    <vt:vector size="30" baseType="lpstr">
      <vt:lpstr>等线</vt:lpstr>
      <vt:lpstr>Abadi</vt:lpstr>
      <vt:lpstr>Arial</vt:lpstr>
      <vt:lpstr>Calibri</vt:lpstr>
      <vt:lpstr>Lucida Console</vt:lpstr>
      <vt:lpstr>Posterama Text Black</vt:lpstr>
      <vt:lpstr>Posterama Text SemiBold</vt:lpstr>
      <vt:lpstr>The Hand Black</vt:lpstr>
      <vt:lpstr>The Hand Black (Body)</vt:lpstr>
      <vt:lpstr>The Serif Hand Black</vt:lpstr>
      <vt:lpstr>Wingdings</vt:lpstr>
      <vt:lpstr>SketchyVTI</vt:lpstr>
      <vt:lpstr>Custom</vt:lpstr>
      <vt:lpstr>CAR INSURANCE CLAIM PREDICTION GROUP - 12 </vt:lpstr>
      <vt:lpstr>Project Overview</vt:lpstr>
      <vt:lpstr>Introduction</vt:lpstr>
      <vt:lpstr>Dataset description</vt:lpstr>
      <vt:lpstr>Exploratory Data Analysis</vt:lpstr>
      <vt:lpstr>Pre-processing procedures </vt:lpstr>
      <vt:lpstr>Data distribution Analysis</vt:lpstr>
      <vt:lpstr>Area and Model vs claim </vt:lpstr>
      <vt:lpstr>Decision tree Analysis</vt:lpstr>
      <vt:lpstr>Random forest analysis</vt:lpstr>
      <vt:lpstr>RANDOM FOREST ANALYSIS (CONT..)</vt:lpstr>
      <vt:lpstr>Logistic regression analysis</vt:lpstr>
      <vt:lpstr>Neural network analysis</vt:lpstr>
      <vt:lpstr>overview</vt:lpstr>
      <vt:lpstr>SUMMARY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2020-09-02T04:20:49Z</dcterms:created>
  <dcterms:modified xsi:type="dcterms:W3CDTF">2023-12-12T19:47:46Z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