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6" r:id="rId6"/>
    <p:sldId id="267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85" r:id="rId15"/>
    <p:sldId id="279" r:id="rId16"/>
    <p:sldId id="280" r:id="rId17"/>
    <p:sldId id="281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28-Jul-19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APPLICATION  </a:t>
            </a:r>
            <a:r>
              <a:rPr lang="en-US" sz="5400" dirty="0" smtClean="0"/>
              <a:t>Food Order &amp; Billing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 – Apr – 2019</a:t>
            </a:r>
          </a:p>
          <a:p>
            <a:r>
              <a:rPr lang="en-US" dirty="0" smtClean="0"/>
              <a:t>By </a:t>
            </a:r>
            <a:r>
              <a:rPr lang="en-US" smtClean="0"/>
              <a:t>Jahnavi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String Manipulation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5943600" cy="1295400"/>
          </a:xfrm>
          <a:ln w="31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A string can be </a:t>
            </a:r>
            <a:r>
              <a:rPr lang="en-US" sz="1800" b="1" dirty="0" smtClean="0">
                <a:latin typeface="+mj-lt"/>
              </a:rPr>
              <a:t>traversed</a:t>
            </a:r>
            <a:r>
              <a:rPr lang="en-US" sz="1800" dirty="0" smtClean="0">
                <a:latin typeface="+mj-lt"/>
              </a:rPr>
              <a:t> by accessing characters from one index to another 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+mj-lt"/>
              </a:rPr>
              <a:t>replace()</a:t>
            </a:r>
            <a:r>
              <a:rPr lang="en-US" sz="1800" dirty="0" smtClean="0">
                <a:latin typeface="+mj-lt"/>
              </a:rPr>
              <a:t> is an inbuilt string function which replaces a specified string with another specified string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3009900" y="34671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0658"/>
            <a:ext cx="6781800" cy="30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A – Source Code</a:t>
            </a:r>
            <a:endParaRPr 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457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371600"/>
            <a:ext cx="4124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A – Source Code 				</a:t>
            </a:r>
            <a:r>
              <a:rPr lang="en-US" sz="2000" b="1" dirty="0" smtClean="0"/>
              <a:t>Cont’d</a:t>
            </a:r>
            <a:endParaRPr lang="en-US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71600"/>
            <a:ext cx="4114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414463"/>
            <a:ext cx="5008028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A – Source Code	 			</a:t>
            </a:r>
            <a:r>
              <a:rPr lang="en-US" sz="2000" b="1" dirty="0" smtClean="0"/>
              <a:t>Cont’d</a:t>
            </a:r>
            <a:endParaRPr 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559123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B – Table Data File				</a:t>
            </a:r>
            <a:endParaRPr lang="en-US" sz="2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2100263"/>
            <a:ext cx="65627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C – Output</a:t>
            </a:r>
            <a:endParaRPr lang="en-US" sz="2800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26479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524000"/>
            <a:ext cx="49911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C – Output					</a:t>
            </a:r>
            <a:r>
              <a:rPr lang="en-US" sz="2000" b="1" dirty="0" smtClean="0"/>
              <a:t>Cont’d</a:t>
            </a:r>
            <a:endParaRPr lang="en-US" sz="20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4495800" cy="388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</p:spPr>
        <p:txBody>
          <a:bodyPr/>
          <a:lstStyle/>
          <a:p>
            <a:pPr algn="ctr"/>
            <a:r>
              <a:rPr lang="en-US" dirty="0" smtClean="0"/>
              <a:t>Q 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040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/>
              <a:t>Executive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38912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Food Order &amp; Billing Application primarily focuses on taking the order from the customer, generates the invoice and displays the rating of the service</a:t>
            </a:r>
          </a:p>
          <a:p>
            <a:pPr>
              <a:buFont typeface="Wingdings 2" pitchFamily="18" charset="2"/>
              <a:buChar char=""/>
            </a:pPr>
            <a:endParaRPr lang="en-US" sz="1800" dirty="0" smtClean="0">
              <a:latin typeface="+mj-lt"/>
            </a:endParaRPr>
          </a:p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Key Features covered in the program: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Classes / Objects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>
                <a:latin typeface="+mj-lt"/>
              </a:rPr>
              <a:t>Docstrings</a:t>
            </a:r>
            <a:endParaRPr lang="en-US" sz="1600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File Handling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Error and Exception Handling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Data Structures – Dictionaries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lambda function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String Manipulation</a:t>
            </a:r>
          </a:p>
          <a:p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Details of the Program – Imports from Standard Library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2419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3048000" y="28956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00600" y="1981200"/>
            <a:ext cx="3886200" cy="2255520"/>
          </a:xfrm>
          <a:ln w="31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"/>
            </a:pPr>
            <a:r>
              <a:rPr lang="en-US" sz="1800" b="1" dirty="0" err="1" smtClean="0">
                <a:latin typeface="+mj-lt"/>
              </a:rPr>
              <a:t>datetime</a:t>
            </a:r>
            <a:r>
              <a:rPr lang="en-US" sz="1800" dirty="0" smtClean="0">
                <a:latin typeface="+mj-lt"/>
              </a:rPr>
              <a:t> module is used to get current date &amp; time</a:t>
            </a:r>
          </a:p>
          <a:p>
            <a:pPr>
              <a:buFont typeface="Wingdings 2" pitchFamily="18" charset="2"/>
              <a:buChar char=""/>
            </a:pPr>
            <a:r>
              <a:rPr lang="en-US" sz="1800" b="1" dirty="0" smtClean="0">
                <a:latin typeface="+mj-lt"/>
              </a:rPr>
              <a:t>time</a:t>
            </a:r>
            <a:r>
              <a:rPr lang="en-US" sz="1800" dirty="0" smtClean="0">
                <a:latin typeface="+mj-lt"/>
              </a:rPr>
              <a:t> module provides various time related function</a:t>
            </a:r>
          </a:p>
          <a:p>
            <a:pPr>
              <a:buFont typeface="Wingdings 2" pitchFamily="18" charset="2"/>
              <a:buChar char=""/>
            </a:pPr>
            <a:r>
              <a:rPr lang="en-US" sz="1800" b="1" dirty="0" smtClean="0">
                <a:latin typeface="+mj-lt"/>
              </a:rPr>
              <a:t>sys </a:t>
            </a:r>
            <a:r>
              <a:rPr lang="en-US" sz="1800" dirty="0" smtClean="0">
                <a:latin typeface="+mj-lt"/>
              </a:rPr>
              <a:t>module is used to manipulate run-time environment / interpreter</a:t>
            </a:r>
            <a:endParaRPr lang="en-US" sz="16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0"/>
            <a:ext cx="59266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3400" y="4114800"/>
            <a:ext cx="1471878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</a:t>
            </a:r>
            <a:endParaRPr lang="en-US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Classes &amp; Objects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4602480"/>
            <a:ext cx="7924800" cy="1036320"/>
          </a:xfrm>
          <a:ln w="31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Classes provide a blueprint using which objects are created.</a:t>
            </a:r>
          </a:p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Class methods have access to all the data contained in the instance of the object.</a:t>
            </a:r>
            <a:endParaRPr lang="en-US" sz="16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198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00400"/>
            <a:ext cx="1609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905000"/>
            <a:ext cx="5095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5400000">
            <a:off x="2819400" y="3962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</a:t>
            </a:r>
            <a:r>
              <a:rPr lang="en-US" sz="2800" b="1" dirty="0" err="1" smtClean="0"/>
              <a:t>Docstrings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6400800" cy="685800"/>
          </a:xfrm>
          <a:ln w="31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+mj-lt"/>
              </a:rPr>
              <a:t>Documentation strings </a:t>
            </a:r>
            <a:r>
              <a:rPr lang="en-US" sz="1800" dirty="0" smtClean="0">
                <a:latin typeface="+mj-lt"/>
              </a:rPr>
              <a:t> are used for documentation purpose in methods /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rot="5400000">
            <a:off x="3009900" y="34671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Read File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4343400"/>
            <a:ext cx="1471878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</a:t>
            </a:r>
            <a:endParaRPr lang="en-US" sz="1600" b="1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3209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038600" y="2286000"/>
            <a:ext cx="4724400" cy="685800"/>
          </a:xfrm>
          <a:prstGeom prst="rect">
            <a:avLst/>
          </a:prstGeom>
          <a:ln w="3175">
            <a:solidFill>
              <a:srgbClr val="0070C0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Opens a table booking information </a:t>
            </a:r>
            <a:r>
              <a:rPr lang="en-US" b="1" dirty="0" smtClean="0">
                <a:latin typeface="+mj-lt"/>
              </a:rPr>
              <a:t>file</a:t>
            </a:r>
            <a:r>
              <a:rPr lang="en-US" dirty="0" smtClean="0">
                <a:latin typeface="+mj-lt"/>
              </a:rPr>
              <a:t> in read mode, prints the table availability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76600" y="2514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81400"/>
            <a:ext cx="2895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Exception Handling</a:t>
            </a:r>
            <a:endParaRPr lang="en-US" sz="2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91000" y="2286000"/>
            <a:ext cx="4724400" cy="1143000"/>
          </a:xfrm>
          <a:prstGeom prst="rect">
            <a:avLst/>
          </a:prstGeom>
          <a:ln w="3175">
            <a:solidFill>
              <a:srgbClr val="0070C0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Exceptions are handled using </a:t>
            </a:r>
            <a:r>
              <a:rPr lang="en-US" b="1" dirty="0" smtClean="0">
                <a:latin typeface="+mj-lt"/>
              </a:rPr>
              <a:t>try-except</a:t>
            </a:r>
            <a:r>
              <a:rPr lang="en-US" dirty="0" smtClean="0">
                <a:latin typeface="+mj-lt"/>
              </a:rPr>
              <a:t> block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Exceptions to be handled in the program to avoid  the program termination abruptly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33800" y="2667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3352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3429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38200" y="4876800"/>
            <a:ext cx="33528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 -  </a:t>
            </a:r>
            <a:r>
              <a:rPr lang="en-US" sz="1600" b="1" i="1" dirty="0" err="1" smtClean="0">
                <a:latin typeface="+mj-lt"/>
              </a:rPr>
              <a:t>FileNotFoundError</a:t>
            </a:r>
            <a:endParaRPr lang="en-US" sz="16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Dictionaries</a:t>
            </a:r>
            <a:endParaRPr lang="en-US" sz="2800" b="1" dirty="0"/>
          </a:p>
        </p:txBody>
      </p:sp>
      <p:sp>
        <p:nvSpPr>
          <p:cNvPr id="13" name="Right Arrow 12"/>
          <p:cNvSpPr/>
          <p:nvPr/>
        </p:nvSpPr>
        <p:spPr>
          <a:xfrm>
            <a:off x="3733800" y="2667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4038600"/>
            <a:ext cx="1524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</a:t>
            </a:r>
            <a:endParaRPr lang="en-US" sz="1600" b="1" i="1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599"/>
            <a:ext cx="2971800" cy="202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962400" y="4038600"/>
            <a:ext cx="4724400" cy="762000"/>
          </a:xfrm>
          <a:prstGeom prst="rect">
            <a:avLst/>
          </a:prstGeom>
          <a:ln w="3175">
            <a:solidFill>
              <a:srgbClr val="0070C0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b="1" dirty="0" smtClean="0">
                <a:latin typeface="+mj-lt"/>
              </a:rPr>
              <a:t>Dictionary</a:t>
            </a:r>
            <a:r>
              <a:rPr lang="en-US" dirty="0" smtClean="0">
                <a:latin typeface="+mj-lt"/>
              </a:rPr>
              <a:t> is a data structure in which we store values as a pair of key and value.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Bent Arrow 22"/>
          <p:cNvSpPr/>
          <p:nvPr/>
        </p:nvSpPr>
        <p:spPr>
          <a:xfrm rot="5400000">
            <a:off x="6096000" y="2438400"/>
            <a:ext cx="9906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lambda function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7086600" cy="914400"/>
          </a:xfrm>
          <a:ln w="31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+mj-lt"/>
              </a:rPr>
              <a:t>Lambda</a:t>
            </a:r>
            <a:r>
              <a:rPr lang="en-US" sz="1800" dirty="0" smtClean="0">
                <a:latin typeface="+mj-lt"/>
              </a:rPr>
              <a:t> function is  a throw away function which can be used anywhere a function is required.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It can return just one value in the form of an expression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3009900" y="34671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</TotalTime>
  <Words>325</Words>
  <Application>Microsoft Office PowerPoint</Application>
  <PresentationFormat>On-screen Show (4:3)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PYTHON APPLICATION  Food Order &amp; Billing</vt:lpstr>
      <vt:lpstr>Executive Summary</vt:lpstr>
      <vt:lpstr>Details of the Program – Imports from Standard Library</vt:lpstr>
      <vt:lpstr>Details of the Program – Classes &amp; Objects</vt:lpstr>
      <vt:lpstr>Details of the Program – Docstrings</vt:lpstr>
      <vt:lpstr>Details of the Program – Read File</vt:lpstr>
      <vt:lpstr>Details of the Program – Exception Handling</vt:lpstr>
      <vt:lpstr>Details of the Program – Dictionaries</vt:lpstr>
      <vt:lpstr>Details of the Program – lambda function</vt:lpstr>
      <vt:lpstr>Details of the Program – String Manipulation</vt:lpstr>
      <vt:lpstr>Appendix A – Source Code</vt:lpstr>
      <vt:lpstr>Appendix A – Source Code     Cont’d</vt:lpstr>
      <vt:lpstr>Appendix A – Source Code     Cont’d</vt:lpstr>
      <vt:lpstr>Appendix B – Table Data File    </vt:lpstr>
      <vt:lpstr>Appendix C – Output</vt:lpstr>
      <vt:lpstr>Appendix C – Output     Cont’d</vt:lpstr>
      <vt:lpstr>Q 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APPLICATION – Food Order &amp; Billing</dc:title>
  <dc:creator>SaanviJ</dc:creator>
  <cp:lastModifiedBy>SaanviJ</cp:lastModifiedBy>
  <cp:revision>28</cp:revision>
  <dcterms:created xsi:type="dcterms:W3CDTF">2019-04-17T15:38:42Z</dcterms:created>
  <dcterms:modified xsi:type="dcterms:W3CDTF">2019-07-28T18:01:58Z</dcterms:modified>
</cp:coreProperties>
</file>