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Poppi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780237-D510-4EDD-90D5-F0277A9D1725}">
  <a:tblStyle styleId="{74780237-D510-4EDD-90D5-F0277A9D17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15124" y="2782669"/>
            <a:ext cx="101617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DEPRESSION DETECTION USING MACHINE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1033245" y="1661504"/>
            <a:ext cx="9240816" cy="225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Trained the dataset using 3 ML algorithms: 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Naive Bayes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SVM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1059123" y="1026986"/>
            <a:ext cx="2678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Building :</a:t>
            </a:r>
            <a:endParaRPr/>
          </a:p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20845" l="0" r="0" t="0"/>
          <a:stretch/>
        </p:blipFill>
        <p:spPr>
          <a:xfrm>
            <a:off x="2264427" y="4295954"/>
            <a:ext cx="7663146" cy="1076191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033245" y="1239066"/>
            <a:ext cx="1051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Deep learning model: containing 3 layers - Embedding layer, Convolutional layer, LSTM layer.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33245" y="777401"/>
            <a:ext cx="3982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Building (contd.):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1798" y="3102212"/>
            <a:ext cx="4551602" cy="3251144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033243" y="961882"/>
            <a:ext cx="5062757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is trained for 10 epochs</a:t>
            </a:r>
            <a:endParaRPr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070175"/>
            <a:ext cx="9544049" cy="3816275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704" y="1783777"/>
            <a:ext cx="4935670" cy="329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618" y="1783777"/>
            <a:ext cx="4935670" cy="329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34296" l="3136" r="62838" t="40072"/>
          <a:stretch/>
        </p:blipFill>
        <p:spPr>
          <a:xfrm>
            <a:off x="3682118" y="932465"/>
            <a:ext cx="4827762" cy="20457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6774" l="3599" r="63637" t="78168"/>
          <a:stretch/>
        </p:blipFill>
        <p:spPr>
          <a:xfrm>
            <a:off x="2910599" y="3791310"/>
            <a:ext cx="6370799" cy="1646833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4" name="Google Shape;194;p26"/>
          <p:cNvSpPr txBox="1"/>
          <p:nvPr/>
        </p:nvSpPr>
        <p:spPr>
          <a:xfrm>
            <a:off x="5048308" y="2983436"/>
            <a:ext cx="2095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5231723" y="5438143"/>
            <a:ext cx="172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Score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588" y="2099577"/>
            <a:ext cx="9586823" cy="265884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7"/>
          <p:cNvSpPr txBox="1"/>
          <p:nvPr/>
        </p:nvSpPr>
        <p:spPr>
          <a:xfrm>
            <a:off x="1033245" y="777401"/>
            <a:ext cx="21275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Predictions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5211783" y="3198167"/>
            <a:ext cx="1768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4"/>
          <p:cNvGraphicFramePr/>
          <p:nvPr/>
        </p:nvGraphicFramePr>
        <p:xfrm>
          <a:off x="4927764" y="3185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{74780237-D510-4EDD-90D5-F0277A9D1725}</a:tableStyleId>
              </a:tblPr>
              <a:tblGrid>
                <a:gridCol w="833425"/>
                <a:gridCol w="1604000"/>
                <a:gridCol w="223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S.No</a:t>
                      </a:r>
                      <a:endParaRPr sz="2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 no.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17VV1A0524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M. Jahnavi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17VV1A0547</a:t>
                      </a:r>
                      <a:endParaRPr sz="2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T. Sowmya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16VV1A0517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G. Raj Sankeerth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17VV1A0538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Sandeep. 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1717282" y="1205414"/>
            <a:ext cx="26308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Team : 5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717282" y="2195586"/>
            <a:ext cx="78165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 the guidance of :  Prof. A. S. N. Chakravarthy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717282" y="3185758"/>
            <a:ext cx="2826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Members : </a:t>
            </a:r>
            <a:endParaRPr/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199072" y="1009291"/>
            <a:ext cx="1638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Contents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622431" y="1823685"/>
            <a:ext cx="3988592" cy="391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Workflow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Preprocessing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Building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Prediction Generation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043802" y="1093682"/>
            <a:ext cx="3421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Problem Statement :</a:t>
            </a:r>
            <a:endParaRPr/>
          </a:p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043802" y="2045428"/>
            <a:ext cx="10334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goal was to implement a deep learning model that captures and analyses linguistic markers associated to the onset and persistence of depressive symptoms in order to develop a predictive algorithm for depression.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advance the concept of using linguistic markers in Tweets to build statistical models that can identify and even predict depression.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882546" y="1270899"/>
            <a:ext cx="2426899" cy="681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882547" y="3214089"/>
            <a:ext cx="2426899" cy="681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Preprocessing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882549" y="4185309"/>
            <a:ext cx="2426899" cy="681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882550" y="5155781"/>
            <a:ext cx="2426899" cy="681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Generating Predictions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882546" y="2246521"/>
            <a:ext cx="2426899" cy="681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5400000">
            <a:off x="5927061" y="2049668"/>
            <a:ext cx="337868" cy="129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rot="5400000">
            <a:off x="5927060" y="3032419"/>
            <a:ext cx="337868" cy="129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 rot="5400000">
            <a:off x="5927059" y="3999987"/>
            <a:ext cx="337868" cy="129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 rot="5400000">
            <a:off x="5927058" y="4971207"/>
            <a:ext cx="337868" cy="129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033244" y="1098957"/>
            <a:ext cx="1843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Workflow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033244" y="2031557"/>
            <a:ext cx="1012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Scraped tweets for a random 24 hour period using TWINT tool containing the words depressed, depression, antidepressant, suicide, hopeless, mental health.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(positive) data from the Sentiment140 dataset is added to this dataset. This text data is further cleaned and preprocessed.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033244" y="1098957"/>
            <a:ext cx="2776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 :</a:t>
            </a:r>
            <a:endParaRPr/>
          </a:p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050496" y="1772765"/>
            <a:ext cx="105780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emove URL links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emove tweets with &lt;6 chars and &lt;2 words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emove punctuations, hashtags, emojis, @mentions, image URL links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 special html entities. E.g.: &amp;amp;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 whitespaces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Expand contractions. E.g.: I've -&gt; I have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Fix weirdly encoded texts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Tokenize and remove stopwords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050497" y="1021320"/>
            <a:ext cx="26068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Cleaning :</a:t>
            </a:r>
            <a:endParaRPr/>
          </a:p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1050496" y="1772765"/>
            <a:ext cx="10577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Generated word clouds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050497" y="1021320"/>
            <a:ext cx="3910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Cleaning (contd.):</a:t>
            </a:r>
            <a:endParaRPr/>
          </a:p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3677" y="2317332"/>
            <a:ext cx="5319445" cy="372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697" y="2325559"/>
            <a:ext cx="5319445" cy="372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033244" y="2031557"/>
            <a:ext cx="10125512" cy="23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Tokenization with num_words set to 25000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Convert the text to sequences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Pad the sequences to have same length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Compute the embedding matrix 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041870" y="1021323"/>
            <a:ext cx="2611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Preprocessing :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- 5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