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9" r:id="rId2"/>
    <p:sldId id="257" r:id="rId3"/>
    <p:sldId id="265" r:id="rId4"/>
    <p:sldId id="264" r:id="rId5"/>
    <p:sldId id="263" r:id="rId6"/>
    <p:sldId id="262" r:id="rId7"/>
    <p:sldId id="261" r:id="rId8"/>
    <p:sldId id="268" r:id="rId9"/>
    <p:sldId id="273" r:id="rId10"/>
    <p:sldId id="269" r:id="rId11"/>
    <p:sldId id="280" r:id="rId12"/>
    <p:sldId id="279" r:id="rId13"/>
    <p:sldId id="274" r:id="rId14"/>
    <p:sldId id="278" r:id="rId15"/>
    <p:sldId id="277" r:id="rId16"/>
    <p:sldId id="275" r:id="rId17"/>
    <p:sldId id="271" r:id="rId18"/>
    <p:sldId id="270" r:id="rId19"/>
    <p:sldId id="282" r:id="rId20"/>
    <p:sldId id="28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2AED2-1AF1-2A46-FED1-9DC23C0EF1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020987A-3BB7-C692-D43C-8B5743CA3B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E1C9A-FA51-4685-2C27-18220C27C1BA}"/>
              </a:ext>
            </a:extLst>
          </p:cNvPr>
          <p:cNvSpPr>
            <a:spLocks noGrp="1"/>
          </p:cNvSpPr>
          <p:nvPr>
            <p:ph type="dt" sz="half" idx="10"/>
          </p:nvPr>
        </p:nvSpPr>
        <p:spPr/>
        <p:txBody>
          <a:bodyPr/>
          <a:lstStyle/>
          <a:p>
            <a:fld id="{50203D33-3B3E-4A3F-8FDD-16A5646F44BA}" type="datetimeFigureOut">
              <a:rPr lang="en-IN" smtClean="0"/>
              <a:t>25-08-2024</a:t>
            </a:fld>
            <a:endParaRPr lang="en-IN"/>
          </a:p>
        </p:txBody>
      </p:sp>
      <p:sp>
        <p:nvSpPr>
          <p:cNvPr id="5" name="Footer Placeholder 4">
            <a:extLst>
              <a:ext uri="{FF2B5EF4-FFF2-40B4-BE49-F238E27FC236}">
                <a16:creationId xmlns:a16="http://schemas.microsoft.com/office/drawing/2014/main" id="{EB513E6E-2579-F7BE-B443-62B6E89583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508DB6-D35E-7676-EE7E-610046840EEE}"/>
              </a:ext>
            </a:extLst>
          </p:cNvPr>
          <p:cNvSpPr>
            <a:spLocks noGrp="1"/>
          </p:cNvSpPr>
          <p:nvPr>
            <p:ph type="sldNum" sz="quarter" idx="12"/>
          </p:nvPr>
        </p:nvSpPr>
        <p:spPr/>
        <p:txBody>
          <a:bodyPr/>
          <a:lstStyle/>
          <a:p>
            <a:fld id="{BDC05CBF-8265-40BD-B3B1-D475F973D22A}" type="slidenum">
              <a:rPr lang="en-IN" smtClean="0"/>
              <a:t>‹#›</a:t>
            </a:fld>
            <a:endParaRPr lang="en-IN"/>
          </a:p>
        </p:txBody>
      </p:sp>
    </p:spTree>
    <p:extLst>
      <p:ext uri="{BB962C8B-B14F-4D97-AF65-F5344CB8AC3E}">
        <p14:creationId xmlns:p14="http://schemas.microsoft.com/office/powerpoint/2010/main" val="3268373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488F-EA8F-1F19-AABE-7C58CC4012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84A16F-3858-0C05-6041-2F2AB0D3E7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C130A8-3ED2-94D4-BE41-C1A0D1743908}"/>
              </a:ext>
            </a:extLst>
          </p:cNvPr>
          <p:cNvSpPr>
            <a:spLocks noGrp="1"/>
          </p:cNvSpPr>
          <p:nvPr>
            <p:ph type="dt" sz="half" idx="10"/>
          </p:nvPr>
        </p:nvSpPr>
        <p:spPr/>
        <p:txBody>
          <a:bodyPr/>
          <a:lstStyle/>
          <a:p>
            <a:fld id="{50203D33-3B3E-4A3F-8FDD-16A5646F44BA}" type="datetimeFigureOut">
              <a:rPr lang="en-IN" smtClean="0"/>
              <a:t>25-08-2024</a:t>
            </a:fld>
            <a:endParaRPr lang="en-IN"/>
          </a:p>
        </p:txBody>
      </p:sp>
      <p:sp>
        <p:nvSpPr>
          <p:cNvPr id="5" name="Footer Placeholder 4">
            <a:extLst>
              <a:ext uri="{FF2B5EF4-FFF2-40B4-BE49-F238E27FC236}">
                <a16:creationId xmlns:a16="http://schemas.microsoft.com/office/drawing/2014/main" id="{4A463F83-16BB-88DF-E58A-8A7BA4351D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309CBD-AE98-1459-5B9E-31291A433FC7}"/>
              </a:ext>
            </a:extLst>
          </p:cNvPr>
          <p:cNvSpPr>
            <a:spLocks noGrp="1"/>
          </p:cNvSpPr>
          <p:nvPr>
            <p:ph type="sldNum" sz="quarter" idx="12"/>
          </p:nvPr>
        </p:nvSpPr>
        <p:spPr/>
        <p:txBody>
          <a:bodyPr/>
          <a:lstStyle/>
          <a:p>
            <a:fld id="{BDC05CBF-8265-40BD-B3B1-D475F973D22A}" type="slidenum">
              <a:rPr lang="en-IN" smtClean="0"/>
              <a:t>‹#›</a:t>
            </a:fld>
            <a:endParaRPr lang="en-IN"/>
          </a:p>
        </p:txBody>
      </p:sp>
    </p:spTree>
    <p:extLst>
      <p:ext uri="{BB962C8B-B14F-4D97-AF65-F5344CB8AC3E}">
        <p14:creationId xmlns:p14="http://schemas.microsoft.com/office/powerpoint/2010/main" val="3564183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BCA20F-8C4C-6D74-5897-37B4FAC311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9A7F84-EDBB-4821-174D-FE6701D31A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5B8FC1-1AD6-7321-7105-0E79ED93E499}"/>
              </a:ext>
            </a:extLst>
          </p:cNvPr>
          <p:cNvSpPr>
            <a:spLocks noGrp="1"/>
          </p:cNvSpPr>
          <p:nvPr>
            <p:ph type="dt" sz="half" idx="10"/>
          </p:nvPr>
        </p:nvSpPr>
        <p:spPr/>
        <p:txBody>
          <a:bodyPr/>
          <a:lstStyle/>
          <a:p>
            <a:fld id="{50203D33-3B3E-4A3F-8FDD-16A5646F44BA}" type="datetimeFigureOut">
              <a:rPr lang="en-IN" smtClean="0"/>
              <a:t>25-08-2024</a:t>
            </a:fld>
            <a:endParaRPr lang="en-IN"/>
          </a:p>
        </p:txBody>
      </p:sp>
      <p:sp>
        <p:nvSpPr>
          <p:cNvPr id="5" name="Footer Placeholder 4">
            <a:extLst>
              <a:ext uri="{FF2B5EF4-FFF2-40B4-BE49-F238E27FC236}">
                <a16:creationId xmlns:a16="http://schemas.microsoft.com/office/drawing/2014/main" id="{EBFED7C9-B16B-7212-6C9F-F29D6458D5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F04BEC-DFA9-402E-4E30-4E85A0F90435}"/>
              </a:ext>
            </a:extLst>
          </p:cNvPr>
          <p:cNvSpPr>
            <a:spLocks noGrp="1"/>
          </p:cNvSpPr>
          <p:nvPr>
            <p:ph type="sldNum" sz="quarter" idx="12"/>
          </p:nvPr>
        </p:nvSpPr>
        <p:spPr/>
        <p:txBody>
          <a:bodyPr/>
          <a:lstStyle/>
          <a:p>
            <a:fld id="{BDC05CBF-8265-40BD-B3B1-D475F973D22A}" type="slidenum">
              <a:rPr lang="en-IN" smtClean="0"/>
              <a:t>‹#›</a:t>
            </a:fld>
            <a:endParaRPr lang="en-IN"/>
          </a:p>
        </p:txBody>
      </p:sp>
    </p:spTree>
    <p:extLst>
      <p:ext uri="{BB962C8B-B14F-4D97-AF65-F5344CB8AC3E}">
        <p14:creationId xmlns:p14="http://schemas.microsoft.com/office/powerpoint/2010/main" val="1235318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D802A-D4C9-6078-545E-345C91F0F0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2261FA-F860-58F2-B378-11985F9C48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25645F-4813-3171-268B-8456856DA97B}"/>
              </a:ext>
            </a:extLst>
          </p:cNvPr>
          <p:cNvSpPr>
            <a:spLocks noGrp="1"/>
          </p:cNvSpPr>
          <p:nvPr>
            <p:ph type="dt" sz="half" idx="10"/>
          </p:nvPr>
        </p:nvSpPr>
        <p:spPr/>
        <p:txBody>
          <a:bodyPr/>
          <a:lstStyle/>
          <a:p>
            <a:fld id="{50203D33-3B3E-4A3F-8FDD-16A5646F44BA}" type="datetimeFigureOut">
              <a:rPr lang="en-IN" smtClean="0"/>
              <a:t>25-08-2024</a:t>
            </a:fld>
            <a:endParaRPr lang="en-IN"/>
          </a:p>
        </p:txBody>
      </p:sp>
      <p:sp>
        <p:nvSpPr>
          <p:cNvPr id="5" name="Footer Placeholder 4">
            <a:extLst>
              <a:ext uri="{FF2B5EF4-FFF2-40B4-BE49-F238E27FC236}">
                <a16:creationId xmlns:a16="http://schemas.microsoft.com/office/drawing/2014/main" id="{E76A733C-8B78-7188-EEFF-87816D1E61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27E783-40B1-A000-5F95-4DD95D174D4E}"/>
              </a:ext>
            </a:extLst>
          </p:cNvPr>
          <p:cNvSpPr>
            <a:spLocks noGrp="1"/>
          </p:cNvSpPr>
          <p:nvPr>
            <p:ph type="sldNum" sz="quarter" idx="12"/>
          </p:nvPr>
        </p:nvSpPr>
        <p:spPr/>
        <p:txBody>
          <a:bodyPr/>
          <a:lstStyle/>
          <a:p>
            <a:fld id="{BDC05CBF-8265-40BD-B3B1-D475F973D22A}" type="slidenum">
              <a:rPr lang="en-IN" smtClean="0"/>
              <a:t>‹#›</a:t>
            </a:fld>
            <a:endParaRPr lang="en-IN"/>
          </a:p>
        </p:txBody>
      </p:sp>
    </p:spTree>
    <p:extLst>
      <p:ext uri="{BB962C8B-B14F-4D97-AF65-F5344CB8AC3E}">
        <p14:creationId xmlns:p14="http://schemas.microsoft.com/office/powerpoint/2010/main" val="3306278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147A4-1787-2B17-A0A8-2B112A6CD2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EC1C82-56DA-34A9-9350-28870243ED2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288575-229B-6C61-1EDC-FD9AFB0A8C2A}"/>
              </a:ext>
            </a:extLst>
          </p:cNvPr>
          <p:cNvSpPr>
            <a:spLocks noGrp="1"/>
          </p:cNvSpPr>
          <p:nvPr>
            <p:ph type="dt" sz="half" idx="10"/>
          </p:nvPr>
        </p:nvSpPr>
        <p:spPr/>
        <p:txBody>
          <a:bodyPr/>
          <a:lstStyle/>
          <a:p>
            <a:fld id="{50203D33-3B3E-4A3F-8FDD-16A5646F44BA}" type="datetimeFigureOut">
              <a:rPr lang="en-IN" smtClean="0"/>
              <a:t>25-08-2024</a:t>
            </a:fld>
            <a:endParaRPr lang="en-IN"/>
          </a:p>
        </p:txBody>
      </p:sp>
      <p:sp>
        <p:nvSpPr>
          <p:cNvPr id="5" name="Footer Placeholder 4">
            <a:extLst>
              <a:ext uri="{FF2B5EF4-FFF2-40B4-BE49-F238E27FC236}">
                <a16:creationId xmlns:a16="http://schemas.microsoft.com/office/drawing/2014/main" id="{21990372-F523-0171-DF7D-6F790947B4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2302E6-6F7E-EA28-1DDE-81BC5D9350E2}"/>
              </a:ext>
            </a:extLst>
          </p:cNvPr>
          <p:cNvSpPr>
            <a:spLocks noGrp="1"/>
          </p:cNvSpPr>
          <p:nvPr>
            <p:ph type="sldNum" sz="quarter" idx="12"/>
          </p:nvPr>
        </p:nvSpPr>
        <p:spPr/>
        <p:txBody>
          <a:bodyPr/>
          <a:lstStyle/>
          <a:p>
            <a:fld id="{BDC05CBF-8265-40BD-B3B1-D475F973D22A}" type="slidenum">
              <a:rPr lang="en-IN" smtClean="0"/>
              <a:t>‹#›</a:t>
            </a:fld>
            <a:endParaRPr lang="en-IN"/>
          </a:p>
        </p:txBody>
      </p:sp>
    </p:spTree>
    <p:extLst>
      <p:ext uri="{BB962C8B-B14F-4D97-AF65-F5344CB8AC3E}">
        <p14:creationId xmlns:p14="http://schemas.microsoft.com/office/powerpoint/2010/main" val="583228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BE745-4B9A-BEBD-D143-4BC6261EF1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F9973C-A708-08C6-B47D-FB60C1A441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EED77E-E05A-7990-ACE8-27E41315C1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504AA5-B4EE-D108-FF09-6E6EB4D80095}"/>
              </a:ext>
            </a:extLst>
          </p:cNvPr>
          <p:cNvSpPr>
            <a:spLocks noGrp="1"/>
          </p:cNvSpPr>
          <p:nvPr>
            <p:ph type="dt" sz="half" idx="10"/>
          </p:nvPr>
        </p:nvSpPr>
        <p:spPr/>
        <p:txBody>
          <a:bodyPr/>
          <a:lstStyle/>
          <a:p>
            <a:fld id="{50203D33-3B3E-4A3F-8FDD-16A5646F44BA}" type="datetimeFigureOut">
              <a:rPr lang="en-IN" smtClean="0"/>
              <a:t>25-08-2024</a:t>
            </a:fld>
            <a:endParaRPr lang="en-IN"/>
          </a:p>
        </p:txBody>
      </p:sp>
      <p:sp>
        <p:nvSpPr>
          <p:cNvPr id="6" name="Footer Placeholder 5">
            <a:extLst>
              <a:ext uri="{FF2B5EF4-FFF2-40B4-BE49-F238E27FC236}">
                <a16:creationId xmlns:a16="http://schemas.microsoft.com/office/drawing/2014/main" id="{3632431B-9C03-170B-3E3A-20C030ABFA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8F2584-AC20-91B6-6E75-47810D628937}"/>
              </a:ext>
            </a:extLst>
          </p:cNvPr>
          <p:cNvSpPr>
            <a:spLocks noGrp="1"/>
          </p:cNvSpPr>
          <p:nvPr>
            <p:ph type="sldNum" sz="quarter" idx="12"/>
          </p:nvPr>
        </p:nvSpPr>
        <p:spPr/>
        <p:txBody>
          <a:bodyPr/>
          <a:lstStyle/>
          <a:p>
            <a:fld id="{BDC05CBF-8265-40BD-B3B1-D475F973D22A}" type="slidenum">
              <a:rPr lang="en-IN" smtClean="0"/>
              <a:t>‹#›</a:t>
            </a:fld>
            <a:endParaRPr lang="en-IN"/>
          </a:p>
        </p:txBody>
      </p:sp>
    </p:spTree>
    <p:extLst>
      <p:ext uri="{BB962C8B-B14F-4D97-AF65-F5344CB8AC3E}">
        <p14:creationId xmlns:p14="http://schemas.microsoft.com/office/powerpoint/2010/main" val="2769820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BFE08-9761-4D24-BD59-5F4A2E89B9F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BE1AD2-00CD-ABD9-CF65-80D32C6DC4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FD4051-7B23-A571-44C7-800ABB61A6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FEE6626-085E-4A21-4B75-3D6A13C790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FE68B0-7745-57D5-FC16-3DB82907AA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AB7F94-AA56-33AB-F6E7-E5FDDA0712B7}"/>
              </a:ext>
            </a:extLst>
          </p:cNvPr>
          <p:cNvSpPr>
            <a:spLocks noGrp="1"/>
          </p:cNvSpPr>
          <p:nvPr>
            <p:ph type="dt" sz="half" idx="10"/>
          </p:nvPr>
        </p:nvSpPr>
        <p:spPr/>
        <p:txBody>
          <a:bodyPr/>
          <a:lstStyle/>
          <a:p>
            <a:fld id="{50203D33-3B3E-4A3F-8FDD-16A5646F44BA}" type="datetimeFigureOut">
              <a:rPr lang="en-IN" smtClean="0"/>
              <a:t>25-08-2024</a:t>
            </a:fld>
            <a:endParaRPr lang="en-IN"/>
          </a:p>
        </p:txBody>
      </p:sp>
      <p:sp>
        <p:nvSpPr>
          <p:cNvPr id="8" name="Footer Placeholder 7">
            <a:extLst>
              <a:ext uri="{FF2B5EF4-FFF2-40B4-BE49-F238E27FC236}">
                <a16:creationId xmlns:a16="http://schemas.microsoft.com/office/drawing/2014/main" id="{A901DADB-A31A-C144-1FE5-E8FABAAA548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2A340BB-A606-69A7-0F75-8E2727647D95}"/>
              </a:ext>
            </a:extLst>
          </p:cNvPr>
          <p:cNvSpPr>
            <a:spLocks noGrp="1"/>
          </p:cNvSpPr>
          <p:nvPr>
            <p:ph type="sldNum" sz="quarter" idx="12"/>
          </p:nvPr>
        </p:nvSpPr>
        <p:spPr/>
        <p:txBody>
          <a:bodyPr/>
          <a:lstStyle/>
          <a:p>
            <a:fld id="{BDC05CBF-8265-40BD-B3B1-D475F973D22A}" type="slidenum">
              <a:rPr lang="en-IN" smtClean="0"/>
              <a:t>‹#›</a:t>
            </a:fld>
            <a:endParaRPr lang="en-IN"/>
          </a:p>
        </p:txBody>
      </p:sp>
    </p:spTree>
    <p:extLst>
      <p:ext uri="{BB962C8B-B14F-4D97-AF65-F5344CB8AC3E}">
        <p14:creationId xmlns:p14="http://schemas.microsoft.com/office/powerpoint/2010/main" val="3989572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4FCE8-8EB6-45CA-97CF-222462BE29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90A105-C997-5ABA-B6A6-CD4E5B26A589}"/>
              </a:ext>
            </a:extLst>
          </p:cNvPr>
          <p:cNvSpPr>
            <a:spLocks noGrp="1"/>
          </p:cNvSpPr>
          <p:nvPr>
            <p:ph type="dt" sz="half" idx="10"/>
          </p:nvPr>
        </p:nvSpPr>
        <p:spPr/>
        <p:txBody>
          <a:bodyPr/>
          <a:lstStyle/>
          <a:p>
            <a:fld id="{50203D33-3B3E-4A3F-8FDD-16A5646F44BA}" type="datetimeFigureOut">
              <a:rPr lang="en-IN" smtClean="0"/>
              <a:t>25-08-2024</a:t>
            </a:fld>
            <a:endParaRPr lang="en-IN"/>
          </a:p>
        </p:txBody>
      </p:sp>
      <p:sp>
        <p:nvSpPr>
          <p:cNvPr id="4" name="Footer Placeholder 3">
            <a:extLst>
              <a:ext uri="{FF2B5EF4-FFF2-40B4-BE49-F238E27FC236}">
                <a16:creationId xmlns:a16="http://schemas.microsoft.com/office/drawing/2014/main" id="{4844BC3B-8075-7A86-7724-ADA4A69270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4E6F01C-E3F6-864F-9EC9-8E81572140A9}"/>
              </a:ext>
            </a:extLst>
          </p:cNvPr>
          <p:cNvSpPr>
            <a:spLocks noGrp="1"/>
          </p:cNvSpPr>
          <p:nvPr>
            <p:ph type="sldNum" sz="quarter" idx="12"/>
          </p:nvPr>
        </p:nvSpPr>
        <p:spPr/>
        <p:txBody>
          <a:bodyPr/>
          <a:lstStyle/>
          <a:p>
            <a:fld id="{BDC05CBF-8265-40BD-B3B1-D475F973D22A}" type="slidenum">
              <a:rPr lang="en-IN" smtClean="0"/>
              <a:t>‹#›</a:t>
            </a:fld>
            <a:endParaRPr lang="en-IN"/>
          </a:p>
        </p:txBody>
      </p:sp>
    </p:spTree>
    <p:extLst>
      <p:ext uri="{BB962C8B-B14F-4D97-AF65-F5344CB8AC3E}">
        <p14:creationId xmlns:p14="http://schemas.microsoft.com/office/powerpoint/2010/main" val="2881793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E9614E-F77A-F3AE-077B-A82173ABD674}"/>
              </a:ext>
            </a:extLst>
          </p:cNvPr>
          <p:cNvSpPr>
            <a:spLocks noGrp="1"/>
          </p:cNvSpPr>
          <p:nvPr>
            <p:ph type="dt" sz="half" idx="10"/>
          </p:nvPr>
        </p:nvSpPr>
        <p:spPr/>
        <p:txBody>
          <a:bodyPr/>
          <a:lstStyle/>
          <a:p>
            <a:fld id="{50203D33-3B3E-4A3F-8FDD-16A5646F44BA}" type="datetimeFigureOut">
              <a:rPr lang="en-IN" smtClean="0"/>
              <a:t>25-08-2024</a:t>
            </a:fld>
            <a:endParaRPr lang="en-IN"/>
          </a:p>
        </p:txBody>
      </p:sp>
      <p:sp>
        <p:nvSpPr>
          <p:cNvPr id="3" name="Footer Placeholder 2">
            <a:extLst>
              <a:ext uri="{FF2B5EF4-FFF2-40B4-BE49-F238E27FC236}">
                <a16:creationId xmlns:a16="http://schemas.microsoft.com/office/drawing/2014/main" id="{8F0BCFDB-0E3E-9626-662C-F06716A5909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8D65108-AFB5-A4A7-098F-815EAC2AC6EB}"/>
              </a:ext>
            </a:extLst>
          </p:cNvPr>
          <p:cNvSpPr>
            <a:spLocks noGrp="1"/>
          </p:cNvSpPr>
          <p:nvPr>
            <p:ph type="sldNum" sz="quarter" idx="12"/>
          </p:nvPr>
        </p:nvSpPr>
        <p:spPr/>
        <p:txBody>
          <a:bodyPr/>
          <a:lstStyle/>
          <a:p>
            <a:fld id="{BDC05CBF-8265-40BD-B3B1-D475F973D22A}" type="slidenum">
              <a:rPr lang="en-IN" smtClean="0"/>
              <a:t>‹#›</a:t>
            </a:fld>
            <a:endParaRPr lang="en-IN"/>
          </a:p>
        </p:txBody>
      </p:sp>
    </p:spTree>
    <p:extLst>
      <p:ext uri="{BB962C8B-B14F-4D97-AF65-F5344CB8AC3E}">
        <p14:creationId xmlns:p14="http://schemas.microsoft.com/office/powerpoint/2010/main" val="314428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85137-658C-E11D-B934-40E3D10F79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63B81F-E971-12C7-D416-A6D96217A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684654-8A30-5192-1041-6AA94FCD18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D57867-833D-9E85-3882-67B92F56B7D7}"/>
              </a:ext>
            </a:extLst>
          </p:cNvPr>
          <p:cNvSpPr>
            <a:spLocks noGrp="1"/>
          </p:cNvSpPr>
          <p:nvPr>
            <p:ph type="dt" sz="half" idx="10"/>
          </p:nvPr>
        </p:nvSpPr>
        <p:spPr/>
        <p:txBody>
          <a:bodyPr/>
          <a:lstStyle/>
          <a:p>
            <a:fld id="{50203D33-3B3E-4A3F-8FDD-16A5646F44BA}" type="datetimeFigureOut">
              <a:rPr lang="en-IN" smtClean="0"/>
              <a:t>25-08-2024</a:t>
            </a:fld>
            <a:endParaRPr lang="en-IN"/>
          </a:p>
        </p:txBody>
      </p:sp>
      <p:sp>
        <p:nvSpPr>
          <p:cNvPr id="6" name="Footer Placeholder 5">
            <a:extLst>
              <a:ext uri="{FF2B5EF4-FFF2-40B4-BE49-F238E27FC236}">
                <a16:creationId xmlns:a16="http://schemas.microsoft.com/office/drawing/2014/main" id="{8AB8F3D0-BA09-4F0F-DBB1-B9F9F63C0D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C29F5B-8F3E-AD4E-F51E-F7B353CEEEC1}"/>
              </a:ext>
            </a:extLst>
          </p:cNvPr>
          <p:cNvSpPr>
            <a:spLocks noGrp="1"/>
          </p:cNvSpPr>
          <p:nvPr>
            <p:ph type="sldNum" sz="quarter" idx="12"/>
          </p:nvPr>
        </p:nvSpPr>
        <p:spPr/>
        <p:txBody>
          <a:bodyPr/>
          <a:lstStyle/>
          <a:p>
            <a:fld id="{BDC05CBF-8265-40BD-B3B1-D475F973D22A}" type="slidenum">
              <a:rPr lang="en-IN" smtClean="0"/>
              <a:t>‹#›</a:t>
            </a:fld>
            <a:endParaRPr lang="en-IN"/>
          </a:p>
        </p:txBody>
      </p:sp>
    </p:spTree>
    <p:extLst>
      <p:ext uri="{BB962C8B-B14F-4D97-AF65-F5344CB8AC3E}">
        <p14:creationId xmlns:p14="http://schemas.microsoft.com/office/powerpoint/2010/main" val="3366656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2C26D-3E35-1A8F-1DEE-C5980A4299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35F4844-6168-026A-ECB3-8EC7DA8B4A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2679575-C90D-E9FB-6B1C-0503E8AB55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BEBD97-B655-5A39-135F-2B77684E3EDA}"/>
              </a:ext>
            </a:extLst>
          </p:cNvPr>
          <p:cNvSpPr>
            <a:spLocks noGrp="1"/>
          </p:cNvSpPr>
          <p:nvPr>
            <p:ph type="dt" sz="half" idx="10"/>
          </p:nvPr>
        </p:nvSpPr>
        <p:spPr/>
        <p:txBody>
          <a:bodyPr/>
          <a:lstStyle/>
          <a:p>
            <a:fld id="{50203D33-3B3E-4A3F-8FDD-16A5646F44BA}" type="datetimeFigureOut">
              <a:rPr lang="en-IN" smtClean="0"/>
              <a:t>25-08-2024</a:t>
            </a:fld>
            <a:endParaRPr lang="en-IN"/>
          </a:p>
        </p:txBody>
      </p:sp>
      <p:sp>
        <p:nvSpPr>
          <p:cNvPr id="6" name="Footer Placeholder 5">
            <a:extLst>
              <a:ext uri="{FF2B5EF4-FFF2-40B4-BE49-F238E27FC236}">
                <a16:creationId xmlns:a16="http://schemas.microsoft.com/office/drawing/2014/main" id="{5034C029-45E2-B97E-7FAD-C7A96296C7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3E82D0-6512-85CD-8932-828C515053F7}"/>
              </a:ext>
            </a:extLst>
          </p:cNvPr>
          <p:cNvSpPr>
            <a:spLocks noGrp="1"/>
          </p:cNvSpPr>
          <p:nvPr>
            <p:ph type="sldNum" sz="quarter" idx="12"/>
          </p:nvPr>
        </p:nvSpPr>
        <p:spPr/>
        <p:txBody>
          <a:bodyPr/>
          <a:lstStyle/>
          <a:p>
            <a:fld id="{BDC05CBF-8265-40BD-B3B1-D475F973D22A}" type="slidenum">
              <a:rPr lang="en-IN" smtClean="0"/>
              <a:t>‹#›</a:t>
            </a:fld>
            <a:endParaRPr lang="en-IN"/>
          </a:p>
        </p:txBody>
      </p:sp>
    </p:spTree>
    <p:extLst>
      <p:ext uri="{BB962C8B-B14F-4D97-AF65-F5344CB8AC3E}">
        <p14:creationId xmlns:p14="http://schemas.microsoft.com/office/powerpoint/2010/main" val="2374483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EAC36B-7900-B2C7-B1C3-2C1AA3BE75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84F535-4D2C-4879-0071-9C34092A00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61E0DC-BAB3-E9D4-200C-6EED55E9BA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0203D33-3B3E-4A3F-8FDD-16A5646F44BA}" type="datetimeFigureOut">
              <a:rPr lang="en-IN" smtClean="0"/>
              <a:t>25-08-2024</a:t>
            </a:fld>
            <a:endParaRPr lang="en-IN"/>
          </a:p>
        </p:txBody>
      </p:sp>
      <p:sp>
        <p:nvSpPr>
          <p:cNvPr id="5" name="Footer Placeholder 4">
            <a:extLst>
              <a:ext uri="{FF2B5EF4-FFF2-40B4-BE49-F238E27FC236}">
                <a16:creationId xmlns:a16="http://schemas.microsoft.com/office/drawing/2014/main" id="{5016AB1F-CA2E-3ABD-D541-4AE48F3023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F0E7D9AF-4DA0-C575-E4C4-942E6289A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DC05CBF-8265-40BD-B3B1-D475F973D22A}" type="slidenum">
              <a:rPr lang="en-IN" smtClean="0"/>
              <a:t>‹#›</a:t>
            </a:fld>
            <a:endParaRPr lang="en-IN"/>
          </a:p>
        </p:txBody>
      </p:sp>
    </p:spTree>
    <p:extLst>
      <p:ext uri="{BB962C8B-B14F-4D97-AF65-F5344CB8AC3E}">
        <p14:creationId xmlns:p14="http://schemas.microsoft.com/office/powerpoint/2010/main" val="368605622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group of people sitting around a table&#10;&#10;Description automatically generated">
            <a:extLst>
              <a:ext uri="{FF2B5EF4-FFF2-40B4-BE49-F238E27FC236}">
                <a16:creationId xmlns:a16="http://schemas.microsoft.com/office/drawing/2014/main" id="{40F4020E-B9AB-1745-D875-381865EF9C0D}"/>
              </a:ext>
            </a:extLst>
          </p:cNvPr>
          <p:cNvPicPr>
            <a:picLocks noChangeAspect="1"/>
          </p:cNvPicPr>
          <p:nvPr/>
        </p:nvPicPr>
        <p:blipFill>
          <a:blip r:embed="rId2">
            <a:extLst>
              <a:ext uri="{28A0092B-C50C-407E-A947-70E740481C1C}">
                <a14:useLocalDpi xmlns:a14="http://schemas.microsoft.com/office/drawing/2010/main" val="0"/>
              </a:ext>
            </a:extLst>
          </a:blip>
          <a:srcRect t="7104" b="8956"/>
          <a:stretch/>
        </p:blipFill>
        <p:spPr>
          <a:xfrm>
            <a:off x="0" y="1707787"/>
            <a:ext cx="12191980" cy="5150213"/>
          </a:xfrm>
          <a:prstGeom prst="rect">
            <a:avLst/>
          </a:prstGeom>
        </p:spPr>
      </p:pic>
      <p:sp>
        <p:nvSpPr>
          <p:cNvPr id="4" name="TextBox 3">
            <a:extLst>
              <a:ext uri="{FF2B5EF4-FFF2-40B4-BE49-F238E27FC236}">
                <a16:creationId xmlns:a16="http://schemas.microsoft.com/office/drawing/2014/main" id="{D36AC668-5751-BC67-9F2E-F07F06FD12FD}"/>
              </a:ext>
            </a:extLst>
          </p:cNvPr>
          <p:cNvSpPr txBox="1"/>
          <p:nvPr/>
        </p:nvSpPr>
        <p:spPr>
          <a:xfrm>
            <a:off x="0" y="0"/>
            <a:ext cx="12191980" cy="1754326"/>
          </a:xfrm>
          <a:prstGeom prst="rect">
            <a:avLst/>
          </a:prstGeom>
          <a:ln>
            <a:noFill/>
          </a:ln>
        </p:spPr>
        <p:style>
          <a:lnRef idx="0">
            <a:scrgbClr r="0" g="0" b="0"/>
          </a:lnRef>
          <a:fillRef idx="1003">
            <a:schemeClr val="lt2"/>
          </a:fillRef>
          <a:effectRef idx="0">
            <a:scrgbClr r="0" g="0" b="0"/>
          </a:effectRef>
          <a:fontRef idx="minor">
            <a:schemeClr val="lt1"/>
          </a:fontRef>
        </p:style>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5400" b="1" dirty="0">
                <a:ln/>
                <a:solidFill>
                  <a:schemeClr val="accent3"/>
                </a:solidFill>
              </a:rPr>
              <a:t>EXPLORATORY DATA ANALYSIS FOR ECOMMERCE </a:t>
            </a:r>
            <a:endParaRPr lang="en-IN" sz="5400" b="1" dirty="0">
              <a:ln/>
              <a:solidFill>
                <a:schemeClr val="accent3"/>
              </a:solidFill>
            </a:endParaRPr>
          </a:p>
        </p:txBody>
      </p:sp>
    </p:spTree>
    <p:extLst>
      <p:ext uri="{BB962C8B-B14F-4D97-AF65-F5344CB8AC3E}">
        <p14:creationId xmlns:p14="http://schemas.microsoft.com/office/powerpoint/2010/main" val="2524266112"/>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D1D4658-32CD-4903-BDA6-7B54EEA4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7A29A97C-0C3C-4F06-9CA4-68DFD1CE4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0886" y="983228"/>
            <a:ext cx="8301112" cy="5874772"/>
          </a:xfrm>
          <a:custGeom>
            <a:avLst/>
            <a:gdLst>
              <a:gd name="connsiteX0" fmla="*/ 3607511 w 8301112"/>
              <a:gd name="connsiteY0" fmla="*/ 0 h 5874772"/>
              <a:gd name="connsiteX1" fmla="*/ 8106431 w 8301112"/>
              <a:gd name="connsiteY1" fmla="*/ 0 h 5874772"/>
              <a:gd name="connsiteX2" fmla="*/ 8301112 w 8301112"/>
              <a:gd name="connsiteY2" fmla="*/ 0 h 5874772"/>
              <a:gd name="connsiteX3" fmla="*/ 8301112 w 8301112"/>
              <a:gd name="connsiteY3" fmla="*/ 5874772 h 5874772"/>
              <a:gd name="connsiteX4" fmla="*/ 27685 w 8301112"/>
              <a:gd name="connsiteY4" fmla="*/ 5874772 h 5874772"/>
              <a:gd name="connsiteX5" fmla="*/ 24376 w 8301112"/>
              <a:gd name="connsiteY5" fmla="*/ 5862584 h 5874772"/>
              <a:gd name="connsiteX6" fmla="*/ 97502 w 8301112"/>
              <a:gd name="connsiteY6" fmla="*/ 5167850 h 5874772"/>
              <a:gd name="connsiteX7" fmla="*/ 2827510 w 8301112"/>
              <a:gd name="connsiteY7" fmla="*/ 438782 h 5874772"/>
              <a:gd name="connsiteX8" fmla="*/ 3607511 w 8301112"/>
              <a:gd name="connsiteY8" fmla="*/ 0 h 58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1112" h="5874772">
                <a:moveTo>
                  <a:pt x="3607511" y="0"/>
                </a:moveTo>
                <a:cubicBezTo>
                  <a:pt x="3607511" y="0"/>
                  <a:pt x="3607511" y="0"/>
                  <a:pt x="8106431" y="0"/>
                </a:cubicBezTo>
                <a:lnTo>
                  <a:pt x="8301112" y="0"/>
                </a:lnTo>
                <a:lnTo>
                  <a:pt x="8301112" y="5874772"/>
                </a:lnTo>
                <a:lnTo>
                  <a:pt x="27685" y="5874772"/>
                </a:lnTo>
                <a:lnTo>
                  <a:pt x="24376" y="5862584"/>
                </a:lnTo>
                <a:cubicBezTo>
                  <a:pt x="-24375" y="5631005"/>
                  <a:pt x="0" y="5362863"/>
                  <a:pt x="97502" y="5167850"/>
                </a:cubicBezTo>
                <a:cubicBezTo>
                  <a:pt x="97502" y="5167850"/>
                  <a:pt x="97502" y="5167850"/>
                  <a:pt x="2827510" y="438782"/>
                </a:cubicBezTo>
                <a:cubicBezTo>
                  <a:pt x="2973760" y="195014"/>
                  <a:pt x="3331265" y="0"/>
                  <a:pt x="3607511"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801292C1-8B12-4AF2-9B59-8851A132E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360023"/>
            <a:ext cx="5342806" cy="4453168"/>
          </a:xfrm>
          <a:custGeom>
            <a:avLst/>
            <a:gdLst>
              <a:gd name="connsiteX0" fmla="*/ 313737 w 5342806"/>
              <a:gd name="connsiteY0" fmla="*/ 2699726 h 4453168"/>
              <a:gd name="connsiteX1" fmla="*/ 775980 w 5342806"/>
              <a:gd name="connsiteY1" fmla="*/ 2699726 h 4453168"/>
              <a:gd name="connsiteX2" fmla="*/ 846865 w 5342806"/>
              <a:gd name="connsiteY2" fmla="*/ 2741502 h 4453168"/>
              <a:gd name="connsiteX3" fmla="*/ 1078485 w 5342806"/>
              <a:gd name="connsiteY3" fmla="*/ 3140369 h 4453168"/>
              <a:gd name="connsiteX4" fmla="*/ 1078485 w 5342806"/>
              <a:gd name="connsiteY4" fmla="*/ 3221933 h 4453168"/>
              <a:gd name="connsiteX5" fmla="*/ 846865 w 5342806"/>
              <a:gd name="connsiteY5" fmla="*/ 3620799 h 4453168"/>
              <a:gd name="connsiteX6" fmla="*/ 775980 w 5342806"/>
              <a:gd name="connsiteY6" fmla="*/ 3662576 h 4453168"/>
              <a:gd name="connsiteX7" fmla="*/ 313737 w 5342806"/>
              <a:gd name="connsiteY7" fmla="*/ 3662576 h 4453168"/>
              <a:gd name="connsiteX8" fmla="*/ 241855 w 5342806"/>
              <a:gd name="connsiteY8" fmla="*/ 3620799 h 4453168"/>
              <a:gd name="connsiteX9" fmla="*/ 11232 w 5342806"/>
              <a:gd name="connsiteY9" fmla="*/ 3221933 h 4453168"/>
              <a:gd name="connsiteX10" fmla="*/ 11232 w 5342806"/>
              <a:gd name="connsiteY10" fmla="*/ 3140369 h 4453168"/>
              <a:gd name="connsiteX11" fmla="*/ 241855 w 5342806"/>
              <a:gd name="connsiteY11" fmla="*/ 2741502 h 4453168"/>
              <a:gd name="connsiteX12" fmla="*/ 313737 w 5342806"/>
              <a:gd name="connsiteY12" fmla="*/ 2699726 h 4453168"/>
              <a:gd name="connsiteX13" fmla="*/ 2150770 w 5342806"/>
              <a:gd name="connsiteY13" fmla="*/ 492430 h 4453168"/>
              <a:gd name="connsiteX14" fmla="*/ 2388454 w 5342806"/>
              <a:gd name="connsiteY14" fmla="*/ 492430 h 4453168"/>
              <a:gd name="connsiteX15" fmla="*/ 2416181 w 5342806"/>
              <a:gd name="connsiteY15" fmla="*/ 492430 h 4453168"/>
              <a:gd name="connsiteX16" fmla="*/ 2442639 w 5342806"/>
              <a:gd name="connsiteY16" fmla="*/ 537992 h 4453168"/>
              <a:gd name="connsiteX17" fmla="*/ 2572233 w 5342806"/>
              <a:gd name="connsiteY17" fmla="*/ 761161 h 4453168"/>
              <a:gd name="connsiteX18" fmla="*/ 2572233 w 5342806"/>
              <a:gd name="connsiteY18" fmla="*/ 886078 h 4453168"/>
              <a:gd name="connsiteX19" fmla="*/ 2217501 w 5342806"/>
              <a:gd name="connsiteY19" fmla="*/ 1496950 h 4453168"/>
              <a:gd name="connsiteX20" fmla="*/ 2108941 w 5342806"/>
              <a:gd name="connsiteY20" fmla="*/ 1560931 h 4453168"/>
              <a:gd name="connsiteX21" fmla="*/ 1401007 w 5342806"/>
              <a:gd name="connsiteY21" fmla="*/ 1560931 h 4453168"/>
              <a:gd name="connsiteX22" fmla="*/ 1367679 w 5342806"/>
              <a:gd name="connsiteY22" fmla="*/ 1556504 h 4453168"/>
              <a:gd name="connsiteX23" fmla="*/ 1344756 w 5342806"/>
              <a:gd name="connsiteY23" fmla="*/ 1546893 h 4453168"/>
              <a:gd name="connsiteX24" fmla="*/ 1358765 w 5342806"/>
              <a:gd name="connsiteY24" fmla="*/ 1522665 h 4453168"/>
              <a:gd name="connsiteX25" fmla="*/ 1855078 w 5342806"/>
              <a:gd name="connsiteY25" fmla="*/ 664281 h 4453168"/>
              <a:gd name="connsiteX26" fmla="*/ 2150770 w 5342806"/>
              <a:gd name="connsiteY26" fmla="*/ 492430 h 4453168"/>
              <a:gd name="connsiteX27" fmla="*/ 1359084 w 5342806"/>
              <a:gd name="connsiteY27" fmla="*/ 0 h 4453168"/>
              <a:gd name="connsiteX28" fmla="*/ 2157630 w 5342806"/>
              <a:gd name="connsiteY28" fmla="*/ 0 h 4453168"/>
              <a:gd name="connsiteX29" fmla="*/ 2280085 w 5342806"/>
              <a:gd name="connsiteY29" fmla="*/ 72172 h 4453168"/>
              <a:gd name="connsiteX30" fmla="*/ 2494708 w 5342806"/>
              <a:gd name="connsiteY30" fmla="*/ 441767 h 4453168"/>
              <a:gd name="connsiteX31" fmla="*/ 2518954 w 5342806"/>
              <a:gd name="connsiteY31" fmla="*/ 483519 h 4453168"/>
              <a:gd name="connsiteX32" fmla="*/ 2499877 w 5342806"/>
              <a:gd name="connsiteY32" fmla="*/ 483519 h 4453168"/>
              <a:gd name="connsiteX33" fmla="*/ 2409708 w 5342806"/>
              <a:gd name="connsiteY33" fmla="*/ 483519 h 4453168"/>
              <a:gd name="connsiteX34" fmla="*/ 2370537 w 5342806"/>
              <a:gd name="connsiteY34" fmla="*/ 416064 h 4453168"/>
              <a:gd name="connsiteX35" fmla="*/ 2220885 w 5342806"/>
              <a:gd name="connsiteY35" fmla="*/ 158353 h 4453168"/>
              <a:gd name="connsiteX36" fmla="*/ 2112324 w 5342806"/>
              <a:gd name="connsiteY36" fmla="*/ 94371 h 4453168"/>
              <a:gd name="connsiteX37" fmla="*/ 1404390 w 5342806"/>
              <a:gd name="connsiteY37" fmla="*/ 94371 h 4453168"/>
              <a:gd name="connsiteX38" fmla="*/ 1294301 w 5342806"/>
              <a:gd name="connsiteY38" fmla="*/ 158353 h 4453168"/>
              <a:gd name="connsiteX39" fmla="*/ 941098 w 5342806"/>
              <a:gd name="connsiteY39" fmla="*/ 769224 h 4453168"/>
              <a:gd name="connsiteX40" fmla="*/ 941098 w 5342806"/>
              <a:gd name="connsiteY40" fmla="*/ 894141 h 4453168"/>
              <a:gd name="connsiteX41" fmla="*/ 1294301 w 5342806"/>
              <a:gd name="connsiteY41" fmla="*/ 1505013 h 4453168"/>
              <a:gd name="connsiteX42" fmla="*/ 1340745 w 5342806"/>
              <a:gd name="connsiteY42" fmla="*/ 1551856 h 4453168"/>
              <a:gd name="connsiteX43" fmla="*/ 1346119 w 5342806"/>
              <a:gd name="connsiteY43" fmla="*/ 1554109 h 4453168"/>
              <a:gd name="connsiteX44" fmla="*/ 1317310 w 5342806"/>
              <a:gd name="connsiteY44" fmla="*/ 1603934 h 4453168"/>
              <a:gd name="connsiteX45" fmla="*/ 1295884 w 5342806"/>
              <a:gd name="connsiteY45" fmla="*/ 1640991 h 4453168"/>
              <a:gd name="connsiteX46" fmla="*/ 1318107 w 5342806"/>
              <a:gd name="connsiteY46" fmla="*/ 1650309 h 4453168"/>
              <a:gd name="connsiteX47" fmla="*/ 1355700 w 5342806"/>
              <a:gd name="connsiteY47" fmla="*/ 1655302 h 4453168"/>
              <a:gd name="connsiteX48" fmla="*/ 2154247 w 5342806"/>
              <a:gd name="connsiteY48" fmla="*/ 1655302 h 4453168"/>
              <a:gd name="connsiteX49" fmla="*/ 2276701 w 5342806"/>
              <a:gd name="connsiteY49" fmla="*/ 1583132 h 4453168"/>
              <a:gd name="connsiteX50" fmla="*/ 2676837 w 5342806"/>
              <a:gd name="connsiteY50" fmla="*/ 894072 h 4453168"/>
              <a:gd name="connsiteX51" fmla="*/ 2676837 w 5342806"/>
              <a:gd name="connsiteY51" fmla="*/ 753167 h 4453168"/>
              <a:gd name="connsiteX52" fmla="*/ 2544761 w 5342806"/>
              <a:gd name="connsiteY52" fmla="*/ 525724 h 4453168"/>
              <a:gd name="connsiteX53" fmla="*/ 2525427 w 5342806"/>
              <a:gd name="connsiteY53" fmla="*/ 492430 h 4453168"/>
              <a:gd name="connsiteX54" fmla="*/ 2614995 w 5342806"/>
              <a:gd name="connsiteY54" fmla="*/ 492430 h 4453168"/>
              <a:gd name="connsiteX55" fmla="*/ 4052233 w 5342806"/>
              <a:gd name="connsiteY55" fmla="*/ 492430 h 4453168"/>
              <a:gd name="connsiteX56" fmla="*/ 4343819 w 5342806"/>
              <a:gd name="connsiteY56" fmla="*/ 664281 h 4453168"/>
              <a:gd name="connsiteX57" fmla="*/ 5296604 w 5342806"/>
              <a:gd name="connsiteY57" fmla="*/ 2305041 h 4453168"/>
              <a:gd name="connsiteX58" fmla="*/ 5296604 w 5342806"/>
              <a:gd name="connsiteY58" fmla="*/ 2640558 h 4453168"/>
              <a:gd name="connsiteX59" fmla="*/ 4343819 w 5342806"/>
              <a:gd name="connsiteY59" fmla="*/ 4281318 h 4453168"/>
              <a:gd name="connsiteX60" fmla="*/ 4052233 w 5342806"/>
              <a:gd name="connsiteY60" fmla="*/ 4453168 h 4453168"/>
              <a:gd name="connsiteX61" fmla="*/ 2150770 w 5342806"/>
              <a:gd name="connsiteY61" fmla="*/ 4453168 h 4453168"/>
              <a:gd name="connsiteX62" fmla="*/ 1855078 w 5342806"/>
              <a:gd name="connsiteY62" fmla="*/ 4281318 h 4453168"/>
              <a:gd name="connsiteX63" fmla="*/ 906399 w 5342806"/>
              <a:gd name="connsiteY63" fmla="*/ 2640558 h 4453168"/>
              <a:gd name="connsiteX64" fmla="*/ 906399 w 5342806"/>
              <a:gd name="connsiteY64" fmla="*/ 2305041 h 4453168"/>
              <a:gd name="connsiteX65" fmla="*/ 1258651 w 5342806"/>
              <a:gd name="connsiteY65" fmla="*/ 1695815 h 4453168"/>
              <a:gd name="connsiteX66" fmla="*/ 1288338 w 5342806"/>
              <a:gd name="connsiteY66" fmla="*/ 1644472 h 4453168"/>
              <a:gd name="connsiteX67" fmla="*/ 1287293 w 5342806"/>
              <a:gd name="connsiteY67" fmla="*/ 1644034 h 4453168"/>
              <a:gd name="connsiteX68" fmla="*/ 1234904 w 5342806"/>
              <a:gd name="connsiteY68" fmla="*/ 1591195 h 4453168"/>
              <a:gd name="connsiteX69" fmla="*/ 836494 w 5342806"/>
              <a:gd name="connsiteY69" fmla="*/ 902135 h 4453168"/>
              <a:gd name="connsiteX70" fmla="*/ 836494 w 5342806"/>
              <a:gd name="connsiteY70" fmla="*/ 761230 h 4453168"/>
              <a:gd name="connsiteX71" fmla="*/ 1234904 w 5342806"/>
              <a:gd name="connsiteY71" fmla="*/ 72172 h 4453168"/>
              <a:gd name="connsiteX72" fmla="*/ 1359084 w 5342806"/>
              <a:gd name="connsiteY72" fmla="*/ 0 h 4453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342806" h="4453168">
                <a:moveTo>
                  <a:pt x="313737" y="2699726"/>
                </a:moveTo>
                <a:cubicBezTo>
                  <a:pt x="313737" y="2699726"/>
                  <a:pt x="313737" y="2699726"/>
                  <a:pt x="775980" y="2699726"/>
                </a:cubicBezTo>
                <a:cubicBezTo>
                  <a:pt x="804933" y="2699726"/>
                  <a:pt x="832887" y="2715641"/>
                  <a:pt x="846865" y="2741502"/>
                </a:cubicBezTo>
                <a:cubicBezTo>
                  <a:pt x="846865" y="2741502"/>
                  <a:pt x="846865" y="2741502"/>
                  <a:pt x="1078485" y="3140369"/>
                </a:cubicBezTo>
                <a:cubicBezTo>
                  <a:pt x="1093461" y="3165236"/>
                  <a:pt x="1093461" y="3197066"/>
                  <a:pt x="1078485" y="3221933"/>
                </a:cubicBezTo>
                <a:cubicBezTo>
                  <a:pt x="1078485" y="3221933"/>
                  <a:pt x="1078485" y="3221933"/>
                  <a:pt x="846865" y="3620799"/>
                </a:cubicBezTo>
                <a:cubicBezTo>
                  <a:pt x="832887" y="3646661"/>
                  <a:pt x="804933" y="3662576"/>
                  <a:pt x="775980" y="3662576"/>
                </a:cubicBezTo>
                <a:cubicBezTo>
                  <a:pt x="775980" y="3662576"/>
                  <a:pt x="775980" y="3662576"/>
                  <a:pt x="313737" y="3662576"/>
                </a:cubicBezTo>
                <a:cubicBezTo>
                  <a:pt x="283786" y="3662576"/>
                  <a:pt x="256830" y="3646661"/>
                  <a:pt x="241855" y="3620799"/>
                </a:cubicBezTo>
                <a:cubicBezTo>
                  <a:pt x="241855" y="3620799"/>
                  <a:pt x="241855" y="3620799"/>
                  <a:pt x="11232" y="3221933"/>
                </a:cubicBezTo>
                <a:cubicBezTo>
                  <a:pt x="-3743" y="3197066"/>
                  <a:pt x="-3743" y="3165236"/>
                  <a:pt x="11232" y="3140369"/>
                </a:cubicBezTo>
                <a:cubicBezTo>
                  <a:pt x="11232" y="3140369"/>
                  <a:pt x="11232" y="3140369"/>
                  <a:pt x="241855" y="2741502"/>
                </a:cubicBezTo>
                <a:cubicBezTo>
                  <a:pt x="256830" y="2715641"/>
                  <a:pt x="283786" y="2699726"/>
                  <a:pt x="313737" y="2699726"/>
                </a:cubicBezTo>
                <a:close/>
                <a:moveTo>
                  <a:pt x="2150770" y="492430"/>
                </a:moveTo>
                <a:cubicBezTo>
                  <a:pt x="2150770" y="492430"/>
                  <a:pt x="2150770" y="492430"/>
                  <a:pt x="2388454" y="492430"/>
                </a:cubicBezTo>
                <a:lnTo>
                  <a:pt x="2416181" y="492430"/>
                </a:lnTo>
                <a:lnTo>
                  <a:pt x="2442639" y="537992"/>
                </a:lnTo>
                <a:cubicBezTo>
                  <a:pt x="2479480" y="601434"/>
                  <a:pt x="2522349" y="675258"/>
                  <a:pt x="2572233" y="761161"/>
                </a:cubicBezTo>
                <a:cubicBezTo>
                  <a:pt x="2595168" y="799246"/>
                  <a:pt x="2595168" y="847994"/>
                  <a:pt x="2572233" y="886078"/>
                </a:cubicBezTo>
                <a:cubicBezTo>
                  <a:pt x="2572233" y="886078"/>
                  <a:pt x="2572233" y="886078"/>
                  <a:pt x="2217501" y="1496950"/>
                </a:cubicBezTo>
                <a:cubicBezTo>
                  <a:pt x="2196094" y="1536558"/>
                  <a:pt x="2153283" y="1560931"/>
                  <a:pt x="2108941" y="1560931"/>
                </a:cubicBezTo>
                <a:cubicBezTo>
                  <a:pt x="2108941" y="1560931"/>
                  <a:pt x="2108941" y="1560931"/>
                  <a:pt x="1401007" y="1560931"/>
                </a:cubicBezTo>
                <a:cubicBezTo>
                  <a:pt x="1389539" y="1560931"/>
                  <a:pt x="1378359" y="1559408"/>
                  <a:pt x="1367679" y="1556504"/>
                </a:cubicBezTo>
                <a:lnTo>
                  <a:pt x="1344756" y="1546893"/>
                </a:lnTo>
                <a:lnTo>
                  <a:pt x="1358765" y="1522665"/>
                </a:lnTo>
                <a:cubicBezTo>
                  <a:pt x="1485427" y="1303600"/>
                  <a:pt x="1647555" y="1023197"/>
                  <a:pt x="1855078" y="664281"/>
                </a:cubicBezTo>
                <a:cubicBezTo>
                  <a:pt x="1916680" y="557897"/>
                  <a:pt x="2027565" y="492430"/>
                  <a:pt x="2150770" y="492430"/>
                </a:cubicBezTo>
                <a:close/>
                <a:moveTo>
                  <a:pt x="1359084" y="0"/>
                </a:moveTo>
                <a:cubicBezTo>
                  <a:pt x="1359084" y="0"/>
                  <a:pt x="1359084" y="0"/>
                  <a:pt x="2157630" y="0"/>
                </a:cubicBezTo>
                <a:cubicBezTo>
                  <a:pt x="2207647" y="0"/>
                  <a:pt x="2255938" y="27495"/>
                  <a:pt x="2280085" y="72172"/>
                </a:cubicBezTo>
                <a:cubicBezTo>
                  <a:pt x="2280085" y="72172"/>
                  <a:pt x="2280085" y="72172"/>
                  <a:pt x="2494708" y="441767"/>
                </a:cubicBezTo>
                <a:lnTo>
                  <a:pt x="2518954" y="483519"/>
                </a:lnTo>
                <a:lnTo>
                  <a:pt x="2499877" y="483519"/>
                </a:lnTo>
                <a:lnTo>
                  <a:pt x="2409708" y="483519"/>
                </a:lnTo>
                <a:lnTo>
                  <a:pt x="2370537" y="416064"/>
                </a:lnTo>
                <a:cubicBezTo>
                  <a:pt x="2220885" y="158353"/>
                  <a:pt x="2220885" y="158353"/>
                  <a:pt x="2220885" y="158353"/>
                </a:cubicBezTo>
                <a:cubicBezTo>
                  <a:pt x="2199478" y="118745"/>
                  <a:pt x="2156666" y="94371"/>
                  <a:pt x="2112324" y="94371"/>
                </a:cubicBezTo>
                <a:cubicBezTo>
                  <a:pt x="1404390" y="94371"/>
                  <a:pt x="1404390" y="94371"/>
                  <a:pt x="1404390" y="94371"/>
                </a:cubicBezTo>
                <a:cubicBezTo>
                  <a:pt x="1358520" y="94371"/>
                  <a:pt x="1317236" y="118745"/>
                  <a:pt x="1294301" y="158353"/>
                </a:cubicBezTo>
                <a:cubicBezTo>
                  <a:pt x="941098" y="769224"/>
                  <a:pt x="941098" y="769224"/>
                  <a:pt x="941098" y="769224"/>
                </a:cubicBezTo>
                <a:cubicBezTo>
                  <a:pt x="918163" y="807309"/>
                  <a:pt x="918163" y="856057"/>
                  <a:pt x="941098" y="894141"/>
                </a:cubicBezTo>
                <a:cubicBezTo>
                  <a:pt x="1294301" y="1505013"/>
                  <a:pt x="1294301" y="1505013"/>
                  <a:pt x="1294301" y="1505013"/>
                </a:cubicBezTo>
                <a:cubicBezTo>
                  <a:pt x="1305769" y="1524817"/>
                  <a:pt x="1321823" y="1540812"/>
                  <a:pt x="1340745" y="1551856"/>
                </a:cubicBezTo>
                <a:lnTo>
                  <a:pt x="1346119" y="1554109"/>
                </a:lnTo>
                <a:lnTo>
                  <a:pt x="1317310" y="1603934"/>
                </a:lnTo>
                <a:lnTo>
                  <a:pt x="1295884" y="1640991"/>
                </a:lnTo>
                <a:lnTo>
                  <a:pt x="1318107" y="1650309"/>
                </a:lnTo>
                <a:cubicBezTo>
                  <a:pt x="1330154" y="1653584"/>
                  <a:pt x="1342766" y="1655302"/>
                  <a:pt x="1355700" y="1655302"/>
                </a:cubicBezTo>
                <a:cubicBezTo>
                  <a:pt x="2154247" y="1655302"/>
                  <a:pt x="2154247" y="1655302"/>
                  <a:pt x="2154247" y="1655302"/>
                </a:cubicBezTo>
                <a:cubicBezTo>
                  <a:pt x="2204264" y="1655302"/>
                  <a:pt x="2252555" y="1627810"/>
                  <a:pt x="2276701" y="1583132"/>
                </a:cubicBezTo>
                <a:cubicBezTo>
                  <a:pt x="2676837" y="894072"/>
                  <a:pt x="2676837" y="894072"/>
                  <a:pt x="2676837" y="894072"/>
                </a:cubicBezTo>
                <a:cubicBezTo>
                  <a:pt x="2702708" y="851114"/>
                  <a:pt x="2702708" y="796127"/>
                  <a:pt x="2676837" y="753167"/>
                </a:cubicBezTo>
                <a:cubicBezTo>
                  <a:pt x="2626820" y="667035"/>
                  <a:pt x="2583056" y="591669"/>
                  <a:pt x="2544761" y="525724"/>
                </a:cubicBezTo>
                <a:lnTo>
                  <a:pt x="2525427" y="492430"/>
                </a:lnTo>
                <a:lnTo>
                  <a:pt x="2614995" y="492430"/>
                </a:lnTo>
                <a:cubicBezTo>
                  <a:pt x="2893530" y="492430"/>
                  <a:pt x="3339185" y="492430"/>
                  <a:pt x="4052233" y="492430"/>
                </a:cubicBezTo>
                <a:cubicBezTo>
                  <a:pt x="4171332" y="492430"/>
                  <a:pt x="4286323" y="557897"/>
                  <a:pt x="4343819" y="664281"/>
                </a:cubicBezTo>
                <a:cubicBezTo>
                  <a:pt x="4343819" y="664281"/>
                  <a:pt x="4343819" y="664281"/>
                  <a:pt x="5296604" y="2305041"/>
                </a:cubicBezTo>
                <a:cubicBezTo>
                  <a:pt x="5358207" y="2407332"/>
                  <a:pt x="5358207" y="2538266"/>
                  <a:pt x="5296604" y="2640558"/>
                </a:cubicBezTo>
                <a:cubicBezTo>
                  <a:pt x="5296604" y="2640558"/>
                  <a:pt x="5296604" y="2640558"/>
                  <a:pt x="4343819" y="4281318"/>
                </a:cubicBezTo>
                <a:cubicBezTo>
                  <a:pt x="4286323" y="4387702"/>
                  <a:pt x="4171332" y="4453168"/>
                  <a:pt x="4052233" y="4453168"/>
                </a:cubicBezTo>
                <a:cubicBezTo>
                  <a:pt x="4052233" y="4453168"/>
                  <a:pt x="4052233" y="4453168"/>
                  <a:pt x="2150770" y="4453168"/>
                </a:cubicBezTo>
                <a:cubicBezTo>
                  <a:pt x="2027565" y="4453168"/>
                  <a:pt x="1916680" y="4387702"/>
                  <a:pt x="1855078" y="4281318"/>
                </a:cubicBezTo>
                <a:cubicBezTo>
                  <a:pt x="1855078" y="4281318"/>
                  <a:pt x="1855078" y="4281318"/>
                  <a:pt x="906399" y="2640558"/>
                </a:cubicBezTo>
                <a:cubicBezTo>
                  <a:pt x="844796" y="2538266"/>
                  <a:pt x="844796" y="2407332"/>
                  <a:pt x="906399" y="2305041"/>
                </a:cubicBezTo>
                <a:cubicBezTo>
                  <a:pt x="906399" y="2305041"/>
                  <a:pt x="906399" y="2305041"/>
                  <a:pt x="1258651" y="1695815"/>
                </a:cubicBezTo>
                <a:lnTo>
                  <a:pt x="1288338" y="1644472"/>
                </a:lnTo>
                <a:lnTo>
                  <a:pt x="1287293" y="1644034"/>
                </a:lnTo>
                <a:cubicBezTo>
                  <a:pt x="1265949" y="1631576"/>
                  <a:pt x="1247840" y="1613534"/>
                  <a:pt x="1234904" y="1591195"/>
                </a:cubicBezTo>
                <a:cubicBezTo>
                  <a:pt x="1234904" y="1591195"/>
                  <a:pt x="1234904" y="1591195"/>
                  <a:pt x="836494" y="902135"/>
                </a:cubicBezTo>
                <a:cubicBezTo>
                  <a:pt x="810622" y="859177"/>
                  <a:pt x="810622" y="804190"/>
                  <a:pt x="836494" y="761230"/>
                </a:cubicBezTo>
                <a:cubicBezTo>
                  <a:pt x="836494" y="761230"/>
                  <a:pt x="836494" y="761230"/>
                  <a:pt x="1234904" y="72172"/>
                </a:cubicBezTo>
                <a:cubicBezTo>
                  <a:pt x="1260775" y="27495"/>
                  <a:pt x="1307343" y="0"/>
                  <a:pt x="1359084"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screenshot of a computer code&#10;&#10;Description automatically generated">
            <a:extLst>
              <a:ext uri="{FF2B5EF4-FFF2-40B4-BE49-F238E27FC236}">
                <a16:creationId xmlns:a16="http://schemas.microsoft.com/office/drawing/2014/main" id="{00C03323-BF0B-A63D-A532-387A5875E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1" y="1775564"/>
            <a:ext cx="6718809" cy="3306873"/>
          </a:xfrm>
          <a:prstGeom prst="rect">
            <a:avLst/>
          </a:prstGeom>
        </p:spPr>
      </p:pic>
      <p:pic>
        <p:nvPicPr>
          <p:cNvPr id="5" name="Picture 4" descr="A pie chart with numbers and text&#10;&#10;Description automatically generated">
            <a:extLst>
              <a:ext uri="{FF2B5EF4-FFF2-40B4-BE49-F238E27FC236}">
                <a16:creationId xmlns:a16="http://schemas.microsoft.com/office/drawing/2014/main" id="{17A7FE68-8A31-65C0-88C6-0F24311283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3440" y="1775563"/>
            <a:ext cx="4666488" cy="3306873"/>
          </a:xfrm>
          <a:prstGeom prst="rect">
            <a:avLst/>
          </a:prstGeom>
        </p:spPr>
      </p:pic>
      <p:sp>
        <p:nvSpPr>
          <p:cNvPr id="2" name="TextBox 1">
            <a:extLst>
              <a:ext uri="{FF2B5EF4-FFF2-40B4-BE49-F238E27FC236}">
                <a16:creationId xmlns:a16="http://schemas.microsoft.com/office/drawing/2014/main" id="{09DCFB36-ADA4-DA59-52C8-F02F0D260EB7}"/>
              </a:ext>
            </a:extLst>
          </p:cNvPr>
          <p:cNvSpPr txBox="1"/>
          <p:nvPr/>
        </p:nvSpPr>
        <p:spPr>
          <a:xfrm>
            <a:off x="1194873" y="660062"/>
            <a:ext cx="2479040"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600" b="1" dirty="0">
                <a:solidFill>
                  <a:schemeClr val="accent2">
                    <a:lumMod val="75000"/>
                  </a:schemeClr>
                </a:solidFill>
              </a:rPr>
              <a:t>PIE CHART</a:t>
            </a:r>
            <a:endParaRPr lang="en-IN" sz="3600" b="1" dirty="0">
              <a:solidFill>
                <a:schemeClr val="accent2">
                  <a:lumMod val="75000"/>
                </a:schemeClr>
              </a:solidFill>
            </a:endParaRPr>
          </a:p>
        </p:txBody>
      </p:sp>
    </p:spTree>
    <p:extLst>
      <p:ext uri="{BB962C8B-B14F-4D97-AF65-F5344CB8AC3E}">
        <p14:creationId xmlns:p14="http://schemas.microsoft.com/office/powerpoint/2010/main" val="1000297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D1D4658-32CD-4903-BDA6-7B54EEA4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7A29A97C-0C3C-4F06-9CA4-68DFD1CE4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0886" y="983228"/>
            <a:ext cx="8301112" cy="5874772"/>
          </a:xfrm>
          <a:custGeom>
            <a:avLst/>
            <a:gdLst>
              <a:gd name="connsiteX0" fmla="*/ 3607511 w 8301112"/>
              <a:gd name="connsiteY0" fmla="*/ 0 h 5874772"/>
              <a:gd name="connsiteX1" fmla="*/ 8106431 w 8301112"/>
              <a:gd name="connsiteY1" fmla="*/ 0 h 5874772"/>
              <a:gd name="connsiteX2" fmla="*/ 8301112 w 8301112"/>
              <a:gd name="connsiteY2" fmla="*/ 0 h 5874772"/>
              <a:gd name="connsiteX3" fmla="*/ 8301112 w 8301112"/>
              <a:gd name="connsiteY3" fmla="*/ 5874772 h 5874772"/>
              <a:gd name="connsiteX4" fmla="*/ 27685 w 8301112"/>
              <a:gd name="connsiteY4" fmla="*/ 5874772 h 5874772"/>
              <a:gd name="connsiteX5" fmla="*/ 24376 w 8301112"/>
              <a:gd name="connsiteY5" fmla="*/ 5862584 h 5874772"/>
              <a:gd name="connsiteX6" fmla="*/ 97502 w 8301112"/>
              <a:gd name="connsiteY6" fmla="*/ 5167850 h 5874772"/>
              <a:gd name="connsiteX7" fmla="*/ 2827510 w 8301112"/>
              <a:gd name="connsiteY7" fmla="*/ 438782 h 5874772"/>
              <a:gd name="connsiteX8" fmla="*/ 3607511 w 8301112"/>
              <a:gd name="connsiteY8" fmla="*/ 0 h 58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1112" h="5874772">
                <a:moveTo>
                  <a:pt x="3607511" y="0"/>
                </a:moveTo>
                <a:cubicBezTo>
                  <a:pt x="3607511" y="0"/>
                  <a:pt x="3607511" y="0"/>
                  <a:pt x="8106431" y="0"/>
                </a:cubicBezTo>
                <a:lnTo>
                  <a:pt x="8301112" y="0"/>
                </a:lnTo>
                <a:lnTo>
                  <a:pt x="8301112" y="5874772"/>
                </a:lnTo>
                <a:lnTo>
                  <a:pt x="27685" y="5874772"/>
                </a:lnTo>
                <a:lnTo>
                  <a:pt x="24376" y="5862584"/>
                </a:lnTo>
                <a:cubicBezTo>
                  <a:pt x="-24375" y="5631005"/>
                  <a:pt x="0" y="5362863"/>
                  <a:pt x="97502" y="5167850"/>
                </a:cubicBezTo>
                <a:cubicBezTo>
                  <a:pt x="97502" y="5167850"/>
                  <a:pt x="97502" y="5167850"/>
                  <a:pt x="2827510" y="438782"/>
                </a:cubicBezTo>
                <a:cubicBezTo>
                  <a:pt x="2973760" y="195014"/>
                  <a:pt x="3331265" y="0"/>
                  <a:pt x="3607511"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801292C1-8B12-4AF2-9B59-8851A132E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360023"/>
            <a:ext cx="5342806" cy="4453168"/>
          </a:xfrm>
          <a:custGeom>
            <a:avLst/>
            <a:gdLst>
              <a:gd name="connsiteX0" fmla="*/ 313737 w 5342806"/>
              <a:gd name="connsiteY0" fmla="*/ 2699726 h 4453168"/>
              <a:gd name="connsiteX1" fmla="*/ 775980 w 5342806"/>
              <a:gd name="connsiteY1" fmla="*/ 2699726 h 4453168"/>
              <a:gd name="connsiteX2" fmla="*/ 846865 w 5342806"/>
              <a:gd name="connsiteY2" fmla="*/ 2741502 h 4453168"/>
              <a:gd name="connsiteX3" fmla="*/ 1078485 w 5342806"/>
              <a:gd name="connsiteY3" fmla="*/ 3140369 h 4453168"/>
              <a:gd name="connsiteX4" fmla="*/ 1078485 w 5342806"/>
              <a:gd name="connsiteY4" fmla="*/ 3221933 h 4453168"/>
              <a:gd name="connsiteX5" fmla="*/ 846865 w 5342806"/>
              <a:gd name="connsiteY5" fmla="*/ 3620799 h 4453168"/>
              <a:gd name="connsiteX6" fmla="*/ 775980 w 5342806"/>
              <a:gd name="connsiteY6" fmla="*/ 3662576 h 4453168"/>
              <a:gd name="connsiteX7" fmla="*/ 313737 w 5342806"/>
              <a:gd name="connsiteY7" fmla="*/ 3662576 h 4453168"/>
              <a:gd name="connsiteX8" fmla="*/ 241855 w 5342806"/>
              <a:gd name="connsiteY8" fmla="*/ 3620799 h 4453168"/>
              <a:gd name="connsiteX9" fmla="*/ 11232 w 5342806"/>
              <a:gd name="connsiteY9" fmla="*/ 3221933 h 4453168"/>
              <a:gd name="connsiteX10" fmla="*/ 11232 w 5342806"/>
              <a:gd name="connsiteY10" fmla="*/ 3140369 h 4453168"/>
              <a:gd name="connsiteX11" fmla="*/ 241855 w 5342806"/>
              <a:gd name="connsiteY11" fmla="*/ 2741502 h 4453168"/>
              <a:gd name="connsiteX12" fmla="*/ 313737 w 5342806"/>
              <a:gd name="connsiteY12" fmla="*/ 2699726 h 4453168"/>
              <a:gd name="connsiteX13" fmla="*/ 2150770 w 5342806"/>
              <a:gd name="connsiteY13" fmla="*/ 492430 h 4453168"/>
              <a:gd name="connsiteX14" fmla="*/ 2388454 w 5342806"/>
              <a:gd name="connsiteY14" fmla="*/ 492430 h 4453168"/>
              <a:gd name="connsiteX15" fmla="*/ 2416181 w 5342806"/>
              <a:gd name="connsiteY15" fmla="*/ 492430 h 4453168"/>
              <a:gd name="connsiteX16" fmla="*/ 2442639 w 5342806"/>
              <a:gd name="connsiteY16" fmla="*/ 537992 h 4453168"/>
              <a:gd name="connsiteX17" fmla="*/ 2572233 w 5342806"/>
              <a:gd name="connsiteY17" fmla="*/ 761161 h 4453168"/>
              <a:gd name="connsiteX18" fmla="*/ 2572233 w 5342806"/>
              <a:gd name="connsiteY18" fmla="*/ 886078 h 4453168"/>
              <a:gd name="connsiteX19" fmla="*/ 2217501 w 5342806"/>
              <a:gd name="connsiteY19" fmla="*/ 1496950 h 4453168"/>
              <a:gd name="connsiteX20" fmla="*/ 2108941 w 5342806"/>
              <a:gd name="connsiteY20" fmla="*/ 1560931 h 4453168"/>
              <a:gd name="connsiteX21" fmla="*/ 1401007 w 5342806"/>
              <a:gd name="connsiteY21" fmla="*/ 1560931 h 4453168"/>
              <a:gd name="connsiteX22" fmla="*/ 1367679 w 5342806"/>
              <a:gd name="connsiteY22" fmla="*/ 1556504 h 4453168"/>
              <a:gd name="connsiteX23" fmla="*/ 1344756 w 5342806"/>
              <a:gd name="connsiteY23" fmla="*/ 1546893 h 4453168"/>
              <a:gd name="connsiteX24" fmla="*/ 1358765 w 5342806"/>
              <a:gd name="connsiteY24" fmla="*/ 1522665 h 4453168"/>
              <a:gd name="connsiteX25" fmla="*/ 1855078 w 5342806"/>
              <a:gd name="connsiteY25" fmla="*/ 664281 h 4453168"/>
              <a:gd name="connsiteX26" fmla="*/ 2150770 w 5342806"/>
              <a:gd name="connsiteY26" fmla="*/ 492430 h 4453168"/>
              <a:gd name="connsiteX27" fmla="*/ 1359084 w 5342806"/>
              <a:gd name="connsiteY27" fmla="*/ 0 h 4453168"/>
              <a:gd name="connsiteX28" fmla="*/ 2157630 w 5342806"/>
              <a:gd name="connsiteY28" fmla="*/ 0 h 4453168"/>
              <a:gd name="connsiteX29" fmla="*/ 2280085 w 5342806"/>
              <a:gd name="connsiteY29" fmla="*/ 72172 h 4453168"/>
              <a:gd name="connsiteX30" fmla="*/ 2494708 w 5342806"/>
              <a:gd name="connsiteY30" fmla="*/ 441767 h 4453168"/>
              <a:gd name="connsiteX31" fmla="*/ 2518954 w 5342806"/>
              <a:gd name="connsiteY31" fmla="*/ 483519 h 4453168"/>
              <a:gd name="connsiteX32" fmla="*/ 2499877 w 5342806"/>
              <a:gd name="connsiteY32" fmla="*/ 483519 h 4453168"/>
              <a:gd name="connsiteX33" fmla="*/ 2409708 w 5342806"/>
              <a:gd name="connsiteY33" fmla="*/ 483519 h 4453168"/>
              <a:gd name="connsiteX34" fmla="*/ 2370537 w 5342806"/>
              <a:gd name="connsiteY34" fmla="*/ 416064 h 4453168"/>
              <a:gd name="connsiteX35" fmla="*/ 2220885 w 5342806"/>
              <a:gd name="connsiteY35" fmla="*/ 158353 h 4453168"/>
              <a:gd name="connsiteX36" fmla="*/ 2112324 w 5342806"/>
              <a:gd name="connsiteY36" fmla="*/ 94371 h 4453168"/>
              <a:gd name="connsiteX37" fmla="*/ 1404390 w 5342806"/>
              <a:gd name="connsiteY37" fmla="*/ 94371 h 4453168"/>
              <a:gd name="connsiteX38" fmla="*/ 1294301 w 5342806"/>
              <a:gd name="connsiteY38" fmla="*/ 158353 h 4453168"/>
              <a:gd name="connsiteX39" fmla="*/ 941098 w 5342806"/>
              <a:gd name="connsiteY39" fmla="*/ 769224 h 4453168"/>
              <a:gd name="connsiteX40" fmla="*/ 941098 w 5342806"/>
              <a:gd name="connsiteY40" fmla="*/ 894141 h 4453168"/>
              <a:gd name="connsiteX41" fmla="*/ 1294301 w 5342806"/>
              <a:gd name="connsiteY41" fmla="*/ 1505013 h 4453168"/>
              <a:gd name="connsiteX42" fmla="*/ 1340745 w 5342806"/>
              <a:gd name="connsiteY42" fmla="*/ 1551856 h 4453168"/>
              <a:gd name="connsiteX43" fmla="*/ 1346119 w 5342806"/>
              <a:gd name="connsiteY43" fmla="*/ 1554109 h 4453168"/>
              <a:gd name="connsiteX44" fmla="*/ 1317310 w 5342806"/>
              <a:gd name="connsiteY44" fmla="*/ 1603934 h 4453168"/>
              <a:gd name="connsiteX45" fmla="*/ 1295884 w 5342806"/>
              <a:gd name="connsiteY45" fmla="*/ 1640991 h 4453168"/>
              <a:gd name="connsiteX46" fmla="*/ 1318107 w 5342806"/>
              <a:gd name="connsiteY46" fmla="*/ 1650309 h 4453168"/>
              <a:gd name="connsiteX47" fmla="*/ 1355700 w 5342806"/>
              <a:gd name="connsiteY47" fmla="*/ 1655302 h 4453168"/>
              <a:gd name="connsiteX48" fmla="*/ 2154247 w 5342806"/>
              <a:gd name="connsiteY48" fmla="*/ 1655302 h 4453168"/>
              <a:gd name="connsiteX49" fmla="*/ 2276701 w 5342806"/>
              <a:gd name="connsiteY49" fmla="*/ 1583132 h 4453168"/>
              <a:gd name="connsiteX50" fmla="*/ 2676837 w 5342806"/>
              <a:gd name="connsiteY50" fmla="*/ 894072 h 4453168"/>
              <a:gd name="connsiteX51" fmla="*/ 2676837 w 5342806"/>
              <a:gd name="connsiteY51" fmla="*/ 753167 h 4453168"/>
              <a:gd name="connsiteX52" fmla="*/ 2544761 w 5342806"/>
              <a:gd name="connsiteY52" fmla="*/ 525724 h 4453168"/>
              <a:gd name="connsiteX53" fmla="*/ 2525427 w 5342806"/>
              <a:gd name="connsiteY53" fmla="*/ 492430 h 4453168"/>
              <a:gd name="connsiteX54" fmla="*/ 2614995 w 5342806"/>
              <a:gd name="connsiteY54" fmla="*/ 492430 h 4453168"/>
              <a:gd name="connsiteX55" fmla="*/ 4052233 w 5342806"/>
              <a:gd name="connsiteY55" fmla="*/ 492430 h 4453168"/>
              <a:gd name="connsiteX56" fmla="*/ 4343819 w 5342806"/>
              <a:gd name="connsiteY56" fmla="*/ 664281 h 4453168"/>
              <a:gd name="connsiteX57" fmla="*/ 5296604 w 5342806"/>
              <a:gd name="connsiteY57" fmla="*/ 2305041 h 4453168"/>
              <a:gd name="connsiteX58" fmla="*/ 5296604 w 5342806"/>
              <a:gd name="connsiteY58" fmla="*/ 2640558 h 4453168"/>
              <a:gd name="connsiteX59" fmla="*/ 4343819 w 5342806"/>
              <a:gd name="connsiteY59" fmla="*/ 4281318 h 4453168"/>
              <a:gd name="connsiteX60" fmla="*/ 4052233 w 5342806"/>
              <a:gd name="connsiteY60" fmla="*/ 4453168 h 4453168"/>
              <a:gd name="connsiteX61" fmla="*/ 2150770 w 5342806"/>
              <a:gd name="connsiteY61" fmla="*/ 4453168 h 4453168"/>
              <a:gd name="connsiteX62" fmla="*/ 1855078 w 5342806"/>
              <a:gd name="connsiteY62" fmla="*/ 4281318 h 4453168"/>
              <a:gd name="connsiteX63" fmla="*/ 906399 w 5342806"/>
              <a:gd name="connsiteY63" fmla="*/ 2640558 h 4453168"/>
              <a:gd name="connsiteX64" fmla="*/ 906399 w 5342806"/>
              <a:gd name="connsiteY64" fmla="*/ 2305041 h 4453168"/>
              <a:gd name="connsiteX65" fmla="*/ 1258651 w 5342806"/>
              <a:gd name="connsiteY65" fmla="*/ 1695815 h 4453168"/>
              <a:gd name="connsiteX66" fmla="*/ 1288338 w 5342806"/>
              <a:gd name="connsiteY66" fmla="*/ 1644472 h 4453168"/>
              <a:gd name="connsiteX67" fmla="*/ 1287293 w 5342806"/>
              <a:gd name="connsiteY67" fmla="*/ 1644034 h 4453168"/>
              <a:gd name="connsiteX68" fmla="*/ 1234904 w 5342806"/>
              <a:gd name="connsiteY68" fmla="*/ 1591195 h 4453168"/>
              <a:gd name="connsiteX69" fmla="*/ 836494 w 5342806"/>
              <a:gd name="connsiteY69" fmla="*/ 902135 h 4453168"/>
              <a:gd name="connsiteX70" fmla="*/ 836494 w 5342806"/>
              <a:gd name="connsiteY70" fmla="*/ 761230 h 4453168"/>
              <a:gd name="connsiteX71" fmla="*/ 1234904 w 5342806"/>
              <a:gd name="connsiteY71" fmla="*/ 72172 h 4453168"/>
              <a:gd name="connsiteX72" fmla="*/ 1359084 w 5342806"/>
              <a:gd name="connsiteY72" fmla="*/ 0 h 4453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342806" h="4453168">
                <a:moveTo>
                  <a:pt x="313737" y="2699726"/>
                </a:moveTo>
                <a:cubicBezTo>
                  <a:pt x="313737" y="2699726"/>
                  <a:pt x="313737" y="2699726"/>
                  <a:pt x="775980" y="2699726"/>
                </a:cubicBezTo>
                <a:cubicBezTo>
                  <a:pt x="804933" y="2699726"/>
                  <a:pt x="832887" y="2715641"/>
                  <a:pt x="846865" y="2741502"/>
                </a:cubicBezTo>
                <a:cubicBezTo>
                  <a:pt x="846865" y="2741502"/>
                  <a:pt x="846865" y="2741502"/>
                  <a:pt x="1078485" y="3140369"/>
                </a:cubicBezTo>
                <a:cubicBezTo>
                  <a:pt x="1093461" y="3165236"/>
                  <a:pt x="1093461" y="3197066"/>
                  <a:pt x="1078485" y="3221933"/>
                </a:cubicBezTo>
                <a:cubicBezTo>
                  <a:pt x="1078485" y="3221933"/>
                  <a:pt x="1078485" y="3221933"/>
                  <a:pt x="846865" y="3620799"/>
                </a:cubicBezTo>
                <a:cubicBezTo>
                  <a:pt x="832887" y="3646661"/>
                  <a:pt x="804933" y="3662576"/>
                  <a:pt x="775980" y="3662576"/>
                </a:cubicBezTo>
                <a:cubicBezTo>
                  <a:pt x="775980" y="3662576"/>
                  <a:pt x="775980" y="3662576"/>
                  <a:pt x="313737" y="3662576"/>
                </a:cubicBezTo>
                <a:cubicBezTo>
                  <a:pt x="283786" y="3662576"/>
                  <a:pt x="256830" y="3646661"/>
                  <a:pt x="241855" y="3620799"/>
                </a:cubicBezTo>
                <a:cubicBezTo>
                  <a:pt x="241855" y="3620799"/>
                  <a:pt x="241855" y="3620799"/>
                  <a:pt x="11232" y="3221933"/>
                </a:cubicBezTo>
                <a:cubicBezTo>
                  <a:pt x="-3743" y="3197066"/>
                  <a:pt x="-3743" y="3165236"/>
                  <a:pt x="11232" y="3140369"/>
                </a:cubicBezTo>
                <a:cubicBezTo>
                  <a:pt x="11232" y="3140369"/>
                  <a:pt x="11232" y="3140369"/>
                  <a:pt x="241855" y="2741502"/>
                </a:cubicBezTo>
                <a:cubicBezTo>
                  <a:pt x="256830" y="2715641"/>
                  <a:pt x="283786" y="2699726"/>
                  <a:pt x="313737" y="2699726"/>
                </a:cubicBezTo>
                <a:close/>
                <a:moveTo>
                  <a:pt x="2150770" y="492430"/>
                </a:moveTo>
                <a:cubicBezTo>
                  <a:pt x="2150770" y="492430"/>
                  <a:pt x="2150770" y="492430"/>
                  <a:pt x="2388454" y="492430"/>
                </a:cubicBezTo>
                <a:lnTo>
                  <a:pt x="2416181" y="492430"/>
                </a:lnTo>
                <a:lnTo>
                  <a:pt x="2442639" y="537992"/>
                </a:lnTo>
                <a:cubicBezTo>
                  <a:pt x="2479480" y="601434"/>
                  <a:pt x="2522349" y="675258"/>
                  <a:pt x="2572233" y="761161"/>
                </a:cubicBezTo>
                <a:cubicBezTo>
                  <a:pt x="2595168" y="799246"/>
                  <a:pt x="2595168" y="847994"/>
                  <a:pt x="2572233" y="886078"/>
                </a:cubicBezTo>
                <a:cubicBezTo>
                  <a:pt x="2572233" y="886078"/>
                  <a:pt x="2572233" y="886078"/>
                  <a:pt x="2217501" y="1496950"/>
                </a:cubicBezTo>
                <a:cubicBezTo>
                  <a:pt x="2196094" y="1536558"/>
                  <a:pt x="2153283" y="1560931"/>
                  <a:pt x="2108941" y="1560931"/>
                </a:cubicBezTo>
                <a:cubicBezTo>
                  <a:pt x="2108941" y="1560931"/>
                  <a:pt x="2108941" y="1560931"/>
                  <a:pt x="1401007" y="1560931"/>
                </a:cubicBezTo>
                <a:cubicBezTo>
                  <a:pt x="1389539" y="1560931"/>
                  <a:pt x="1378359" y="1559408"/>
                  <a:pt x="1367679" y="1556504"/>
                </a:cubicBezTo>
                <a:lnTo>
                  <a:pt x="1344756" y="1546893"/>
                </a:lnTo>
                <a:lnTo>
                  <a:pt x="1358765" y="1522665"/>
                </a:lnTo>
                <a:cubicBezTo>
                  <a:pt x="1485427" y="1303600"/>
                  <a:pt x="1647555" y="1023197"/>
                  <a:pt x="1855078" y="664281"/>
                </a:cubicBezTo>
                <a:cubicBezTo>
                  <a:pt x="1916680" y="557897"/>
                  <a:pt x="2027565" y="492430"/>
                  <a:pt x="2150770" y="492430"/>
                </a:cubicBezTo>
                <a:close/>
                <a:moveTo>
                  <a:pt x="1359084" y="0"/>
                </a:moveTo>
                <a:cubicBezTo>
                  <a:pt x="1359084" y="0"/>
                  <a:pt x="1359084" y="0"/>
                  <a:pt x="2157630" y="0"/>
                </a:cubicBezTo>
                <a:cubicBezTo>
                  <a:pt x="2207647" y="0"/>
                  <a:pt x="2255938" y="27495"/>
                  <a:pt x="2280085" y="72172"/>
                </a:cubicBezTo>
                <a:cubicBezTo>
                  <a:pt x="2280085" y="72172"/>
                  <a:pt x="2280085" y="72172"/>
                  <a:pt x="2494708" y="441767"/>
                </a:cubicBezTo>
                <a:lnTo>
                  <a:pt x="2518954" y="483519"/>
                </a:lnTo>
                <a:lnTo>
                  <a:pt x="2499877" y="483519"/>
                </a:lnTo>
                <a:lnTo>
                  <a:pt x="2409708" y="483519"/>
                </a:lnTo>
                <a:lnTo>
                  <a:pt x="2370537" y="416064"/>
                </a:lnTo>
                <a:cubicBezTo>
                  <a:pt x="2220885" y="158353"/>
                  <a:pt x="2220885" y="158353"/>
                  <a:pt x="2220885" y="158353"/>
                </a:cubicBezTo>
                <a:cubicBezTo>
                  <a:pt x="2199478" y="118745"/>
                  <a:pt x="2156666" y="94371"/>
                  <a:pt x="2112324" y="94371"/>
                </a:cubicBezTo>
                <a:cubicBezTo>
                  <a:pt x="1404390" y="94371"/>
                  <a:pt x="1404390" y="94371"/>
                  <a:pt x="1404390" y="94371"/>
                </a:cubicBezTo>
                <a:cubicBezTo>
                  <a:pt x="1358520" y="94371"/>
                  <a:pt x="1317236" y="118745"/>
                  <a:pt x="1294301" y="158353"/>
                </a:cubicBezTo>
                <a:cubicBezTo>
                  <a:pt x="941098" y="769224"/>
                  <a:pt x="941098" y="769224"/>
                  <a:pt x="941098" y="769224"/>
                </a:cubicBezTo>
                <a:cubicBezTo>
                  <a:pt x="918163" y="807309"/>
                  <a:pt x="918163" y="856057"/>
                  <a:pt x="941098" y="894141"/>
                </a:cubicBezTo>
                <a:cubicBezTo>
                  <a:pt x="1294301" y="1505013"/>
                  <a:pt x="1294301" y="1505013"/>
                  <a:pt x="1294301" y="1505013"/>
                </a:cubicBezTo>
                <a:cubicBezTo>
                  <a:pt x="1305769" y="1524817"/>
                  <a:pt x="1321823" y="1540812"/>
                  <a:pt x="1340745" y="1551856"/>
                </a:cubicBezTo>
                <a:lnTo>
                  <a:pt x="1346119" y="1554109"/>
                </a:lnTo>
                <a:lnTo>
                  <a:pt x="1317310" y="1603934"/>
                </a:lnTo>
                <a:lnTo>
                  <a:pt x="1295884" y="1640991"/>
                </a:lnTo>
                <a:lnTo>
                  <a:pt x="1318107" y="1650309"/>
                </a:lnTo>
                <a:cubicBezTo>
                  <a:pt x="1330154" y="1653584"/>
                  <a:pt x="1342766" y="1655302"/>
                  <a:pt x="1355700" y="1655302"/>
                </a:cubicBezTo>
                <a:cubicBezTo>
                  <a:pt x="2154247" y="1655302"/>
                  <a:pt x="2154247" y="1655302"/>
                  <a:pt x="2154247" y="1655302"/>
                </a:cubicBezTo>
                <a:cubicBezTo>
                  <a:pt x="2204264" y="1655302"/>
                  <a:pt x="2252555" y="1627810"/>
                  <a:pt x="2276701" y="1583132"/>
                </a:cubicBezTo>
                <a:cubicBezTo>
                  <a:pt x="2676837" y="894072"/>
                  <a:pt x="2676837" y="894072"/>
                  <a:pt x="2676837" y="894072"/>
                </a:cubicBezTo>
                <a:cubicBezTo>
                  <a:pt x="2702708" y="851114"/>
                  <a:pt x="2702708" y="796127"/>
                  <a:pt x="2676837" y="753167"/>
                </a:cubicBezTo>
                <a:cubicBezTo>
                  <a:pt x="2626820" y="667035"/>
                  <a:pt x="2583056" y="591669"/>
                  <a:pt x="2544761" y="525724"/>
                </a:cubicBezTo>
                <a:lnTo>
                  <a:pt x="2525427" y="492430"/>
                </a:lnTo>
                <a:lnTo>
                  <a:pt x="2614995" y="492430"/>
                </a:lnTo>
                <a:cubicBezTo>
                  <a:pt x="2893530" y="492430"/>
                  <a:pt x="3339185" y="492430"/>
                  <a:pt x="4052233" y="492430"/>
                </a:cubicBezTo>
                <a:cubicBezTo>
                  <a:pt x="4171332" y="492430"/>
                  <a:pt x="4286323" y="557897"/>
                  <a:pt x="4343819" y="664281"/>
                </a:cubicBezTo>
                <a:cubicBezTo>
                  <a:pt x="4343819" y="664281"/>
                  <a:pt x="4343819" y="664281"/>
                  <a:pt x="5296604" y="2305041"/>
                </a:cubicBezTo>
                <a:cubicBezTo>
                  <a:pt x="5358207" y="2407332"/>
                  <a:pt x="5358207" y="2538266"/>
                  <a:pt x="5296604" y="2640558"/>
                </a:cubicBezTo>
                <a:cubicBezTo>
                  <a:pt x="5296604" y="2640558"/>
                  <a:pt x="5296604" y="2640558"/>
                  <a:pt x="4343819" y="4281318"/>
                </a:cubicBezTo>
                <a:cubicBezTo>
                  <a:pt x="4286323" y="4387702"/>
                  <a:pt x="4171332" y="4453168"/>
                  <a:pt x="4052233" y="4453168"/>
                </a:cubicBezTo>
                <a:cubicBezTo>
                  <a:pt x="4052233" y="4453168"/>
                  <a:pt x="4052233" y="4453168"/>
                  <a:pt x="2150770" y="4453168"/>
                </a:cubicBezTo>
                <a:cubicBezTo>
                  <a:pt x="2027565" y="4453168"/>
                  <a:pt x="1916680" y="4387702"/>
                  <a:pt x="1855078" y="4281318"/>
                </a:cubicBezTo>
                <a:cubicBezTo>
                  <a:pt x="1855078" y="4281318"/>
                  <a:pt x="1855078" y="4281318"/>
                  <a:pt x="906399" y="2640558"/>
                </a:cubicBezTo>
                <a:cubicBezTo>
                  <a:pt x="844796" y="2538266"/>
                  <a:pt x="844796" y="2407332"/>
                  <a:pt x="906399" y="2305041"/>
                </a:cubicBezTo>
                <a:cubicBezTo>
                  <a:pt x="906399" y="2305041"/>
                  <a:pt x="906399" y="2305041"/>
                  <a:pt x="1258651" y="1695815"/>
                </a:cubicBezTo>
                <a:lnTo>
                  <a:pt x="1288338" y="1644472"/>
                </a:lnTo>
                <a:lnTo>
                  <a:pt x="1287293" y="1644034"/>
                </a:lnTo>
                <a:cubicBezTo>
                  <a:pt x="1265949" y="1631576"/>
                  <a:pt x="1247840" y="1613534"/>
                  <a:pt x="1234904" y="1591195"/>
                </a:cubicBezTo>
                <a:cubicBezTo>
                  <a:pt x="1234904" y="1591195"/>
                  <a:pt x="1234904" y="1591195"/>
                  <a:pt x="836494" y="902135"/>
                </a:cubicBezTo>
                <a:cubicBezTo>
                  <a:pt x="810622" y="859177"/>
                  <a:pt x="810622" y="804190"/>
                  <a:pt x="836494" y="761230"/>
                </a:cubicBezTo>
                <a:cubicBezTo>
                  <a:pt x="836494" y="761230"/>
                  <a:pt x="836494" y="761230"/>
                  <a:pt x="1234904" y="72172"/>
                </a:cubicBezTo>
                <a:cubicBezTo>
                  <a:pt x="1260775" y="27495"/>
                  <a:pt x="1307343" y="0"/>
                  <a:pt x="1359084"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screenshot of a computer code&#10;&#10;Description automatically generated">
            <a:extLst>
              <a:ext uri="{FF2B5EF4-FFF2-40B4-BE49-F238E27FC236}">
                <a16:creationId xmlns:a16="http://schemas.microsoft.com/office/drawing/2014/main" id="{61DE608A-847E-ABCB-BE43-2B001F2F99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066" y="1680837"/>
            <a:ext cx="7906572" cy="3492377"/>
          </a:xfrm>
          <a:prstGeom prst="rect">
            <a:avLst/>
          </a:prstGeom>
        </p:spPr>
      </p:pic>
      <p:pic>
        <p:nvPicPr>
          <p:cNvPr id="5" name="Picture 4" descr="A pie chart with text&#10;&#10;Description automatically generated">
            <a:extLst>
              <a:ext uri="{FF2B5EF4-FFF2-40B4-BE49-F238E27FC236}">
                <a16:creationId xmlns:a16="http://schemas.microsoft.com/office/drawing/2014/main" id="{EDB8D07E-155B-D892-DEB9-87B0290D84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2638" y="1680837"/>
            <a:ext cx="3769360" cy="3492376"/>
          </a:xfrm>
          <a:prstGeom prst="rect">
            <a:avLst/>
          </a:prstGeom>
        </p:spPr>
      </p:pic>
    </p:spTree>
    <p:extLst>
      <p:ext uri="{BB962C8B-B14F-4D97-AF65-F5344CB8AC3E}">
        <p14:creationId xmlns:p14="http://schemas.microsoft.com/office/powerpoint/2010/main" val="1006087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D1D4658-32CD-4903-BDA6-7B54EEA4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7A29A97C-0C3C-4F06-9CA4-68DFD1CE4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0886" y="983228"/>
            <a:ext cx="8301112" cy="5874772"/>
          </a:xfrm>
          <a:custGeom>
            <a:avLst/>
            <a:gdLst>
              <a:gd name="connsiteX0" fmla="*/ 3607511 w 8301112"/>
              <a:gd name="connsiteY0" fmla="*/ 0 h 5874772"/>
              <a:gd name="connsiteX1" fmla="*/ 8106431 w 8301112"/>
              <a:gd name="connsiteY1" fmla="*/ 0 h 5874772"/>
              <a:gd name="connsiteX2" fmla="*/ 8301112 w 8301112"/>
              <a:gd name="connsiteY2" fmla="*/ 0 h 5874772"/>
              <a:gd name="connsiteX3" fmla="*/ 8301112 w 8301112"/>
              <a:gd name="connsiteY3" fmla="*/ 5874772 h 5874772"/>
              <a:gd name="connsiteX4" fmla="*/ 27685 w 8301112"/>
              <a:gd name="connsiteY4" fmla="*/ 5874772 h 5874772"/>
              <a:gd name="connsiteX5" fmla="*/ 24376 w 8301112"/>
              <a:gd name="connsiteY5" fmla="*/ 5862584 h 5874772"/>
              <a:gd name="connsiteX6" fmla="*/ 97502 w 8301112"/>
              <a:gd name="connsiteY6" fmla="*/ 5167850 h 5874772"/>
              <a:gd name="connsiteX7" fmla="*/ 2827510 w 8301112"/>
              <a:gd name="connsiteY7" fmla="*/ 438782 h 5874772"/>
              <a:gd name="connsiteX8" fmla="*/ 3607511 w 8301112"/>
              <a:gd name="connsiteY8" fmla="*/ 0 h 58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1112" h="5874772">
                <a:moveTo>
                  <a:pt x="3607511" y="0"/>
                </a:moveTo>
                <a:cubicBezTo>
                  <a:pt x="3607511" y="0"/>
                  <a:pt x="3607511" y="0"/>
                  <a:pt x="8106431" y="0"/>
                </a:cubicBezTo>
                <a:lnTo>
                  <a:pt x="8301112" y="0"/>
                </a:lnTo>
                <a:lnTo>
                  <a:pt x="8301112" y="5874772"/>
                </a:lnTo>
                <a:lnTo>
                  <a:pt x="27685" y="5874772"/>
                </a:lnTo>
                <a:lnTo>
                  <a:pt x="24376" y="5862584"/>
                </a:lnTo>
                <a:cubicBezTo>
                  <a:pt x="-24375" y="5631005"/>
                  <a:pt x="0" y="5362863"/>
                  <a:pt x="97502" y="5167850"/>
                </a:cubicBezTo>
                <a:cubicBezTo>
                  <a:pt x="97502" y="5167850"/>
                  <a:pt x="97502" y="5167850"/>
                  <a:pt x="2827510" y="438782"/>
                </a:cubicBezTo>
                <a:cubicBezTo>
                  <a:pt x="2973760" y="195014"/>
                  <a:pt x="3331265" y="0"/>
                  <a:pt x="3607511"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801292C1-8B12-4AF2-9B59-8851A132E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360023"/>
            <a:ext cx="5342806" cy="4453168"/>
          </a:xfrm>
          <a:custGeom>
            <a:avLst/>
            <a:gdLst>
              <a:gd name="connsiteX0" fmla="*/ 313737 w 5342806"/>
              <a:gd name="connsiteY0" fmla="*/ 2699726 h 4453168"/>
              <a:gd name="connsiteX1" fmla="*/ 775980 w 5342806"/>
              <a:gd name="connsiteY1" fmla="*/ 2699726 h 4453168"/>
              <a:gd name="connsiteX2" fmla="*/ 846865 w 5342806"/>
              <a:gd name="connsiteY2" fmla="*/ 2741502 h 4453168"/>
              <a:gd name="connsiteX3" fmla="*/ 1078485 w 5342806"/>
              <a:gd name="connsiteY3" fmla="*/ 3140369 h 4453168"/>
              <a:gd name="connsiteX4" fmla="*/ 1078485 w 5342806"/>
              <a:gd name="connsiteY4" fmla="*/ 3221933 h 4453168"/>
              <a:gd name="connsiteX5" fmla="*/ 846865 w 5342806"/>
              <a:gd name="connsiteY5" fmla="*/ 3620799 h 4453168"/>
              <a:gd name="connsiteX6" fmla="*/ 775980 w 5342806"/>
              <a:gd name="connsiteY6" fmla="*/ 3662576 h 4453168"/>
              <a:gd name="connsiteX7" fmla="*/ 313737 w 5342806"/>
              <a:gd name="connsiteY7" fmla="*/ 3662576 h 4453168"/>
              <a:gd name="connsiteX8" fmla="*/ 241855 w 5342806"/>
              <a:gd name="connsiteY8" fmla="*/ 3620799 h 4453168"/>
              <a:gd name="connsiteX9" fmla="*/ 11232 w 5342806"/>
              <a:gd name="connsiteY9" fmla="*/ 3221933 h 4453168"/>
              <a:gd name="connsiteX10" fmla="*/ 11232 w 5342806"/>
              <a:gd name="connsiteY10" fmla="*/ 3140369 h 4453168"/>
              <a:gd name="connsiteX11" fmla="*/ 241855 w 5342806"/>
              <a:gd name="connsiteY11" fmla="*/ 2741502 h 4453168"/>
              <a:gd name="connsiteX12" fmla="*/ 313737 w 5342806"/>
              <a:gd name="connsiteY12" fmla="*/ 2699726 h 4453168"/>
              <a:gd name="connsiteX13" fmla="*/ 2150770 w 5342806"/>
              <a:gd name="connsiteY13" fmla="*/ 492430 h 4453168"/>
              <a:gd name="connsiteX14" fmla="*/ 2388454 w 5342806"/>
              <a:gd name="connsiteY14" fmla="*/ 492430 h 4453168"/>
              <a:gd name="connsiteX15" fmla="*/ 2416181 w 5342806"/>
              <a:gd name="connsiteY15" fmla="*/ 492430 h 4453168"/>
              <a:gd name="connsiteX16" fmla="*/ 2442639 w 5342806"/>
              <a:gd name="connsiteY16" fmla="*/ 537992 h 4453168"/>
              <a:gd name="connsiteX17" fmla="*/ 2572233 w 5342806"/>
              <a:gd name="connsiteY17" fmla="*/ 761161 h 4453168"/>
              <a:gd name="connsiteX18" fmla="*/ 2572233 w 5342806"/>
              <a:gd name="connsiteY18" fmla="*/ 886078 h 4453168"/>
              <a:gd name="connsiteX19" fmla="*/ 2217501 w 5342806"/>
              <a:gd name="connsiteY19" fmla="*/ 1496950 h 4453168"/>
              <a:gd name="connsiteX20" fmla="*/ 2108941 w 5342806"/>
              <a:gd name="connsiteY20" fmla="*/ 1560931 h 4453168"/>
              <a:gd name="connsiteX21" fmla="*/ 1401007 w 5342806"/>
              <a:gd name="connsiteY21" fmla="*/ 1560931 h 4453168"/>
              <a:gd name="connsiteX22" fmla="*/ 1367679 w 5342806"/>
              <a:gd name="connsiteY22" fmla="*/ 1556504 h 4453168"/>
              <a:gd name="connsiteX23" fmla="*/ 1344756 w 5342806"/>
              <a:gd name="connsiteY23" fmla="*/ 1546893 h 4453168"/>
              <a:gd name="connsiteX24" fmla="*/ 1358765 w 5342806"/>
              <a:gd name="connsiteY24" fmla="*/ 1522665 h 4453168"/>
              <a:gd name="connsiteX25" fmla="*/ 1855078 w 5342806"/>
              <a:gd name="connsiteY25" fmla="*/ 664281 h 4453168"/>
              <a:gd name="connsiteX26" fmla="*/ 2150770 w 5342806"/>
              <a:gd name="connsiteY26" fmla="*/ 492430 h 4453168"/>
              <a:gd name="connsiteX27" fmla="*/ 1359084 w 5342806"/>
              <a:gd name="connsiteY27" fmla="*/ 0 h 4453168"/>
              <a:gd name="connsiteX28" fmla="*/ 2157630 w 5342806"/>
              <a:gd name="connsiteY28" fmla="*/ 0 h 4453168"/>
              <a:gd name="connsiteX29" fmla="*/ 2280085 w 5342806"/>
              <a:gd name="connsiteY29" fmla="*/ 72172 h 4453168"/>
              <a:gd name="connsiteX30" fmla="*/ 2494708 w 5342806"/>
              <a:gd name="connsiteY30" fmla="*/ 441767 h 4453168"/>
              <a:gd name="connsiteX31" fmla="*/ 2518954 w 5342806"/>
              <a:gd name="connsiteY31" fmla="*/ 483519 h 4453168"/>
              <a:gd name="connsiteX32" fmla="*/ 2499877 w 5342806"/>
              <a:gd name="connsiteY32" fmla="*/ 483519 h 4453168"/>
              <a:gd name="connsiteX33" fmla="*/ 2409708 w 5342806"/>
              <a:gd name="connsiteY33" fmla="*/ 483519 h 4453168"/>
              <a:gd name="connsiteX34" fmla="*/ 2370537 w 5342806"/>
              <a:gd name="connsiteY34" fmla="*/ 416064 h 4453168"/>
              <a:gd name="connsiteX35" fmla="*/ 2220885 w 5342806"/>
              <a:gd name="connsiteY35" fmla="*/ 158353 h 4453168"/>
              <a:gd name="connsiteX36" fmla="*/ 2112324 w 5342806"/>
              <a:gd name="connsiteY36" fmla="*/ 94371 h 4453168"/>
              <a:gd name="connsiteX37" fmla="*/ 1404390 w 5342806"/>
              <a:gd name="connsiteY37" fmla="*/ 94371 h 4453168"/>
              <a:gd name="connsiteX38" fmla="*/ 1294301 w 5342806"/>
              <a:gd name="connsiteY38" fmla="*/ 158353 h 4453168"/>
              <a:gd name="connsiteX39" fmla="*/ 941098 w 5342806"/>
              <a:gd name="connsiteY39" fmla="*/ 769224 h 4453168"/>
              <a:gd name="connsiteX40" fmla="*/ 941098 w 5342806"/>
              <a:gd name="connsiteY40" fmla="*/ 894141 h 4453168"/>
              <a:gd name="connsiteX41" fmla="*/ 1294301 w 5342806"/>
              <a:gd name="connsiteY41" fmla="*/ 1505013 h 4453168"/>
              <a:gd name="connsiteX42" fmla="*/ 1340745 w 5342806"/>
              <a:gd name="connsiteY42" fmla="*/ 1551856 h 4453168"/>
              <a:gd name="connsiteX43" fmla="*/ 1346119 w 5342806"/>
              <a:gd name="connsiteY43" fmla="*/ 1554109 h 4453168"/>
              <a:gd name="connsiteX44" fmla="*/ 1317310 w 5342806"/>
              <a:gd name="connsiteY44" fmla="*/ 1603934 h 4453168"/>
              <a:gd name="connsiteX45" fmla="*/ 1295884 w 5342806"/>
              <a:gd name="connsiteY45" fmla="*/ 1640991 h 4453168"/>
              <a:gd name="connsiteX46" fmla="*/ 1318107 w 5342806"/>
              <a:gd name="connsiteY46" fmla="*/ 1650309 h 4453168"/>
              <a:gd name="connsiteX47" fmla="*/ 1355700 w 5342806"/>
              <a:gd name="connsiteY47" fmla="*/ 1655302 h 4453168"/>
              <a:gd name="connsiteX48" fmla="*/ 2154247 w 5342806"/>
              <a:gd name="connsiteY48" fmla="*/ 1655302 h 4453168"/>
              <a:gd name="connsiteX49" fmla="*/ 2276701 w 5342806"/>
              <a:gd name="connsiteY49" fmla="*/ 1583132 h 4453168"/>
              <a:gd name="connsiteX50" fmla="*/ 2676837 w 5342806"/>
              <a:gd name="connsiteY50" fmla="*/ 894072 h 4453168"/>
              <a:gd name="connsiteX51" fmla="*/ 2676837 w 5342806"/>
              <a:gd name="connsiteY51" fmla="*/ 753167 h 4453168"/>
              <a:gd name="connsiteX52" fmla="*/ 2544761 w 5342806"/>
              <a:gd name="connsiteY52" fmla="*/ 525724 h 4453168"/>
              <a:gd name="connsiteX53" fmla="*/ 2525427 w 5342806"/>
              <a:gd name="connsiteY53" fmla="*/ 492430 h 4453168"/>
              <a:gd name="connsiteX54" fmla="*/ 2614995 w 5342806"/>
              <a:gd name="connsiteY54" fmla="*/ 492430 h 4453168"/>
              <a:gd name="connsiteX55" fmla="*/ 4052233 w 5342806"/>
              <a:gd name="connsiteY55" fmla="*/ 492430 h 4453168"/>
              <a:gd name="connsiteX56" fmla="*/ 4343819 w 5342806"/>
              <a:gd name="connsiteY56" fmla="*/ 664281 h 4453168"/>
              <a:gd name="connsiteX57" fmla="*/ 5296604 w 5342806"/>
              <a:gd name="connsiteY57" fmla="*/ 2305041 h 4453168"/>
              <a:gd name="connsiteX58" fmla="*/ 5296604 w 5342806"/>
              <a:gd name="connsiteY58" fmla="*/ 2640558 h 4453168"/>
              <a:gd name="connsiteX59" fmla="*/ 4343819 w 5342806"/>
              <a:gd name="connsiteY59" fmla="*/ 4281318 h 4453168"/>
              <a:gd name="connsiteX60" fmla="*/ 4052233 w 5342806"/>
              <a:gd name="connsiteY60" fmla="*/ 4453168 h 4453168"/>
              <a:gd name="connsiteX61" fmla="*/ 2150770 w 5342806"/>
              <a:gd name="connsiteY61" fmla="*/ 4453168 h 4453168"/>
              <a:gd name="connsiteX62" fmla="*/ 1855078 w 5342806"/>
              <a:gd name="connsiteY62" fmla="*/ 4281318 h 4453168"/>
              <a:gd name="connsiteX63" fmla="*/ 906399 w 5342806"/>
              <a:gd name="connsiteY63" fmla="*/ 2640558 h 4453168"/>
              <a:gd name="connsiteX64" fmla="*/ 906399 w 5342806"/>
              <a:gd name="connsiteY64" fmla="*/ 2305041 h 4453168"/>
              <a:gd name="connsiteX65" fmla="*/ 1258651 w 5342806"/>
              <a:gd name="connsiteY65" fmla="*/ 1695815 h 4453168"/>
              <a:gd name="connsiteX66" fmla="*/ 1288338 w 5342806"/>
              <a:gd name="connsiteY66" fmla="*/ 1644472 h 4453168"/>
              <a:gd name="connsiteX67" fmla="*/ 1287293 w 5342806"/>
              <a:gd name="connsiteY67" fmla="*/ 1644034 h 4453168"/>
              <a:gd name="connsiteX68" fmla="*/ 1234904 w 5342806"/>
              <a:gd name="connsiteY68" fmla="*/ 1591195 h 4453168"/>
              <a:gd name="connsiteX69" fmla="*/ 836494 w 5342806"/>
              <a:gd name="connsiteY69" fmla="*/ 902135 h 4453168"/>
              <a:gd name="connsiteX70" fmla="*/ 836494 w 5342806"/>
              <a:gd name="connsiteY70" fmla="*/ 761230 h 4453168"/>
              <a:gd name="connsiteX71" fmla="*/ 1234904 w 5342806"/>
              <a:gd name="connsiteY71" fmla="*/ 72172 h 4453168"/>
              <a:gd name="connsiteX72" fmla="*/ 1359084 w 5342806"/>
              <a:gd name="connsiteY72" fmla="*/ 0 h 4453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342806" h="4453168">
                <a:moveTo>
                  <a:pt x="313737" y="2699726"/>
                </a:moveTo>
                <a:cubicBezTo>
                  <a:pt x="313737" y="2699726"/>
                  <a:pt x="313737" y="2699726"/>
                  <a:pt x="775980" y="2699726"/>
                </a:cubicBezTo>
                <a:cubicBezTo>
                  <a:pt x="804933" y="2699726"/>
                  <a:pt x="832887" y="2715641"/>
                  <a:pt x="846865" y="2741502"/>
                </a:cubicBezTo>
                <a:cubicBezTo>
                  <a:pt x="846865" y="2741502"/>
                  <a:pt x="846865" y="2741502"/>
                  <a:pt x="1078485" y="3140369"/>
                </a:cubicBezTo>
                <a:cubicBezTo>
                  <a:pt x="1093461" y="3165236"/>
                  <a:pt x="1093461" y="3197066"/>
                  <a:pt x="1078485" y="3221933"/>
                </a:cubicBezTo>
                <a:cubicBezTo>
                  <a:pt x="1078485" y="3221933"/>
                  <a:pt x="1078485" y="3221933"/>
                  <a:pt x="846865" y="3620799"/>
                </a:cubicBezTo>
                <a:cubicBezTo>
                  <a:pt x="832887" y="3646661"/>
                  <a:pt x="804933" y="3662576"/>
                  <a:pt x="775980" y="3662576"/>
                </a:cubicBezTo>
                <a:cubicBezTo>
                  <a:pt x="775980" y="3662576"/>
                  <a:pt x="775980" y="3662576"/>
                  <a:pt x="313737" y="3662576"/>
                </a:cubicBezTo>
                <a:cubicBezTo>
                  <a:pt x="283786" y="3662576"/>
                  <a:pt x="256830" y="3646661"/>
                  <a:pt x="241855" y="3620799"/>
                </a:cubicBezTo>
                <a:cubicBezTo>
                  <a:pt x="241855" y="3620799"/>
                  <a:pt x="241855" y="3620799"/>
                  <a:pt x="11232" y="3221933"/>
                </a:cubicBezTo>
                <a:cubicBezTo>
                  <a:pt x="-3743" y="3197066"/>
                  <a:pt x="-3743" y="3165236"/>
                  <a:pt x="11232" y="3140369"/>
                </a:cubicBezTo>
                <a:cubicBezTo>
                  <a:pt x="11232" y="3140369"/>
                  <a:pt x="11232" y="3140369"/>
                  <a:pt x="241855" y="2741502"/>
                </a:cubicBezTo>
                <a:cubicBezTo>
                  <a:pt x="256830" y="2715641"/>
                  <a:pt x="283786" y="2699726"/>
                  <a:pt x="313737" y="2699726"/>
                </a:cubicBezTo>
                <a:close/>
                <a:moveTo>
                  <a:pt x="2150770" y="492430"/>
                </a:moveTo>
                <a:cubicBezTo>
                  <a:pt x="2150770" y="492430"/>
                  <a:pt x="2150770" y="492430"/>
                  <a:pt x="2388454" y="492430"/>
                </a:cubicBezTo>
                <a:lnTo>
                  <a:pt x="2416181" y="492430"/>
                </a:lnTo>
                <a:lnTo>
                  <a:pt x="2442639" y="537992"/>
                </a:lnTo>
                <a:cubicBezTo>
                  <a:pt x="2479480" y="601434"/>
                  <a:pt x="2522349" y="675258"/>
                  <a:pt x="2572233" y="761161"/>
                </a:cubicBezTo>
                <a:cubicBezTo>
                  <a:pt x="2595168" y="799246"/>
                  <a:pt x="2595168" y="847994"/>
                  <a:pt x="2572233" y="886078"/>
                </a:cubicBezTo>
                <a:cubicBezTo>
                  <a:pt x="2572233" y="886078"/>
                  <a:pt x="2572233" y="886078"/>
                  <a:pt x="2217501" y="1496950"/>
                </a:cubicBezTo>
                <a:cubicBezTo>
                  <a:pt x="2196094" y="1536558"/>
                  <a:pt x="2153283" y="1560931"/>
                  <a:pt x="2108941" y="1560931"/>
                </a:cubicBezTo>
                <a:cubicBezTo>
                  <a:pt x="2108941" y="1560931"/>
                  <a:pt x="2108941" y="1560931"/>
                  <a:pt x="1401007" y="1560931"/>
                </a:cubicBezTo>
                <a:cubicBezTo>
                  <a:pt x="1389539" y="1560931"/>
                  <a:pt x="1378359" y="1559408"/>
                  <a:pt x="1367679" y="1556504"/>
                </a:cubicBezTo>
                <a:lnTo>
                  <a:pt x="1344756" y="1546893"/>
                </a:lnTo>
                <a:lnTo>
                  <a:pt x="1358765" y="1522665"/>
                </a:lnTo>
                <a:cubicBezTo>
                  <a:pt x="1485427" y="1303600"/>
                  <a:pt x="1647555" y="1023197"/>
                  <a:pt x="1855078" y="664281"/>
                </a:cubicBezTo>
                <a:cubicBezTo>
                  <a:pt x="1916680" y="557897"/>
                  <a:pt x="2027565" y="492430"/>
                  <a:pt x="2150770" y="492430"/>
                </a:cubicBezTo>
                <a:close/>
                <a:moveTo>
                  <a:pt x="1359084" y="0"/>
                </a:moveTo>
                <a:cubicBezTo>
                  <a:pt x="1359084" y="0"/>
                  <a:pt x="1359084" y="0"/>
                  <a:pt x="2157630" y="0"/>
                </a:cubicBezTo>
                <a:cubicBezTo>
                  <a:pt x="2207647" y="0"/>
                  <a:pt x="2255938" y="27495"/>
                  <a:pt x="2280085" y="72172"/>
                </a:cubicBezTo>
                <a:cubicBezTo>
                  <a:pt x="2280085" y="72172"/>
                  <a:pt x="2280085" y="72172"/>
                  <a:pt x="2494708" y="441767"/>
                </a:cubicBezTo>
                <a:lnTo>
                  <a:pt x="2518954" y="483519"/>
                </a:lnTo>
                <a:lnTo>
                  <a:pt x="2499877" y="483519"/>
                </a:lnTo>
                <a:lnTo>
                  <a:pt x="2409708" y="483519"/>
                </a:lnTo>
                <a:lnTo>
                  <a:pt x="2370537" y="416064"/>
                </a:lnTo>
                <a:cubicBezTo>
                  <a:pt x="2220885" y="158353"/>
                  <a:pt x="2220885" y="158353"/>
                  <a:pt x="2220885" y="158353"/>
                </a:cubicBezTo>
                <a:cubicBezTo>
                  <a:pt x="2199478" y="118745"/>
                  <a:pt x="2156666" y="94371"/>
                  <a:pt x="2112324" y="94371"/>
                </a:cubicBezTo>
                <a:cubicBezTo>
                  <a:pt x="1404390" y="94371"/>
                  <a:pt x="1404390" y="94371"/>
                  <a:pt x="1404390" y="94371"/>
                </a:cubicBezTo>
                <a:cubicBezTo>
                  <a:pt x="1358520" y="94371"/>
                  <a:pt x="1317236" y="118745"/>
                  <a:pt x="1294301" y="158353"/>
                </a:cubicBezTo>
                <a:cubicBezTo>
                  <a:pt x="941098" y="769224"/>
                  <a:pt x="941098" y="769224"/>
                  <a:pt x="941098" y="769224"/>
                </a:cubicBezTo>
                <a:cubicBezTo>
                  <a:pt x="918163" y="807309"/>
                  <a:pt x="918163" y="856057"/>
                  <a:pt x="941098" y="894141"/>
                </a:cubicBezTo>
                <a:cubicBezTo>
                  <a:pt x="1294301" y="1505013"/>
                  <a:pt x="1294301" y="1505013"/>
                  <a:pt x="1294301" y="1505013"/>
                </a:cubicBezTo>
                <a:cubicBezTo>
                  <a:pt x="1305769" y="1524817"/>
                  <a:pt x="1321823" y="1540812"/>
                  <a:pt x="1340745" y="1551856"/>
                </a:cubicBezTo>
                <a:lnTo>
                  <a:pt x="1346119" y="1554109"/>
                </a:lnTo>
                <a:lnTo>
                  <a:pt x="1317310" y="1603934"/>
                </a:lnTo>
                <a:lnTo>
                  <a:pt x="1295884" y="1640991"/>
                </a:lnTo>
                <a:lnTo>
                  <a:pt x="1318107" y="1650309"/>
                </a:lnTo>
                <a:cubicBezTo>
                  <a:pt x="1330154" y="1653584"/>
                  <a:pt x="1342766" y="1655302"/>
                  <a:pt x="1355700" y="1655302"/>
                </a:cubicBezTo>
                <a:cubicBezTo>
                  <a:pt x="2154247" y="1655302"/>
                  <a:pt x="2154247" y="1655302"/>
                  <a:pt x="2154247" y="1655302"/>
                </a:cubicBezTo>
                <a:cubicBezTo>
                  <a:pt x="2204264" y="1655302"/>
                  <a:pt x="2252555" y="1627810"/>
                  <a:pt x="2276701" y="1583132"/>
                </a:cubicBezTo>
                <a:cubicBezTo>
                  <a:pt x="2676837" y="894072"/>
                  <a:pt x="2676837" y="894072"/>
                  <a:pt x="2676837" y="894072"/>
                </a:cubicBezTo>
                <a:cubicBezTo>
                  <a:pt x="2702708" y="851114"/>
                  <a:pt x="2702708" y="796127"/>
                  <a:pt x="2676837" y="753167"/>
                </a:cubicBezTo>
                <a:cubicBezTo>
                  <a:pt x="2626820" y="667035"/>
                  <a:pt x="2583056" y="591669"/>
                  <a:pt x="2544761" y="525724"/>
                </a:cubicBezTo>
                <a:lnTo>
                  <a:pt x="2525427" y="492430"/>
                </a:lnTo>
                <a:lnTo>
                  <a:pt x="2614995" y="492430"/>
                </a:lnTo>
                <a:cubicBezTo>
                  <a:pt x="2893530" y="492430"/>
                  <a:pt x="3339185" y="492430"/>
                  <a:pt x="4052233" y="492430"/>
                </a:cubicBezTo>
                <a:cubicBezTo>
                  <a:pt x="4171332" y="492430"/>
                  <a:pt x="4286323" y="557897"/>
                  <a:pt x="4343819" y="664281"/>
                </a:cubicBezTo>
                <a:cubicBezTo>
                  <a:pt x="4343819" y="664281"/>
                  <a:pt x="4343819" y="664281"/>
                  <a:pt x="5296604" y="2305041"/>
                </a:cubicBezTo>
                <a:cubicBezTo>
                  <a:pt x="5358207" y="2407332"/>
                  <a:pt x="5358207" y="2538266"/>
                  <a:pt x="5296604" y="2640558"/>
                </a:cubicBezTo>
                <a:cubicBezTo>
                  <a:pt x="5296604" y="2640558"/>
                  <a:pt x="5296604" y="2640558"/>
                  <a:pt x="4343819" y="4281318"/>
                </a:cubicBezTo>
                <a:cubicBezTo>
                  <a:pt x="4286323" y="4387702"/>
                  <a:pt x="4171332" y="4453168"/>
                  <a:pt x="4052233" y="4453168"/>
                </a:cubicBezTo>
                <a:cubicBezTo>
                  <a:pt x="4052233" y="4453168"/>
                  <a:pt x="4052233" y="4453168"/>
                  <a:pt x="2150770" y="4453168"/>
                </a:cubicBezTo>
                <a:cubicBezTo>
                  <a:pt x="2027565" y="4453168"/>
                  <a:pt x="1916680" y="4387702"/>
                  <a:pt x="1855078" y="4281318"/>
                </a:cubicBezTo>
                <a:cubicBezTo>
                  <a:pt x="1855078" y="4281318"/>
                  <a:pt x="1855078" y="4281318"/>
                  <a:pt x="906399" y="2640558"/>
                </a:cubicBezTo>
                <a:cubicBezTo>
                  <a:pt x="844796" y="2538266"/>
                  <a:pt x="844796" y="2407332"/>
                  <a:pt x="906399" y="2305041"/>
                </a:cubicBezTo>
                <a:cubicBezTo>
                  <a:pt x="906399" y="2305041"/>
                  <a:pt x="906399" y="2305041"/>
                  <a:pt x="1258651" y="1695815"/>
                </a:cubicBezTo>
                <a:lnTo>
                  <a:pt x="1288338" y="1644472"/>
                </a:lnTo>
                <a:lnTo>
                  <a:pt x="1287293" y="1644034"/>
                </a:lnTo>
                <a:cubicBezTo>
                  <a:pt x="1265949" y="1631576"/>
                  <a:pt x="1247840" y="1613534"/>
                  <a:pt x="1234904" y="1591195"/>
                </a:cubicBezTo>
                <a:cubicBezTo>
                  <a:pt x="1234904" y="1591195"/>
                  <a:pt x="1234904" y="1591195"/>
                  <a:pt x="836494" y="902135"/>
                </a:cubicBezTo>
                <a:cubicBezTo>
                  <a:pt x="810622" y="859177"/>
                  <a:pt x="810622" y="804190"/>
                  <a:pt x="836494" y="761230"/>
                </a:cubicBezTo>
                <a:cubicBezTo>
                  <a:pt x="836494" y="761230"/>
                  <a:pt x="836494" y="761230"/>
                  <a:pt x="1234904" y="72172"/>
                </a:cubicBezTo>
                <a:cubicBezTo>
                  <a:pt x="1260775" y="27495"/>
                  <a:pt x="1307343" y="0"/>
                  <a:pt x="1359084"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black text on a white background&#10;&#10;Description automatically generated">
            <a:extLst>
              <a:ext uri="{FF2B5EF4-FFF2-40B4-BE49-F238E27FC236}">
                <a16:creationId xmlns:a16="http://schemas.microsoft.com/office/drawing/2014/main" id="{B359EAD8-5D3F-AB11-045B-DCA70042C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698" y="1629559"/>
            <a:ext cx="5342805" cy="906015"/>
          </a:xfrm>
          <a:prstGeom prst="rect">
            <a:avLst/>
          </a:prstGeom>
        </p:spPr>
      </p:pic>
      <p:pic>
        <p:nvPicPr>
          <p:cNvPr id="5" name="Picture 4" descr="A computer code on a white background&#10;&#10;Description automatically generated">
            <a:extLst>
              <a:ext uri="{FF2B5EF4-FFF2-40B4-BE49-F238E27FC236}">
                <a16:creationId xmlns:a16="http://schemas.microsoft.com/office/drawing/2014/main" id="{2152AA5F-102B-7F36-8031-F69146D33F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60" y="2412176"/>
            <a:ext cx="7561050" cy="2990645"/>
          </a:xfrm>
          <a:prstGeom prst="rect">
            <a:avLst/>
          </a:prstGeom>
        </p:spPr>
      </p:pic>
      <p:pic>
        <p:nvPicPr>
          <p:cNvPr id="7" name="Picture 6" descr="A graph with red and white bars&#10;&#10;Description automatically generated">
            <a:extLst>
              <a:ext uri="{FF2B5EF4-FFF2-40B4-BE49-F238E27FC236}">
                <a16:creationId xmlns:a16="http://schemas.microsoft.com/office/drawing/2014/main" id="{D45CAEB1-8C1C-1041-3B13-8FED312730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0011" y="1506162"/>
            <a:ext cx="3914144" cy="3845675"/>
          </a:xfrm>
          <a:prstGeom prst="rect">
            <a:avLst/>
          </a:prstGeom>
        </p:spPr>
      </p:pic>
      <p:sp>
        <p:nvSpPr>
          <p:cNvPr id="8" name="TextBox 7">
            <a:extLst>
              <a:ext uri="{FF2B5EF4-FFF2-40B4-BE49-F238E27FC236}">
                <a16:creationId xmlns:a16="http://schemas.microsoft.com/office/drawing/2014/main" id="{BD066221-193E-B2C8-6775-AA86489721CE}"/>
              </a:ext>
            </a:extLst>
          </p:cNvPr>
          <p:cNvSpPr txBox="1"/>
          <p:nvPr/>
        </p:nvSpPr>
        <p:spPr>
          <a:xfrm>
            <a:off x="1282698" y="609927"/>
            <a:ext cx="3688080"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600" b="1" dirty="0">
                <a:solidFill>
                  <a:schemeClr val="accent2">
                    <a:lumMod val="75000"/>
                  </a:schemeClr>
                </a:solidFill>
              </a:rPr>
              <a:t>HISTOGRAMS</a:t>
            </a:r>
            <a:endParaRPr lang="en-IN" sz="3600" b="1" dirty="0">
              <a:solidFill>
                <a:schemeClr val="accent2">
                  <a:lumMod val="75000"/>
                </a:schemeClr>
              </a:solidFill>
            </a:endParaRPr>
          </a:p>
        </p:txBody>
      </p:sp>
    </p:spTree>
    <p:extLst>
      <p:ext uri="{BB962C8B-B14F-4D97-AF65-F5344CB8AC3E}">
        <p14:creationId xmlns:p14="http://schemas.microsoft.com/office/powerpoint/2010/main" val="449889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D1D4658-32CD-4903-BDA6-7B54EEA4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7A29A97C-0C3C-4F06-9CA4-68DFD1CE4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0886" y="983228"/>
            <a:ext cx="8301112" cy="5874772"/>
          </a:xfrm>
          <a:custGeom>
            <a:avLst/>
            <a:gdLst>
              <a:gd name="connsiteX0" fmla="*/ 3607511 w 8301112"/>
              <a:gd name="connsiteY0" fmla="*/ 0 h 5874772"/>
              <a:gd name="connsiteX1" fmla="*/ 8106431 w 8301112"/>
              <a:gd name="connsiteY1" fmla="*/ 0 h 5874772"/>
              <a:gd name="connsiteX2" fmla="*/ 8301112 w 8301112"/>
              <a:gd name="connsiteY2" fmla="*/ 0 h 5874772"/>
              <a:gd name="connsiteX3" fmla="*/ 8301112 w 8301112"/>
              <a:gd name="connsiteY3" fmla="*/ 5874772 h 5874772"/>
              <a:gd name="connsiteX4" fmla="*/ 27685 w 8301112"/>
              <a:gd name="connsiteY4" fmla="*/ 5874772 h 5874772"/>
              <a:gd name="connsiteX5" fmla="*/ 24376 w 8301112"/>
              <a:gd name="connsiteY5" fmla="*/ 5862584 h 5874772"/>
              <a:gd name="connsiteX6" fmla="*/ 97502 w 8301112"/>
              <a:gd name="connsiteY6" fmla="*/ 5167850 h 5874772"/>
              <a:gd name="connsiteX7" fmla="*/ 2827510 w 8301112"/>
              <a:gd name="connsiteY7" fmla="*/ 438782 h 5874772"/>
              <a:gd name="connsiteX8" fmla="*/ 3607511 w 8301112"/>
              <a:gd name="connsiteY8" fmla="*/ 0 h 58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1112" h="5874772">
                <a:moveTo>
                  <a:pt x="3607511" y="0"/>
                </a:moveTo>
                <a:cubicBezTo>
                  <a:pt x="3607511" y="0"/>
                  <a:pt x="3607511" y="0"/>
                  <a:pt x="8106431" y="0"/>
                </a:cubicBezTo>
                <a:lnTo>
                  <a:pt x="8301112" y="0"/>
                </a:lnTo>
                <a:lnTo>
                  <a:pt x="8301112" y="5874772"/>
                </a:lnTo>
                <a:lnTo>
                  <a:pt x="27685" y="5874772"/>
                </a:lnTo>
                <a:lnTo>
                  <a:pt x="24376" y="5862584"/>
                </a:lnTo>
                <a:cubicBezTo>
                  <a:pt x="-24375" y="5631005"/>
                  <a:pt x="0" y="5362863"/>
                  <a:pt x="97502" y="5167850"/>
                </a:cubicBezTo>
                <a:cubicBezTo>
                  <a:pt x="97502" y="5167850"/>
                  <a:pt x="97502" y="5167850"/>
                  <a:pt x="2827510" y="438782"/>
                </a:cubicBezTo>
                <a:cubicBezTo>
                  <a:pt x="2973760" y="195014"/>
                  <a:pt x="3331265" y="0"/>
                  <a:pt x="3607511"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801292C1-8B12-4AF2-9B59-8851A132E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360023"/>
            <a:ext cx="5342806" cy="4453168"/>
          </a:xfrm>
          <a:custGeom>
            <a:avLst/>
            <a:gdLst>
              <a:gd name="connsiteX0" fmla="*/ 313737 w 5342806"/>
              <a:gd name="connsiteY0" fmla="*/ 2699726 h 4453168"/>
              <a:gd name="connsiteX1" fmla="*/ 775980 w 5342806"/>
              <a:gd name="connsiteY1" fmla="*/ 2699726 h 4453168"/>
              <a:gd name="connsiteX2" fmla="*/ 846865 w 5342806"/>
              <a:gd name="connsiteY2" fmla="*/ 2741502 h 4453168"/>
              <a:gd name="connsiteX3" fmla="*/ 1078485 w 5342806"/>
              <a:gd name="connsiteY3" fmla="*/ 3140369 h 4453168"/>
              <a:gd name="connsiteX4" fmla="*/ 1078485 w 5342806"/>
              <a:gd name="connsiteY4" fmla="*/ 3221933 h 4453168"/>
              <a:gd name="connsiteX5" fmla="*/ 846865 w 5342806"/>
              <a:gd name="connsiteY5" fmla="*/ 3620799 h 4453168"/>
              <a:gd name="connsiteX6" fmla="*/ 775980 w 5342806"/>
              <a:gd name="connsiteY6" fmla="*/ 3662576 h 4453168"/>
              <a:gd name="connsiteX7" fmla="*/ 313737 w 5342806"/>
              <a:gd name="connsiteY7" fmla="*/ 3662576 h 4453168"/>
              <a:gd name="connsiteX8" fmla="*/ 241855 w 5342806"/>
              <a:gd name="connsiteY8" fmla="*/ 3620799 h 4453168"/>
              <a:gd name="connsiteX9" fmla="*/ 11232 w 5342806"/>
              <a:gd name="connsiteY9" fmla="*/ 3221933 h 4453168"/>
              <a:gd name="connsiteX10" fmla="*/ 11232 w 5342806"/>
              <a:gd name="connsiteY10" fmla="*/ 3140369 h 4453168"/>
              <a:gd name="connsiteX11" fmla="*/ 241855 w 5342806"/>
              <a:gd name="connsiteY11" fmla="*/ 2741502 h 4453168"/>
              <a:gd name="connsiteX12" fmla="*/ 313737 w 5342806"/>
              <a:gd name="connsiteY12" fmla="*/ 2699726 h 4453168"/>
              <a:gd name="connsiteX13" fmla="*/ 2150770 w 5342806"/>
              <a:gd name="connsiteY13" fmla="*/ 492430 h 4453168"/>
              <a:gd name="connsiteX14" fmla="*/ 2388454 w 5342806"/>
              <a:gd name="connsiteY14" fmla="*/ 492430 h 4453168"/>
              <a:gd name="connsiteX15" fmla="*/ 2416181 w 5342806"/>
              <a:gd name="connsiteY15" fmla="*/ 492430 h 4453168"/>
              <a:gd name="connsiteX16" fmla="*/ 2442639 w 5342806"/>
              <a:gd name="connsiteY16" fmla="*/ 537992 h 4453168"/>
              <a:gd name="connsiteX17" fmla="*/ 2572233 w 5342806"/>
              <a:gd name="connsiteY17" fmla="*/ 761161 h 4453168"/>
              <a:gd name="connsiteX18" fmla="*/ 2572233 w 5342806"/>
              <a:gd name="connsiteY18" fmla="*/ 886078 h 4453168"/>
              <a:gd name="connsiteX19" fmla="*/ 2217501 w 5342806"/>
              <a:gd name="connsiteY19" fmla="*/ 1496950 h 4453168"/>
              <a:gd name="connsiteX20" fmla="*/ 2108941 w 5342806"/>
              <a:gd name="connsiteY20" fmla="*/ 1560931 h 4453168"/>
              <a:gd name="connsiteX21" fmla="*/ 1401007 w 5342806"/>
              <a:gd name="connsiteY21" fmla="*/ 1560931 h 4453168"/>
              <a:gd name="connsiteX22" fmla="*/ 1367679 w 5342806"/>
              <a:gd name="connsiteY22" fmla="*/ 1556504 h 4453168"/>
              <a:gd name="connsiteX23" fmla="*/ 1344756 w 5342806"/>
              <a:gd name="connsiteY23" fmla="*/ 1546893 h 4453168"/>
              <a:gd name="connsiteX24" fmla="*/ 1358765 w 5342806"/>
              <a:gd name="connsiteY24" fmla="*/ 1522665 h 4453168"/>
              <a:gd name="connsiteX25" fmla="*/ 1855078 w 5342806"/>
              <a:gd name="connsiteY25" fmla="*/ 664281 h 4453168"/>
              <a:gd name="connsiteX26" fmla="*/ 2150770 w 5342806"/>
              <a:gd name="connsiteY26" fmla="*/ 492430 h 4453168"/>
              <a:gd name="connsiteX27" fmla="*/ 1359084 w 5342806"/>
              <a:gd name="connsiteY27" fmla="*/ 0 h 4453168"/>
              <a:gd name="connsiteX28" fmla="*/ 2157630 w 5342806"/>
              <a:gd name="connsiteY28" fmla="*/ 0 h 4453168"/>
              <a:gd name="connsiteX29" fmla="*/ 2280085 w 5342806"/>
              <a:gd name="connsiteY29" fmla="*/ 72172 h 4453168"/>
              <a:gd name="connsiteX30" fmla="*/ 2494708 w 5342806"/>
              <a:gd name="connsiteY30" fmla="*/ 441767 h 4453168"/>
              <a:gd name="connsiteX31" fmla="*/ 2518954 w 5342806"/>
              <a:gd name="connsiteY31" fmla="*/ 483519 h 4453168"/>
              <a:gd name="connsiteX32" fmla="*/ 2499877 w 5342806"/>
              <a:gd name="connsiteY32" fmla="*/ 483519 h 4453168"/>
              <a:gd name="connsiteX33" fmla="*/ 2409708 w 5342806"/>
              <a:gd name="connsiteY33" fmla="*/ 483519 h 4453168"/>
              <a:gd name="connsiteX34" fmla="*/ 2370537 w 5342806"/>
              <a:gd name="connsiteY34" fmla="*/ 416064 h 4453168"/>
              <a:gd name="connsiteX35" fmla="*/ 2220885 w 5342806"/>
              <a:gd name="connsiteY35" fmla="*/ 158353 h 4453168"/>
              <a:gd name="connsiteX36" fmla="*/ 2112324 w 5342806"/>
              <a:gd name="connsiteY36" fmla="*/ 94371 h 4453168"/>
              <a:gd name="connsiteX37" fmla="*/ 1404390 w 5342806"/>
              <a:gd name="connsiteY37" fmla="*/ 94371 h 4453168"/>
              <a:gd name="connsiteX38" fmla="*/ 1294301 w 5342806"/>
              <a:gd name="connsiteY38" fmla="*/ 158353 h 4453168"/>
              <a:gd name="connsiteX39" fmla="*/ 941098 w 5342806"/>
              <a:gd name="connsiteY39" fmla="*/ 769224 h 4453168"/>
              <a:gd name="connsiteX40" fmla="*/ 941098 w 5342806"/>
              <a:gd name="connsiteY40" fmla="*/ 894141 h 4453168"/>
              <a:gd name="connsiteX41" fmla="*/ 1294301 w 5342806"/>
              <a:gd name="connsiteY41" fmla="*/ 1505013 h 4453168"/>
              <a:gd name="connsiteX42" fmla="*/ 1340745 w 5342806"/>
              <a:gd name="connsiteY42" fmla="*/ 1551856 h 4453168"/>
              <a:gd name="connsiteX43" fmla="*/ 1346119 w 5342806"/>
              <a:gd name="connsiteY43" fmla="*/ 1554109 h 4453168"/>
              <a:gd name="connsiteX44" fmla="*/ 1317310 w 5342806"/>
              <a:gd name="connsiteY44" fmla="*/ 1603934 h 4453168"/>
              <a:gd name="connsiteX45" fmla="*/ 1295884 w 5342806"/>
              <a:gd name="connsiteY45" fmla="*/ 1640991 h 4453168"/>
              <a:gd name="connsiteX46" fmla="*/ 1318107 w 5342806"/>
              <a:gd name="connsiteY46" fmla="*/ 1650309 h 4453168"/>
              <a:gd name="connsiteX47" fmla="*/ 1355700 w 5342806"/>
              <a:gd name="connsiteY47" fmla="*/ 1655302 h 4453168"/>
              <a:gd name="connsiteX48" fmla="*/ 2154247 w 5342806"/>
              <a:gd name="connsiteY48" fmla="*/ 1655302 h 4453168"/>
              <a:gd name="connsiteX49" fmla="*/ 2276701 w 5342806"/>
              <a:gd name="connsiteY49" fmla="*/ 1583132 h 4453168"/>
              <a:gd name="connsiteX50" fmla="*/ 2676837 w 5342806"/>
              <a:gd name="connsiteY50" fmla="*/ 894072 h 4453168"/>
              <a:gd name="connsiteX51" fmla="*/ 2676837 w 5342806"/>
              <a:gd name="connsiteY51" fmla="*/ 753167 h 4453168"/>
              <a:gd name="connsiteX52" fmla="*/ 2544761 w 5342806"/>
              <a:gd name="connsiteY52" fmla="*/ 525724 h 4453168"/>
              <a:gd name="connsiteX53" fmla="*/ 2525427 w 5342806"/>
              <a:gd name="connsiteY53" fmla="*/ 492430 h 4453168"/>
              <a:gd name="connsiteX54" fmla="*/ 2614995 w 5342806"/>
              <a:gd name="connsiteY54" fmla="*/ 492430 h 4453168"/>
              <a:gd name="connsiteX55" fmla="*/ 4052233 w 5342806"/>
              <a:gd name="connsiteY55" fmla="*/ 492430 h 4453168"/>
              <a:gd name="connsiteX56" fmla="*/ 4343819 w 5342806"/>
              <a:gd name="connsiteY56" fmla="*/ 664281 h 4453168"/>
              <a:gd name="connsiteX57" fmla="*/ 5296604 w 5342806"/>
              <a:gd name="connsiteY57" fmla="*/ 2305041 h 4453168"/>
              <a:gd name="connsiteX58" fmla="*/ 5296604 w 5342806"/>
              <a:gd name="connsiteY58" fmla="*/ 2640558 h 4453168"/>
              <a:gd name="connsiteX59" fmla="*/ 4343819 w 5342806"/>
              <a:gd name="connsiteY59" fmla="*/ 4281318 h 4453168"/>
              <a:gd name="connsiteX60" fmla="*/ 4052233 w 5342806"/>
              <a:gd name="connsiteY60" fmla="*/ 4453168 h 4453168"/>
              <a:gd name="connsiteX61" fmla="*/ 2150770 w 5342806"/>
              <a:gd name="connsiteY61" fmla="*/ 4453168 h 4453168"/>
              <a:gd name="connsiteX62" fmla="*/ 1855078 w 5342806"/>
              <a:gd name="connsiteY62" fmla="*/ 4281318 h 4453168"/>
              <a:gd name="connsiteX63" fmla="*/ 906399 w 5342806"/>
              <a:gd name="connsiteY63" fmla="*/ 2640558 h 4453168"/>
              <a:gd name="connsiteX64" fmla="*/ 906399 w 5342806"/>
              <a:gd name="connsiteY64" fmla="*/ 2305041 h 4453168"/>
              <a:gd name="connsiteX65" fmla="*/ 1258651 w 5342806"/>
              <a:gd name="connsiteY65" fmla="*/ 1695815 h 4453168"/>
              <a:gd name="connsiteX66" fmla="*/ 1288338 w 5342806"/>
              <a:gd name="connsiteY66" fmla="*/ 1644472 h 4453168"/>
              <a:gd name="connsiteX67" fmla="*/ 1287293 w 5342806"/>
              <a:gd name="connsiteY67" fmla="*/ 1644034 h 4453168"/>
              <a:gd name="connsiteX68" fmla="*/ 1234904 w 5342806"/>
              <a:gd name="connsiteY68" fmla="*/ 1591195 h 4453168"/>
              <a:gd name="connsiteX69" fmla="*/ 836494 w 5342806"/>
              <a:gd name="connsiteY69" fmla="*/ 902135 h 4453168"/>
              <a:gd name="connsiteX70" fmla="*/ 836494 w 5342806"/>
              <a:gd name="connsiteY70" fmla="*/ 761230 h 4453168"/>
              <a:gd name="connsiteX71" fmla="*/ 1234904 w 5342806"/>
              <a:gd name="connsiteY71" fmla="*/ 72172 h 4453168"/>
              <a:gd name="connsiteX72" fmla="*/ 1359084 w 5342806"/>
              <a:gd name="connsiteY72" fmla="*/ 0 h 4453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342806" h="4453168">
                <a:moveTo>
                  <a:pt x="313737" y="2699726"/>
                </a:moveTo>
                <a:cubicBezTo>
                  <a:pt x="313737" y="2699726"/>
                  <a:pt x="313737" y="2699726"/>
                  <a:pt x="775980" y="2699726"/>
                </a:cubicBezTo>
                <a:cubicBezTo>
                  <a:pt x="804933" y="2699726"/>
                  <a:pt x="832887" y="2715641"/>
                  <a:pt x="846865" y="2741502"/>
                </a:cubicBezTo>
                <a:cubicBezTo>
                  <a:pt x="846865" y="2741502"/>
                  <a:pt x="846865" y="2741502"/>
                  <a:pt x="1078485" y="3140369"/>
                </a:cubicBezTo>
                <a:cubicBezTo>
                  <a:pt x="1093461" y="3165236"/>
                  <a:pt x="1093461" y="3197066"/>
                  <a:pt x="1078485" y="3221933"/>
                </a:cubicBezTo>
                <a:cubicBezTo>
                  <a:pt x="1078485" y="3221933"/>
                  <a:pt x="1078485" y="3221933"/>
                  <a:pt x="846865" y="3620799"/>
                </a:cubicBezTo>
                <a:cubicBezTo>
                  <a:pt x="832887" y="3646661"/>
                  <a:pt x="804933" y="3662576"/>
                  <a:pt x="775980" y="3662576"/>
                </a:cubicBezTo>
                <a:cubicBezTo>
                  <a:pt x="775980" y="3662576"/>
                  <a:pt x="775980" y="3662576"/>
                  <a:pt x="313737" y="3662576"/>
                </a:cubicBezTo>
                <a:cubicBezTo>
                  <a:pt x="283786" y="3662576"/>
                  <a:pt x="256830" y="3646661"/>
                  <a:pt x="241855" y="3620799"/>
                </a:cubicBezTo>
                <a:cubicBezTo>
                  <a:pt x="241855" y="3620799"/>
                  <a:pt x="241855" y="3620799"/>
                  <a:pt x="11232" y="3221933"/>
                </a:cubicBezTo>
                <a:cubicBezTo>
                  <a:pt x="-3743" y="3197066"/>
                  <a:pt x="-3743" y="3165236"/>
                  <a:pt x="11232" y="3140369"/>
                </a:cubicBezTo>
                <a:cubicBezTo>
                  <a:pt x="11232" y="3140369"/>
                  <a:pt x="11232" y="3140369"/>
                  <a:pt x="241855" y="2741502"/>
                </a:cubicBezTo>
                <a:cubicBezTo>
                  <a:pt x="256830" y="2715641"/>
                  <a:pt x="283786" y="2699726"/>
                  <a:pt x="313737" y="2699726"/>
                </a:cubicBezTo>
                <a:close/>
                <a:moveTo>
                  <a:pt x="2150770" y="492430"/>
                </a:moveTo>
                <a:cubicBezTo>
                  <a:pt x="2150770" y="492430"/>
                  <a:pt x="2150770" y="492430"/>
                  <a:pt x="2388454" y="492430"/>
                </a:cubicBezTo>
                <a:lnTo>
                  <a:pt x="2416181" y="492430"/>
                </a:lnTo>
                <a:lnTo>
                  <a:pt x="2442639" y="537992"/>
                </a:lnTo>
                <a:cubicBezTo>
                  <a:pt x="2479480" y="601434"/>
                  <a:pt x="2522349" y="675258"/>
                  <a:pt x="2572233" y="761161"/>
                </a:cubicBezTo>
                <a:cubicBezTo>
                  <a:pt x="2595168" y="799246"/>
                  <a:pt x="2595168" y="847994"/>
                  <a:pt x="2572233" y="886078"/>
                </a:cubicBezTo>
                <a:cubicBezTo>
                  <a:pt x="2572233" y="886078"/>
                  <a:pt x="2572233" y="886078"/>
                  <a:pt x="2217501" y="1496950"/>
                </a:cubicBezTo>
                <a:cubicBezTo>
                  <a:pt x="2196094" y="1536558"/>
                  <a:pt x="2153283" y="1560931"/>
                  <a:pt x="2108941" y="1560931"/>
                </a:cubicBezTo>
                <a:cubicBezTo>
                  <a:pt x="2108941" y="1560931"/>
                  <a:pt x="2108941" y="1560931"/>
                  <a:pt x="1401007" y="1560931"/>
                </a:cubicBezTo>
                <a:cubicBezTo>
                  <a:pt x="1389539" y="1560931"/>
                  <a:pt x="1378359" y="1559408"/>
                  <a:pt x="1367679" y="1556504"/>
                </a:cubicBezTo>
                <a:lnTo>
                  <a:pt x="1344756" y="1546893"/>
                </a:lnTo>
                <a:lnTo>
                  <a:pt x="1358765" y="1522665"/>
                </a:lnTo>
                <a:cubicBezTo>
                  <a:pt x="1485427" y="1303600"/>
                  <a:pt x="1647555" y="1023197"/>
                  <a:pt x="1855078" y="664281"/>
                </a:cubicBezTo>
                <a:cubicBezTo>
                  <a:pt x="1916680" y="557897"/>
                  <a:pt x="2027565" y="492430"/>
                  <a:pt x="2150770" y="492430"/>
                </a:cubicBezTo>
                <a:close/>
                <a:moveTo>
                  <a:pt x="1359084" y="0"/>
                </a:moveTo>
                <a:cubicBezTo>
                  <a:pt x="1359084" y="0"/>
                  <a:pt x="1359084" y="0"/>
                  <a:pt x="2157630" y="0"/>
                </a:cubicBezTo>
                <a:cubicBezTo>
                  <a:pt x="2207647" y="0"/>
                  <a:pt x="2255938" y="27495"/>
                  <a:pt x="2280085" y="72172"/>
                </a:cubicBezTo>
                <a:cubicBezTo>
                  <a:pt x="2280085" y="72172"/>
                  <a:pt x="2280085" y="72172"/>
                  <a:pt x="2494708" y="441767"/>
                </a:cubicBezTo>
                <a:lnTo>
                  <a:pt x="2518954" y="483519"/>
                </a:lnTo>
                <a:lnTo>
                  <a:pt x="2499877" y="483519"/>
                </a:lnTo>
                <a:lnTo>
                  <a:pt x="2409708" y="483519"/>
                </a:lnTo>
                <a:lnTo>
                  <a:pt x="2370537" y="416064"/>
                </a:lnTo>
                <a:cubicBezTo>
                  <a:pt x="2220885" y="158353"/>
                  <a:pt x="2220885" y="158353"/>
                  <a:pt x="2220885" y="158353"/>
                </a:cubicBezTo>
                <a:cubicBezTo>
                  <a:pt x="2199478" y="118745"/>
                  <a:pt x="2156666" y="94371"/>
                  <a:pt x="2112324" y="94371"/>
                </a:cubicBezTo>
                <a:cubicBezTo>
                  <a:pt x="1404390" y="94371"/>
                  <a:pt x="1404390" y="94371"/>
                  <a:pt x="1404390" y="94371"/>
                </a:cubicBezTo>
                <a:cubicBezTo>
                  <a:pt x="1358520" y="94371"/>
                  <a:pt x="1317236" y="118745"/>
                  <a:pt x="1294301" y="158353"/>
                </a:cubicBezTo>
                <a:cubicBezTo>
                  <a:pt x="941098" y="769224"/>
                  <a:pt x="941098" y="769224"/>
                  <a:pt x="941098" y="769224"/>
                </a:cubicBezTo>
                <a:cubicBezTo>
                  <a:pt x="918163" y="807309"/>
                  <a:pt x="918163" y="856057"/>
                  <a:pt x="941098" y="894141"/>
                </a:cubicBezTo>
                <a:cubicBezTo>
                  <a:pt x="1294301" y="1505013"/>
                  <a:pt x="1294301" y="1505013"/>
                  <a:pt x="1294301" y="1505013"/>
                </a:cubicBezTo>
                <a:cubicBezTo>
                  <a:pt x="1305769" y="1524817"/>
                  <a:pt x="1321823" y="1540812"/>
                  <a:pt x="1340745" y="1551856"/>
                </a:cubicBezTo>
                <a:lnTo>
                  <a:pt x="1346119" y="1554109"/>
                </a:lnTo>
                <a:lnTo>
                  <a:pt x="1317310" y="1603934"/>
                </a:lnTo>
                <a:lnTo>
                  <a:pt x="1295884" y="1640991"/>
                </a:lnTo>
                <a:lnTo>
                  <a:pt x="1318107" y="1650309"/>
                </a:lnTo>
                <a:cubicBezTo>
                  <a:pt x="1330154" y="1653584"/>
                  <a:pt x="1342766" y="1655302"/>
                  <a:pt x="1355700" y="1655302"/>
                </a:cubicBezTo>
                <a:cubicBezTo>
                  <a:pt x="2154247" y="1655302"/>
                  <a:pt x="2154247" y="1655302"/>
                  <a:pt x="2154247" y="1655302"/>
                </a:cubicBezTo>
                <a:cubicBezTo>
                  <a:pt x="2204264" y="1655302"/>
                  <a:pt x="2252555" y="1627810"/>
                  <a:pt x="2276701" y="1583132"/>
                </a:cubicBezTo>
                <a:cubicBezTo>
                  <a:pt x="2676837" y="894072"/>
                  <a:pt x="2676837" y="894072"/>
                  <a:pt x="2676837" y="894072"/>
                </a:cubicBezTo>
                <a:cubicBezTo>
                  <a:pt x="2702708" y="851114"/>
                  <a:pt x="2702708" y="796127"/>
                  <a:pt x="2676837" y="753167"/>
                </a:cubicBezTo>
                <a:cubicBezTo>
                  <a:pt x="2626820" y="667035"/>
                  <a:pt x="2583056" y="591669"/>
                  <a:pt x="2544761" y="525724"/>
                </a:cubicBezTo>
                <a:lnTo>
                  <a:pt x="2525427" y="492430"/>
                </a:lnTo>
                <a:lnTo>
                  <a:pt x="2614995" y="492430"/>
                </a:lnTo>
                <a:cubicBezTo>
                  <a:pt x="2893530" y="492430"/>
                  <a:pt x="3339185" y="492430"/>
                  <a:pt x="4052233" y="492430"/>
                </a:cubicBezTo>
                <a:cubicBezTo>
                  <a:pt x="4171332" y="492430"/>
                  <a:pt x="4286323" y="557897"/>
                  <a:pt x="4343819" y="664281"/>
                </a:cubicBezTo>
                <a:cubicBezTo>
                  <a:pt x="4343819" y="664281"/>
                  <a:pt x="4343819" y="664281"/>
                  <a:pt x="5296604" y="2305041"/>
                </a:cubicBezTo>
                <a:cubicBezTo>
                  <a:pt x="5358207" y="2407332"/>
                  <a:pt x="5358207" y="2538266"/>
                  <a:pt x="5296604" y="2640558"/>
                </a:cubicBezTo>
                <a:cubicBezTo>
                  <a:pt x="5296604" y="2640558"/>
                  <a:pt x="5296604" y="2640558"/>
                  <a:pt x="4343819" y="4281318"/>
                </a:cubicBezTo>
                <a:cubicBezTo>
                  <a:pt x="4286323" y="4387702"/>
                  <a:pt x="4171332" y="4453168"/>
                  <a:pt x="4052233" y="4453168"/>
                </a:cubicBezTo>
                <a:cubicBezTo>
                  <a:pt x="4052233" y="4453168"/>
                  <a:pt x="4052233" y="4453168"/>
                  <a:pt x="2150770" y="4453168"/>
                </a:cubicBezTo>
                <a:cubicBezTo>
                  <a:pt x="2027565" y="4453168"/>
                  <a:pt x="1916680" y="4387702"/>
                  <a:pt x="1855078" y="4281318"/>
                </a:cubicBezTo>
                <a:cubicBezTo>
                  <a:pt x="1855078" y="4281318"/>
                  <a:pt x="1855078" y="4281318"/>
                  <a:pt x="906399" y="2640558"/>
                </a:cubicBezTo>
                <a:cubicBezTo>
                  <a:pt x="844796" y="2538266"/>
                  <a:pt x="844796" y="2407332"/>
                  <a:pt x="906399" y="2305041"/>
                </a:cubicBezTo>
                <a:cubicBezTo>
                  <a:pt x="906399" y="2305041"/>
                  <a:pt x="906399" y="2305041"/>
                  <a:pt x="1258651" y="1695815"/>
                </a:cubicBezTo>
                <a:lnTo>
                  <a:pt x="1288338" y="1644472"/>
                </a:lnTo>
                <a:lnTo>
                  <a:pt x="1287293" y="1644034"/>
                </a:lnTo>
                <a:cubicBezTo>
                  <a:pt x="1265949" y="1631576"/>
                  <a:pt x="1247840" y="1613534"/>
                  <a:pt x="1234904" y="1591195"/>
                </a:cubicBezTo>
                <a:cubicBezTo>
                  <a:pt x="1234904" y="1591195"/>
                  <a:pt x="1234904" y="1591195"/>
                  <a:pt x="836494" y="902135"/>
                </a:cubicBezTo>
                <a:cubicBezTo>
                  <a:pt x="810622" y="859177"/>
                  <a:pt x="810622" y="804190"/>
                  <a:pt x="836494" y="761230"/>
                </a:cubicBezTo>
                <a:cubicBezTo>
                  <a:pt x="836494" y="761230"/>
                  <a:pt x="836494" y="761230"/>
                  <a:pt x="1234904" y="72172"/>
                </a:cubicBezTo>
                <a:cubicBezTo>
                  <a:pt x="1260775" y="27495"/>
                  <a:pt x="1307343" y="0"/>
                  <a:pt x="1359084"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0E50B9C4-1DCC-75E2-BCD3-CDA22C1B3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50" y="1684225"/>
            <a:ext cx="5734850" cy="609685"/>
          </a:xfrm>
          <a:prstGeom prst="rect">
            <a:avLst/>
          </a:prstGeom>
        </p:spPr>
      </p:pic>
      <p:pic>
        <p:nvPicPr>
          <p:cNvPr id="5" name="Picture 4" descr="A computer code on a white background&#10;&#10;Description automatically generated">
            <a:extLst>
              <a:ext uri="{FF2B5EF4-FFF2-40B4-BE49-F238E27FC236}">
                <a16:creationId xmlns:a16="http://schemas.microsoft.com/office/drawing/2014/main" id="{0AAEB7E2-C6E8-1C51-E768-605F96BA77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21" y="2197915"/>
            <a:ext cx="7358882" cy="3316273"/>
          </a:xfrm>
          <a:prstGeom prst="rect">
            <a:avLst/>
          </a:prstGeom>
        </p:spPr>
      </p:pic>
      <p:pic>
        <p:nvPicPr>
          <p:cNvPr id="7" name="Picture 6" descr="A graph with numbers and a bar&#10;&#10;Description automatically generated">
            <a:extLst>
              <a:ext uri="{FF2B5EF4-FFF2-40B4-BE49-F238E27FC236}">
                <a16:creationId xmlns:a16="http://schemas.microsoft.com/office/drawing/2014/main" id="{1C6BA94B-D99A-BE66-BFCC-5E8860CE11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7203" y="2197915"/>
            <a:ext cx="4038097" cy="3316273"/>
          </a:xfrm>
          <a:prstGeom prst="rect">
            <a:avLst/>
          </a:prstGeom>
        </p:spPr>
      </p:pic>
    </p:spTree>
    <p:extLst>
      <p:ext uri="{BB962C8B-B14F-4D97-AF65-F5344CB8AC3E}">
        <p14:creationId xmlns:p14="http://schemas.microsoft.com/office/powerpoint/2010/main" val="1904308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D1D4658-32CD-4903-BDA6-7B54EEA4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7A29A97C-0C3C-4F06-9CA4-68DFD1CE4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0886" y="983228"/>
            <a:ext cx="8301112" cy="5874772"/>
          </a:xfrm>
          <a:custGeom>
            <a:avLst/>
            <a:gdLst>
              <a:gd name="connsiteX0" fmla="*/ 3607511 w 8301112"/>
              <a:gd name="connsiteY0" fmla="*/ 0 h 5874772"/>
              <a:gd name="connsiteX1" fmla="*/ 8106431 w 8301112"/>
              <a:gd name="connsiteY1" fmla="*/ 0 h 5874772"/>
              <a:gd name="connsiteX2" fmla="*/ 8301112 w 8301112"/>
              <a:gd name="connsiteY2" fmla="*/ 0 h 5874772"/>
              <a:gd name="connsiteX3" fmla="*/ 8301112 w 8301112"/>
              <a:gd name="connsiteY3" fmla="*/ 5874772 h 5874772"/>
              <a:gd name="connsiteX4" fmla="*/ 27685 w 8301112"/>
              <a:gd name="connsiteY4" fmla="*/ 5874772 h 5874772"/>
              <a:gd name="connsiteX5" fmla="*/ 24376 w 8301112"/>
              <a:gd name="connsiteY5" fmla="*/ 5862584 h 5874772"/>
              <a:gd name="connsiteX6" fmla="*/ 97502 w 8301112"/>
              <a:gd name="connsiteY6" fmla="*/ 5167850 h 5874772"/>
              <a:gd name="connsiteX7" fmla="*/ 2827510 w 8301112"/>
              <a:gd name="connsiteY7" fmla="*/ 438782 h 5874772"/>
              <a:gd name="connsiteX8" fmla="*/ 3607511 w 8301112"/>
              <a:gd name="connsiteY8" fmla="*/ 0 h 58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1112" h="5874772">
                <a:moveTo>
                  <a:pt x="3607511" y="0"/>
                </a:moveTo>
                <a:cubicBezTo>
                  <a:pt x="3607511" y="0"/>
                  <a:pt x="3607511" y="0"/>
                  <a:pt x="8106431" y="0"/>
                </a:cubicBezTo>
                <a:lnTo>
                  <a:pt x="8301112" y="0"/>
                </a:lnTo>
                <a:lnTo>
                  <a:pt x="8301112" y="5874772"/>
                </a:lnTo>
                <a:lnTo>
                  <a:pt x="27685" y="5874772"/>
                </a:lnTo>
                <a:lnTo>
                  <a:pt x="24376" y="5862584"/>
                </a:lnTo>
                <a:cubicBezTo>
                  <a:pt x="-24375" y="5631005"/>
                  <a:pt x="0" y="5362863"/>
                  <a:pt x="97502" y="5167850"/>
                </a:cubicBezTo>
                <a:cubicBezTo>
                  <a:pt x="97502" y="5167850"/>
                  <a:pt x="97502" y="5167850"/>
                  <a:pt x="2827510" y="438782"/>
                </a:cubicBezTo>
                <a:cubicBezTo>
                  <a:pt x="2973760" y="195014"/>
                  <a:pt x="3331265" y="0"/>
                  <a:pt x="3607511"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801292C1-8B12-4AF2-9B59-8851A132E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360023"/>
            <a:ext cx="5342806" cy="4453168"/>
          </a:xfrm>
          <a:custGeom>
            <a:avLst/>
            <a:gdLst>
              <a:gd name="connsiteX0" fmla="*/ 313737 w 5342806"/>
              <a:gd name="connsiteY0" fmla="*/ 2699726 h 4453168"/>
              <a:gd name="connsiteX1" fmla="*/ 775980 w 5342806"/>
              <a:gd name="connsiteY1" fmla="*/ 2699726 h 4453168"/>
              <a:gd name="connsiteX2" fmla="*/ 846865 w 5342806"/>
              <a:gd name="connsiteY2" fmla="*/ 2741502 h 4453168"/>
              <a:gd name="connsiteX3" fmla="*/ 1078485 w 5342806"/>
              <a:gd name="connsiteY3" fmla="*/ 3140369 h 4453168"/>
              <a:gd name="connsiteX4" fmla="*/ 1078485 w 5342806"/>
              <a:gd name="connsiteY4" fmla="*/ 3221933 h 4453168"/>
              <a:gd name="connsiteX5" fmla="*/ 846865 w 5342806"/>
              <a:gd name="connsiteY5" fmla="*/ 3620799 h 4453168"/>
              <a:gd name="connsiteX6" fmla="*/ 775980 w 5342806"/>
              <a:gd name="connsiteY6" fmla="*/ 3662576 h 4453168"/>
              <a:gd name="connsiteX7" fmla="*/ 313737 w 5342806"/>
              <a:gd name="connsiteY7" fmla="*/ 3662576 h 4453168"/>
              <a:gd name="connsiteX8" fmla="*/ 241855 w 5342806"/>
              <a:gd name="connsiteY8" fmla="*/ 3620799 h 4453168"/>
              <a:gd name="connsiteX9" fmla="*/ 11232 w 5342806"/>
              <a:gd name="connsiteY9" fmla="*/ 3221933 h 4453168"/>
              <a:gd name="connsiteX10" fmla="*/ 11232 w 5342806"/>
              <a:gd name="connsiteY10" fmla="*/ 3140369 h 4453168"/>
              <a:gd name="connsiteX11" fmla="*/ 241855 w 5342806"/>
              <a:gd name="connsiteY11" fmla="*/ 2741502 h 4453168"/>
              <a:gd name="connsiteX12" fmla="*/ 313737 w 5342806"/>
              <a:gd name="connsiteY12" fmla="*/ 2699726 h 4453168"/>
              <a:gd name="connsiteX13" fmla="*/ 2150770 w 5342806"/>
              <a:gd name="connsiteY13" fmla="*/ 492430 h 4453168"/>
              <a:gd name="connsiteX14" fmla="*/ 2388454 w 5342806"/>
              <a:gd name="connsiteY14" fmla="*/ 492430 h 4453168"/>
              <a:gd name="connsiteX15" fmla="*/ 2416181 w 5342806"/>
              <a:gd name="connsiteY15" fmla="*/ 492430 h 4453168"/>
              <a:gd name="connsiteX16" fmla="*/ 2442639 w 5342806"/>
              <a:gd name="connsiteY16" fmla="*/ 537992 h 4453168"/>
              <a:gd name="connsiteX17" fmla="*/ 2572233 w 5342806"/>
              <a:gd name="connsiteY17" fmla="*/ 761161 h 4453168"/>
              <a:gd name="connsiteX18" fmla="*/ 2572233 w 5342806"/>
              <a:gd name="connsiteY18" fmla="*/ 886078 h 4453168"/>
              <a:gd name="connsiteX19" fmla="*/ 2217501 w 5342806"/>
              <a:gd name="connsiteY19" fmla="*/ 1496950 h 4453168"/>
              <a:gd name="connsiteX20" fmla="*/ 2108941 w 5342806"/>
              <a:gd name="connsiteY20" fmla="*/ 1560931 h 4453168"/>
              <a:gd name="connsiteX21" fmla="*/ 1401007 w 5342806"/>
              <a:gd name="connsiteY21" fmla="*/ 1560931 h 4453168"/>
              <a:gd name="connsiteX22" fmla="*/ 1367679 w 5342806"/>
              <a:gd name="connsiteY22" fmla="*/ 1556504 h 4453168"/>
              <a:gd name="connsiteX23" fmla="*/ 1344756 w 5342806"/>
              <a:gd name="connsiteY23" fmla="*/ 1546893 h 4453168"/>
              <a:gd name="connsiteX24" fmla="*/ 1358765 w 5342806"/>
              <a:gd name="connsiteY24" fmla="*/ 1522665 h 4453168"/>
              <a:gd name="connsiteX25" fmla="*/ 1855078 w 5342806"/>
              <a:gd name="connsiteY25" fmla="*/ 664281 h 4453168"/>
              <a:gd name="connsiteX26" fmla="*/ 2150770 w 5342806"/>
              <a:gd name="connsiteY26" fmla="*/ 492430 h 4453168"/>
              <a:gd name="connsiteX27" fmla="*/ 1359084 w 5342806"/>
              <a:gd name="connsiteY27" fmla="*/ 0 h 4453168"/>
              <a:gd name="connsiteX28" fmla="*/ 2157630 w 5342806"/>
              <a:gd name="connsiteY28" fmla="*/ 0 h 4453168"/>
              <a:gd name="connsiteX29" fmla="*/ 2280085 w 5342806"/>
              <a:gd name="connsiteY29" fmla="*/ 72172 h 4453168"/>
              <a:gd name="connsiteX30" fmla="*/ 2494708 w 5342806"/>
              <a:gd name="connsiteY30" fmla="*/ 441767 h 4453168"/>
              <a:gd name="connsiteX31" fmla="*/ 2518954 w 5342806"/>
              <a:gd name="connsiteY31" fmla="*/ 483519 h 4453168"/>
              <a:gd name="connsiteX32" fmla="*/ 2499877 w 5342806"/>
              <a:gd name="connsiteY32" fmla="*/ 483519 h 4453168"/>
              <a:gd name="connsiteX33" fmla="*/ 2409708 w 5342806"/>
              <a:gd name="connsiteY33" fmla="*/ 483519 h 4453168"/>
              <a:gd name="connsiteX34" fmla="*/ 2370537 w 5342806"/>
              <a:gd name="connsiteY34" fmla="*/ 416064 h 4453168"/>
              <a:gd name="connsiteX35" fmla="*/ 2220885 w 5342806"/>
              <a:gd name="connsiteY35" fmla="*/ 158353 h 4453168"/>
              <a:gd name="connsiteX36" fmla="*/ 2112324 w 5342806"/>
              <a:gd name="connsiteY36" fmla="*/ 94371 h 4453168"/>
              <a:gd name="connsiteX37" fmla="*/ 1404390 w 5342806"/>
              <a:gd name="connsiteY37" fmla="*/ 94371 h 4453168"/>
              <a:gd name="connsiteX38" fmla="*/ 1294301 w 5342806"/>
              <a:gd name="connsiteY38" fmla="*/ 158353 h 4453168"/>
              <a:gd name="connsiteX39" fmla="*/ 941098 w 5342806"/>
              <a:gd name="connsiteY39" fmla="*/ 769224 h 4453168"/>
              <a:gd name="connsiteX40" fmla="*/ 941098 w 5342806"/>
              <a:gd name="connsiteY40" fmla="*/ 894141 h 4453168"/>
              <a:gd name="connsiteX41" fmla="*/ 1294301 w 5342806"/>
              <a:gd name="connsiteY41" fmla="*/ 1505013 h 4453168"/>
              <a:gd name="connsiteX42" fmla="*/ 1340745 w 5342806"/>
              <a:gd name="connsiteY42" fmla="*/ 1551856 h 4453168"/>
              <a:gd name="connsiteX43" fmla="*/ 1346119 w 5342806"/>
              <a:gd name="connsiteY43" fmla="*/ 1554109 h 4453168"/>
              <a:gd name="connsiteX44" fmla="*/ 1317310 w 5342806"/>
              <a:gd name="connsiteY44" fmla="*/ 1603934 h 4453168"/>
              <a:gd name="connsiteX45" fmla="*/ 1295884 w 5342806"/>
              <a:gd name="connsiteY45" fmla="*/ 1640991 h 4453168"/>
              <a:gd name="connsiteX46" fmla="*/ 1318107 w 5342806"/>
              <a:gd name="connsiteY46" fmla="*/ 1650309 h 4453168"/>
              <a:gd name="connsiteX47" fmla="*/ 1355700 w 5342806"/>
              <a:gd name="connsiteY47" fmla="*/ 1655302 h 4453168"/>
              <a:gd name="connsiteX48" fmla="*/ 2154247 w 5342806"/>
              <a:gd name="connsiteY48" fmla="*/ 1655302 h 4453168"/>
              <a:gd name="connsiteX49" fmla="*/ 2276701 w 5342806"/>
              <a:gd name="connsiteY49" fmla="*/ 1583132 h 4453168"/>
              <a:gd name="connsiteX50" fmla="*/ 2676837 w 5342806"/>
              <a:gd name="connsiteY50" fmla="*/ 894072 h 4453168"/>
              <a:gd name="connsiteX51" fmla="*/ 2676837 w 5342806"/>
              <a:gd name="connsiteY51" fmla="*/ 753167 h 4453168"/>
              <a:gd name="connsiteX52" fmla="*/ 2544761 w 5342806"/>
              <a:gd name="connsiteY52" fmla="*/ 525724 h 4453168"/>
              <a:gd name="connsiteX53" fmla="*/ 2525427 w 5342806"/>
              <a:gd name="connsiteY53" fmla="*/ 492430 h 4453168"/>
              <a:gd name="connsiteX54" fmla="*/ 2614995 w 5342806"/>
              <a:gd name="connsiteY54" fmla="*/ 492430 h 4453168"/>
              <a:gd name="connsiteX55" fmla="*/ 4052233 w 5342806"/>
              <a:gd name="connsiteY55" fmla="*/ 492430 h 4453168"/>
              <a:gd name="connsiteX56" fmla="*/ 4343819 w 5342806"/>
              <a:gd name="connsiteY56" fmla="*/ 664281 h 4453168"/>
              <a:gd name="connsiteX57" fmla="*/ 5296604 w 5342806"/>
              <a:gd name="connsiteY57" fmla="*/ 2305041 h 4453168"/>
              <a:gd name="connsiteX58" fmla="*/ 5296604 w 5342806"/>
              <a:gd name="connsiteY58" fmla="*/ 2640558 h 4453168"/>
              <a:gd name="connsiteX59" fmla="*/ 4343819 w 5342806"/>
              <a:gd name="connsiteY59" fmla="*/ 4281318 h 4453168"/>
              <a:gd name="connsiteX60" fmla="*/ 4052233 w 5342806"/>
              <a:gd name="connsiteY60" fmla="*/ 4453168 h 4453168"/>
              <a:gd name="connsiteX61" fmla="*/ 2150770 w 5342806"/>
              <a:gd name="connsiteY61" fmla="*/ 4453168 h 4453168"/>
              <a:gd name="connsiteX62" fmla="*/ 1855078 w 5342806"/>
              <a:gd name="connsiteY62" fmla="*/ 4281318 h 4453168"/>
              <a:gd name="connsiteX63" fmla="*/ 906399 w 5342806"/>
              <a:gd name="connsiteY63" fmla="*/ 2640558 h 4453168"/>
              <a:gd name="connsiteX64" fmla="*/ 906399 w 5342806"/>
              <a:gd name="connsiteY64" fmla="*/ 2305041 h 4453168"/>
              <a:gd name="connsiteX65" fmla="*/ 1258651 w 5342806"/>
              <a:gd name="connsiteY65" fmla="*/ 1695815 h 4453168"/>
              <a:gd name="connsiteX66" fmla="*/ 1288338 w 5342806"/>
              <a:gd name="connsiteY66" fmla="*/ 1644472 h 4453168"/>
              <a:gd name="connsiteX67" fmla="*/ 1287293 w 5342806"/>
              <a:gd name="connsiteY67" fmla="*/ 1644034 h 4453168"/>
              <a:gd name="connsiteX68" fmla="*/ 1234904 w 5342806"/>
              <a:gd name="connsiteY68" fmla="*/ 1591195 h 4453168"/>
              <a:gd name="connsiteX69" fmla="*/ 836494 w 5342806"/>
              <a:gd name="connsiteY69" fmla="*/ 902135 h 4453168"/>
              <a:gd name="connsiteX70" fmla="*/ 836494 w 5342806"/>
              <a:gd name="connsiteY70" fmla="*/ 761230 h 4453168"/>
              <a:gd name="connsiteX71" fmla="*/ 1234904 w 5342806"/>
              <a:gd name="connsiteY71" fmla="*/ 72172 h 4453168"/>
              <a:gd name="connsiteX72" fmla="*/ 1359084 w 5342806"/>
              <a:gd name="connsiteY72" fmla="*/ 0 h 4453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342806" h="4453168">
                <a:moveTo>
                  <a:pt x="313737" y="2699726"/>
                </a:moveTo>
                <a:cubicBezTo>
                  <a:pt x="313737" y="2699726"/>
                  <a:pt x="313737" y="2699726"/>
                  <a:pt x="775980" y="2699726"/>
                </a:cubicBezTo>
                <a:cubicBezTo>
                  <a:pt x="804933" y="2699726"/>
                  <a:pt x="832887" y="2715641"/>
                  <a:pt x="846865" y="2741502"/>
                </a:cubicBezTo>
                <a:cubicBezTo>
                  <a:pt x="846865" y="2741502"/>
                  <a:pt x="846865" y="2741502"/>
                  <a:pt x="1078485" y="3140369"/>
                </a:cubicBezTo>
                <a:cubicBezTo>
                  <a:pt x="1093461" y="3165236"/>
                  <a:pt x="1093461" y="3197066"/>
                  <a:pt x="1078485" y="3221933"/>
                </a:cubicBezTo>
                <a:cubicBezTo>
                  <a:pt x="1078485" y="3221933"/>
                  <a:pt x="1078485" y="3221933"/>
                  <a:pt x="846865" y="3620799"/>
                </a:cubicBezTo>
                <a:cubicBezTo>
                  <a:pt x="832887" y="3646661"/>
                  <a:pt x="804933" y="3662576"/>
                  <a:pt x="775980" y="3662576"/>
                </a:cubicBezTo>
                <a:cubicBezTo>
                  <a:pt x="775980" y="3662576"/>
                  <a:pt x="775980" y="3662576"/>
                  <a:pt x="313737" y="3662576"/>
                </a:cubicBezTo>
                <a:cubicBezTo>
                  <a:pt x="283786" y="3662576"/>
                  <a:pt x="256830" y="3646661"/>
                  <a:pt x="241855" y="3620799"/>
                </a:cubicBezTo>
                <a:cubicBezTo>
                  <a:pt x="241855" y="3620799"/>
                  <a:pt x="241855" y="3620799"/>
                  <a:pt x="11232" y="3221933"/>
                </a:cubicBezTo>
                <a:cubicBezTo>
                  <a:pt x="-3743" y="3197066"/>
                  <a:pt x="-3743" y="3165236"/>
                  <a:pt x="11232" y="3140369"/>
                </a:cubicBezTo>
                <a:cubicBezTo>
                  <a:pt x="11232" y="3140369"/>
                  <a:pt x="11232" y="3140369"/>
                  <a:pt x="241855" y="2741502"/>
                </a:cubicBezTo>
                <a:cubicBezTo>
                  <a:pt x="256830" y="2715641"/>
                  <a:pt x="283786" y="2699726"/>
                  <a:pt x="313737" y="2699726"/>
                </a:cubicBezTo>
                <a:close/>
                <a:moveTo>
                  <a:pt x="2150770" y="492430"/>
                </a:moveTo>
                <a:cubicBezTo>
                  <a:pt x="2150770" y="492430"/>
                  <a:pt x="2150770" y="492430"/>
                  <a:pt x="2388454" y="492430"/>
                </a:cubicBezTo>
                <a:lnTo>
                  <a:pt x="2416181" y="492430"/>
                </a:lnTo>
                <a:lnTo>
                  <a:pt x="2442639" y="537992"/>
                </a:lnTo>
                <a:cubicBezTo>
                  <a:pt x="2479480" y="601434"/>
                  <a:pt x="2522349" y="675258"/>
                  <a:pt x="2572233" y="761161"/>
                </a:cubicBezTo>
                <a:cubicBezTo>
                  <a:pt x="2595168" y="799246"/>
                  <a:pt x="2595168" y="847994"/>
                  <a:pt x="2572233" y="886078"/>
                </a:cubicBezTo>
                <a:cubicBezTo>
                  <a:pt x="2572233" y="886078"/>
                  <a:pt x="2572233" y="886078"/>
                  <a:pt x="2217501" y="1496950"/>
                </a:cubicBezTo>
                <a:cubicBezTo>
                  <a:pt x="2196094" y="1536558"/>
                  <a:pt x="2153283" y="1560931"/>
                  <a:pt x="2108941" y="1560931"/>
                </a:cubicBezTo>
                <a:cubicBezTo>
                  <a:pt x="2108941" y="1560931"/>
                  <a:pt x="2108941" y="1560931"/>
                  <a:pt x="1401007" y="1560931"/>
                </a:cubicBezTo>
                <a:cubicBezTo>
                  <a:pt x="1389539" y="1560931"/>
                  <a:pt x="1378359" y="1559408"/>
                  <a:pt x="1367679" y="1556504"/>
                </a:cubicBezTo>
                <a:lnTo>
                  <a:pt x="1344756" y="1546893"/>
                </a:lnTo>
                <a:lnTo>
                  <a:pt x="1358765" y="1522665"/>
                </a:lnTo>
                <a:cubicBezTo>
                  <a:pt x="1485427" y="1303600"/>
                  <a:pt x="1647555" y="1023197"/>
                  <a:pt x="1855078" y="664281"/>
                </a:cubicBezTo>
                <a:cubicBezTo>
                  <a:pt x="1916680" y="557897"/>
                  <a:pt x="2027565" y="492430"/>
                  <a:pt x="2150770" y="492430"/>
                </a:cubicBezTo>
                <a:close/>
                <a:moveTo>
                  <a:pt x="1359084" y="0"/>
                </a:moveTo>
                <a:cubicBezTo>
                  <a:pt x="1359084" y="0"/>
                  <a:pt x="1359084" y="0"/>
                  <a:pt x="2157630" y="0"/>
                </a:cubicBezTo>
                <a:cubicBezTo>
                  <a:pt x="2207647" y="0"/>
                  <a:pt x="2255938" y="27495"/>
                  <a:pt x="2280085" y="72172"/>
                </a:cubicBezTo>
                <a:cubicBezTo>
                  <a:pt x="2280085" y="72172"/>
                  <a:pt x="2280085" y="72172"/>
                  <a:pt x="2494708" y="441767"/>
                </a:cubicBezTo>
                <a:lnTo>
                  <a:pt x="2518954" y="483519"/>
                </a:lnTo>
                <a:lnTo>
                  <a:pt x="2499877" y="483519"/>
                </a:lnTo>
                <a:lnTo>
                  <a:pt x="2409708" y="483519"/>
                </a:lnTo>
                <a:lnTo>
                  <a:pt x="2370537" y="416064"/>
                </a:lnTo>
                <a:cubicBezTo>
                  <a:pt x="2220885" y="158353"/>
                  <a:pt x="2220885" y="158353"/>
                  <a:pt x="2220885" y="158353"/>
                </a:cubicBezTo>
                <a:cubicBezTo>
                  <a:pt x="2199478" y="118745"/>
                  <a:pt x="2156666" y="94371"/>
                  <a:pt x="2112324" y="94371"/>
                </a:cubicBezTo>
                <a:cubicBezTo>
                  <a:pt x="1404390" y="94371"/>
                  <a:pt x="1404390" y="94371"/>
                  <a:pt x="1404390" y="94371"/>
                </a:cubicBezTo>
                <a:cubicBezTo>
                  <a:pt x="1358520" y="94371"/>
                  <a:pt x="1317236" y="118745"/>
                  <a:pt x="1294301" y="158353"/>
                </a:cubicBezTo>
                <a:cubicBezTo>
                  <a:pt x="941098" y="769224"/>
                  <a:pt x="941098" y="769224"/>
                  <a:pt x="941098" y="769224"/>
                </a:cubicBezTo>
                <a:cubicBezTo>
                  <a:pt x="918163" y="807309"/>
                  <a:pt x="918163" y="856057"/>
                  <a:pt x="941098" y="894141"/>
                </a:cubicBezTo>
                <a:cubicBezTo>
                  <a:pt x="1294301" y="1505013"/>
                  <a:pt x="1294301" y="1505013"/>
                  <a:pt x="1294301" y="1505013"/>
                </a:cubicBezTo>
                <a:cubicBezTo>
                  <a:pt x="1305769" y="1524817"/>
                  <a:pt x="1321823" y="1540812"/>
                  <a:pt x="1340745" y="1551856"/>
                </a:cubicBezTo>
                <a:lnTo>
                  <a:pt x="1346119" y="1554109"/>
                </a:lnTo>
                <a:lnTo>
                  <a:pt x="1317310" y="1603934"/>
                </a:lnTo>
                <a:lnTo>
                  <a:pt x="1295884" y="1640991"/>
                </a:lnTo>
                <a:lnTo>
                  <a:pt x="1318107" y="1650309"/>
                </a:lnTo>
                <a:cubicBezTo>
                  <a:pt x="1330154" y="1653584"/>
                  <a:pt x="1342766" y="1655302"/>
                  <a:pt x="1355700" y="1655302"/>
                </a:cubicBezTo>
                <a:cubicBezTo>
                  <a:pt x="2154247" y="1655302"/>
                  <a:pt x="2154247" y="1655302"/>
                  <a:pt x="2154247" y="1655302"/>
                </a:cubicBezTo>
                <a:cubicBezTo>
                  <a:pt x="2204264" y="1655302"/>
                  <a:pt x="2252555" y="1627810"/>
                  <a:pt x="2276701" y="1583132"/>
                </a:cubicBezTo>
                <a:cubicBezTo>
                  <a:pt x="2676837" y="894072"/>
                  <a:pt x="2676837" y="894072"/>
                  <a:pt x="2676837" y="894072"/>
                </a:cubicBezTo>
                <a:cubicBezTo>
                  <a:pt x="2702708" y="851114"/>
                  <a:pt x="2702708" y="796127"/>
                  <a:pt x="2676837" y="753167"/>
                </a:cubicBezTo>
                <a:cubicBezTo>
                  <a:pt x="2626820" y="667035"/>
                  <a:pt x="2583056" y="591669"/>
                  <a:pt x="2544761" y="525724"/>
                </a:cubicBezTo>
                <a:lnTo>
                  <a:pt x="2525427" y="492430"/>
                </a:lnTo>
                <a:lnTo>
                  <a:pt x="2614995" y="492430"/>
                </a:lnTo>
                <a:cubicBezTo>
                  <a:pt x="2893530" y="492430"/>
                  <a:pt x="3339185" y="492430"/>
                  <a:pt x="4052233" y="492430"/>
                </a:cubicBezTo>
                <a:cubicBezTo>
                  <a:pt x="4171332" y="492430"/>
                  <a:pt x="4286323" y="557897"/>
                  <a:pt x="4343819" y="664281"/>
                </a:cubicBezTo>
                <a:cubicBezTo>
                  <a:pt x="4343819" y="664281"/>
                  <a:pt x="4343819" y="664281"/>
                  <a:pt x="5296604" y="2305041"/>
                </a:cubicBezTo>
                <a:cubicBezTo>
                  <a:pt x="5358207" y="2407332"/>
                  <a:pt x="5358207" y="2538266"/>
                  <a:pt x="5296604" y="2640558"/>
                </a:cubicBezTo>
                <a:cubicBezTo>
                  <a:pt x="5296604" y="2640558"/>
                  <a:pt x="5296604" y="2640558"/>
                  <a:pt x="4343819" y="4281318"/>
                </a:cubicBezTo>
                <a:cubicBezTo>
                  <a:pt x="4286323" y="4387702"/>
                  <a:pt x="4171332" y="4453168"/>
                  <a:pt x="4052233" y="4453168"/>
                </a:cubicBezTo>
                <a:cubicBezTo>
                  <a:pt x="4052233" y="4453168"/>
                  <a:pt x="4052233" y="4453168"/>
                  <a:pt x="2150770" y="4453168"/>
                </a:cubicBezTo>
                <a:cubicBezTo>
                  <a:pt x="2027565" y="4453168"/>
                  <a:pt x="1916680" y="4387702"/>
                  <a:pt x="1855078" y="4281318"/>
                </a:cubicBezTo>
                <a:cubicBezTo>
                  <a:pt x="1855078" y="4281318"/>
                  <a:pt x="1855078" y="4281318"/>
                  <a:pt x="906399" y="2640558"/>
                </a:cubicBezTo>
                <a:cubicBezTo>
                  <a:pt x="844796" y="2538266"/>
                  <a:pt x="844796" y="2407332"/>
                  <a:pt x="906399" y="2305041"/>
                </a:cubicBezTo>
                <a:cubicBezTo>
                  <a:pt x="906399" y="2305041"/>
                  <a:pt x="906399" y="2305041"/>
                  <a:pt x="1258651" y="1695815"/>
                </a:cubicBezTo>
                <a:lnTo>
                  <a:pt x="1288338" y="1644472"/>
                </a:lnTo>
                <a:lnTo>
                  <a:pt x="1287293" y="1644034"/>
                </a:lnTo>
                <a:cubicBezTo>
                  <a:pt x="1265949" y="1631576"/>
                  <a:pt x="1247840" y="1613534"/>
                  <a:pt x="1234904" y="1591195"/>
                </a:cubicBezTo>
                <a:cubicBezTo>
                  <a:pt x="1234904" y="1591195"/>
                  <a:pt x="1234904" y="1591195"/>
                  <a:pt x="836494" y="902135"/>
                </a:cubicBezTo>
                <a:cubicBezTo>
                  <a:pt x="810622" y="859177"/>
                  <a:pt x="810622" y="804190"/>
                  <a:pt x="836494" y="761230"/>
                </a:cubicBezTo>
                <a:cubicBezTo>
                  <a:pt x="836494" y="761230"/>
                  <a:pt x="836494" y="761230"/>
                  <a:pt x="1234904" y="72172"/>
                </a:cubicBezTo>
                <a:cubicBezTo>
                  <a:pt x="1260775" y="27495"/>
                  <a:pt x="1307343" y="0"/>
                  <a:pt x="1359084"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screenshot of a computer program&#10;&#10;Description automatically generated">
            <a:extLst>
              <a:ext uri="{FF2B5EF4-FFF2-40B4-BE49-F238E27FC236}">
                <a16:creationId xmlns:a16="http://schemas.microsoft.com/office/drawing/2014/main" id="{C7EF8CB1-6661-1C6D-0251-1DA232854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932" y="1557144"/>
            <a:ext cx="6304940" cy="4278451"/>
          </a:xfrm>
          <a:prstGeom prst="rect">
            <a:avLst/>
          </a:prstGeom>
        </p:spPr>
      </p:pic>
      <p:pic>
        <p:nvPicPr>
          <p:cNvPr id="5" name="Picture 4" descr="A graph with green dots&#10;&#10;Description automatically generated">
            <a:extLst>
              <a:ext uri="{FF2B5EF4-FFF2-40B4-BE49-F238E27FC236}">
                <a16:creationId xmlns:a16="http://schemas.microsoft.com/office/drawing/2014/main" id="{C53A13E0-C98A-90DD-6733-B23AC27B27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6872" y="1557143"/>
            <a:ext cx="4777395" cy="4278451"/>
          </a:xfrm>
          <a:prstGeom prst="rect">
            <a:avLst/>
          </a:prstGeom>
        </p:spPr>
      </p:pic>
      <p:sp>
        <p:nvSpPr>
          <p:cNvPr id="6" name="TextBox 5">
            <a:extLst>
              <a:ext uri="{FF2B5EF4-FFF2-40B4-BE49-F238E27FC236}">
                <a16:creationId xmlns:a16="http://schemas.microsoft.com/office/drawing/2014/main" id="{28F06E16-F95D-F6F2-1C2F-4BD583A1E5B0}"/>
              </a:ext>
            </a:extLst>
          </p:cNvPr>
          <p:cNvSpPr txBox="1"/>
          <p:nvPr/>
        </p:nvSpPr>
        <p:spPr>
          <a:xfrm>
            <a:off x="1249680" y="635418"/>
            <a:ext cx="3556000"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600" b="1" dirty="0">
                <a:solidFill>
                  <a:schemeClr val="accent2">
                    <a:lumMod val="75000"/>
                  </a:schemeClr>
                </a:solidFill>
              </a:rPr>
              <a:t>SCATTER PLOT</a:t>
            </a:r>
            <a:endParaRPr lang="en-IN" sz="3600" b="1" dirty="0">
              <a:solidFill>
                <a:schemeClr val="accent2">
                  <a:lumMod val="75000"/>
                </a:schemeClr>
              </a:solidFill>
            </a:endParaRPr>
          </a:p>
        </p:txBody>
      </p:sp>
    </p:spTree>
    <p:extLst>
      <p:ext uri="{BB962C8B-B14F-4D97-AF65-F5344CB8AC3E}">
        <p14:creationId xmlns:p14="http://schemas.microsoft.com/office/powerpoint/2010/main" val="3947945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D1D4658-32CD-4903-BDA6-7B54EEA4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7A29A97C-0C3C-4F06-9CA4-68DFD1CE4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0886" y="983228"/>
            <a:ext cx="8301112" cy="5874772"/>
          </a:xfrm>
          <a:custGeom>
            <a:avLst/>
            <a:gdLst>
              <a:gd name="connsiteX0" fmla="*/ 3607511 w 8301112"/>
              <a:gd name="connsiteY0" fmla="*/ 0 h 5874772"/>
              <a:gd name="connsiteX1" fmla="*/ 8106431 w 8301112"/>
              <a:gd name="connsiteY1" fmla="*/ 0 h 5874772"/>
              <a:gd name="connsiteX2" fmla="*/ 8301112 w 8301112"/>
              <a:gd name="connsiteY2" fmla="*/ 0 h 5874772"/>
              <a:gd name="connsiteX3" fmla="*/ 8301112 w 8301112"/>
              <a:gd name="connsiteY3" fmla="*/ 5874772 h 5874772"/>
              <a:gd name="connsiteX4" fmla="*/ 27685 w 8301112"/>
              <a:gd name="connsiteY4" fmla="*/ 5874772 h 5874772"/>
              <a:gd name="connsiteX5" fmla="*/ 24376 w 8301112"/>
              <a:gd name="connsiteY5" fmla="*/ 5862584 h 5874772"/>
              <a:gd name="connsiteX6" fmla="*/ 97502 w 8301112"/>
              <a:gd name="connsiteY6" fmla="*/ 5167850 h 5874772"/>
              <a:gd name="connsiteX7" fmla="*/ 2827510 w 8301112"/>
              <a:gd name="connsiteY7" fmla="*/ 438782 h 5874772"/>
              <a:gd name="connsiteX8" fmla="*/ 3607511 w 8301112"/>
              <a:gd name="connsiteY8" fmla="*/ 0 h 58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1112" h="5874772">
                <a:moveTo>
                  <a:pt x="3607511" y="0"/>
                </a:moveTo>
                <a:cubicBezTo>
                  <a:pt x="3607511" y="0"/>
                  <a:pt x="3607511" y="0"/>
                  <a:pt x="8106431" y="0"/>
                </a:cubicBezTo>
                <a:lnTo>
                  <a:pt x="8301112" y="0"/>
                </a:lnTo>
                <a:lnTo>
                  <a:pt x="8301112" y="5874772"/>
                </a:lnTo>
                <a:lnTo>
                  <a:pt x="27685" y="5874772"/>
                </a:lnTo>
                <a:lnTo>
                  <a:pt x="24376" y="5862584"/>
                </a:lnTo>
                <a:cubicBezTo>
                  <a:pt x="-24375" y="5631005"/>
                  <a:pt x="0" y="5362863"/>
                  <a:pt x="97502" y="5167850"/>
                </a:cubicBezTo>
                <a:cubicBezTo>
                  <a:pt x="97502" y="5167850"/>
                  <a:pt x="97502" y="5167850"/>
                  <a:pt x="2827510" y="438782"/>
                </a:cubicBezTo>
                <a:cubicBezTo>
                  <a:pt x="2973760" y="195014"/>
                  <a:pt x="3331265" y="0"/>
                  <a:pt x="3607511"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801292C1-8B12-4AF2-9B59-8851A132E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360023"/>
            <a:ext cx="5342806" cy="4453168"/>
          </a:xfrm>
          <a:custGeom>
            <a:avLst/>
            <a:gdLst>
              <a:gd name="connsiteX0" fmla="*/ 313737 w 5342806"/>
              <a:gd name="connsiteY0" fmla="*/ 2699726 h 4453168"/>
              <a:gd name="connsiteX1" fmla="*/ 775980 w 5342806"/>
              <a:gd name="connsiteY1" fmla="*/ 2699726 h 4453168"/>
              <a:gd name="connsiteX2" fmla="*/ 846865 w 5342806"/>
              <a:gd name="connsiteY2" fmla="*/ 2741502 h 4453168"/>
              <a:gd name="connsiteX3" fmla="*/ 1078485 w 5342806"/>
              <a:gd name="connsiteY3" fmla="*/ 3140369 h 4453168"/>
              <a:gd name="connsiteX4" fmla="*/ 1078485 w 5342806"/>
              <a:gd name="connsiteY4" fmla="*/ 3221933 h 4453168"/>
              <a:gd name="connsiteX5" fmla="*/ 846865 w 5342806"/>
              <a:gd name="connsiteY5" fmla="*/ 3620799 h 4453168"/>
              <a:gd name="connsiteX6" fmla="*/ 775980 w 5342806"/>
              <a:gd name="connsiteY6" fmla="*/ 3662576 h 4453168"/>
              <a:gd name="connsiteX7" fmla="*/ 313737 w 5342806"/>
              <a:gd name="connsiteY7" fmla="*/ 3662576 h 4453168"/>
              <a:gd name="connsiteX8" fmla="*/ 241855 w 5342806"/>
              <a:gd name="connsiteY8" fmla="*/ 3620799 h 4453168"/>
              <a:gd name="connsiteX9" fmla="*/ 11232 w 5342806"/>
              <a:gd name="connsiteY9" fmla="*/ 3221933 h 4453168"/>
              <a:gd name="connsiteX10" fmla="*/ 11232 w 5342806"/>
              <a:gd name="connsiteY10" fmla="*/ 3140369 h 4453168"/>
              <a:gd name="connsiteX11" fmla="*/ 241855 w 5342806"/>
              <a:gd name="connsiteY11" fmla="*/ 2741502 h 4453168"/>
              <a:gd name="connsiteX12" fmla="*/ 313737 w 5342806"/>
              <a:gd name="connsiteY12" fmla="*/ 2699726 h 4453168"/>
              <a:gd name="connsiteX13" fmla="*/ 2150770 w 5342806"/>
              <a:gd name="connsiteY13" fmla="*/ 492430 h 4453168"/>
              <a:gd name="connsiteX14" fmla="*/ 2388454 w 5342806"/>
              <a:gd name="connsiteY14" fmla="*/ 492430 h 4453168"/>
              <a:gd name="connsiteX15" fmla="*/ 2416181 w 5342806"/>
              <a:gd name="connsiteY15" fmla="*/ 492430 h 4453168"/>
              <a:gd name="connsiteX16" fmla="*/ 2442639 w 5342806"/>
              <a:gd name="connsiteY16" fmla="*/ 537992 h 4453168"/>
              <a:gd name="connsiteX17" fmla="*/ 2572233 w 5342806"/>
              <a:gd name="connsiteY17" fmla="*/ 761161 h 4453168"/>
              <a:gd name="connsiteX18" fmla="*/ 2572233 w 5342806"/>
              <a:gd name="connsiteY18" fmla="*/ 886078 h 4453168"/>
              <a:gd name="connsiteX19" fmla="*/ 2217501 w 5342806"/>
              <a:gd name="connsiteY19" fmla="*/ 1496950 h 4453168"/>
              <a:gd name="connsiteX20" fmla="*/ 2108941 w 5342806"/>
              <a:gd name="connsiteY20" fmla="*/ 1560931 h 4453168"/>
              <a:gd name="connsiteX21" fmla="*/ 1401007 w 5342806"/>
              <a:gd name="connsiteY21" fmla="*/ 1560931 h 4453168"/>
              <a:gd name="connsiteX22" fmla="*/ 1367679 w 5342806"/>
              <a:gd name="connsiteY22" fmla="*/ 1556504 h 4453168"/>
              <a:gd name="connsiteX23" fmla="*/ 1344756 w 5342806"/>
              <a:gd name="connsiteY23" fmla="*/ 1546893 h 4453168"/>
              <a:gd name="connsiteX24" fmla="*/ 1358765 w 5342806"/>
              <a:gd name="connsiteY24" fmla="*/ 1522665 h 4453168"/>
              <a:gd name="connsiteX25" fmla="*/ 1855078 w 5342806"/>
              <a:gd name="connsiteY25" fmla="*/ 664281 h 4453168"/>
              <a:gd name="connsiteX26" fmla="*/ 2150770 w 5342806"/>
              <a:gd name="connsiteY26" fmla="*/ 492430 h 4453168"/>
              <a:gd name="connsiteX27" fmla="*/ 1359084 w 5342806"/>
              <a:gd name="connsiteY27" fmla="*/ 0 h 4453168"/>
              <a:gd name="connsiteX28" fmla="*/ 2157630 w 5342806"/>
              <a:gd name="connsiteY28" fmla="*/ 0 h 4453168"/>
              <a:gd name="connsiteX29" fmla="*/ 2280085 w 5342806"/>
              <a:gd name="connsiteY29" fmla="*/ 72172 h 4453168"/>
              <a:gd name="connsiteX30" fmla="*/ 2494708 w 5342806"/>
              <a:gd name="connsiteY30" fmla="*/ 441767 h 4453168"/>
              <a:gd name="connsiteX31" fmla="*/ 2518954 w 5342806"/>
              <a:gd name="connsiteY31" fmla="*/ 483519 h 4453168"/>
              <a:gd name="connsiteX32" fmla="*/ 2499877 w 5342806"/>
              <a:gd name="connsiteY32" fmla="*/ 483519 h 4453168"/>
              <a:gd name="connsiteX33" fmla="*/ 2409708 w 5342806"/>
              <a:gd name="connsiteY33" fmla="*/ 483519 h 4453168"/>
              <a:gd name="connsiteX34" fmla="*/ 2370537 w 5342806"/>
              <a:gd name="connsiteY34" fmla="*/ 416064 h 4453168"/>
              <a:gd name="connsiteX35" fmla="*/ 2220885 w 5342806"/>
              <a:gd name="connsiteY35" fmla="*/ 158353 h 4453168"/>
              <a:gd name="connsiteX36" fmla="*/ 2112324 w 5342806"/>
              <a:gd name="connsiteY36" fmla="*/ 94371 h 4453168"/>
              <a:gd name="connsiteX37" fmla="*/ 1404390 w 5342806"/>
              <a:gd name="connsiteY37" fmla="*/ 94371 h 4453168"/>
              <a:gd name="connsiteX38" fmla="*/ 1294301 w 5342806"/>
              <a:gd name="connsiteY38" fmla="*/ 158353 h 4453168"/>
              <a:gd name="connsiteX39" fmla="*/ 941098 w 5342806"/>
              <a:gd name="connsiteY39" fmla="*/ 769224 h 4453168"/>
              <a:gd name="connsiteX40" fmla="*/ 941098 w 5342806"/>
              <a:gd name="connsiteY40" fmla="*/ 894141 h 4453168"/>
              <a:gd name="connsiteX41" fmla="*/ 1294301 w 5342806"/>
              <a:gd name="connsiteY41" fmla="*/ 1505013 h 4453168"/>
              <a:gd name="connsiteX42" fmla="*/ 1340745 w 5342806"/>
              <a:gd name="connsiteY42" fmla="*/ 1551856 h 4453168"/>
              <a:gd name="connsiteX43" fmla="*/ 1346119 w 5342806"/>
              <a:gd name="connsiteY43" fmla="*/ 1554109 h 4453168"/>
              <a:gd name="connsiteX44" fmla="*/ 1317310 w 5342806"/>
              <a:gd name="connsiteY44" fmla="*/ 1603934 h 4453168"/>
              <a:gd name="connsiteX45" fmla="*/ 1295884 w 5342806"/>
              <a:gd name="connsiteY45" fmla="*/ 1640991 h 4453168"/>
              <a:gd name="connsiteX46" fmla="*/ 1318107 w 5342806"/>
              <a:gd name="connsiteY46" fmla="*/ 1650309 h 4453168"/>
              <a:gd name="connsiteX47" fmla="*/ 1355700 w 5342806"/>
              <a:gd name="connsiteY47" fmla="*/ 1655302 h 4453168"/>
              <a:gd name="connsiteX48" fmla="*/ 2154247 w 5342806"/>
              <a:gd name="connsiteY48" fmla="*/ 1655302 h 4453168"/>
              <a:gd name="connsiteX49" fmla="*/ 2276701 w 5342806"/>
              <a:gd name="connsiteY49" fmla="*/ 1583132 h 4453168"/>
              <a:gd name="connsiteX50" fmla="*/ 2676837 w 5342806"/>
              <a:gd name="connsiteY50" fmla="*/ 894072 h 4453168"/>
              <a:gd name="connsiteX51" fmla="*/ 2676837 w 5342806"/>
              <a:gd name="connsiteY51" fmla="*/ 753167 h 4453168"/>
              <a:gd name="connsiteX52" fmla="*/ 2544761 w 5342806"/>
              <a:gd name="connsiteY52" fmla="*/ 525724 h 4453168"/>
              <a:gd name="connsiteX53" fmla="*/ 2525427 w 5342806"/>
              <a:gd name="connsiteY53" fmla="*/ 492430 h 4453168"/>
              <a:gd name="connsiteX54" fmla="*/ 2614995 w 5342806"/>
              <a:gd name="connsiteY54" fmla="*/ 492430 h 4453168"/>
              <a:gd name="connsiteX55" fmla="*/ 4052233 w 5342806"/>
              <a:gd name="connsiteY55" fmla="*/ 492430 h 4453168"/>
              <a:gd name="connsiteX56" fmla="*/ 4343819 w 5342806"/>
              <a:gd name="connsiteY56" fmla="*/ 664281 h 4453168"/>
              <a:gd name="connsiteX57" fmla="*/ 5296604 w 5342806"/>
              <a:gd name="connsiteY57" fmla="*/ 2305041 h 4453168"/>
              <a:gd name="connsiteX58" fmla="*/ 5296604 w 5342806"/>
              <a:gd name="connsiteY58" fmla="*/ 2640558 h 4453168"/>
              <a:gd name="connsiteX59" fmla="*/ 4343819 w 5342806"/>
              <a:gd name="connsiteY59" fmla="*/ 4281318 h 4453168"/>
              <a:gd name="connsiteX60" fmla="*/ 4052233 w 5342806"/>
              <a:gd name="connsiteY60" fmla="*/ 4453168 h 4453168"/>
              <a:gd name="connsiteX61" fmla="*/ 2150770 w 5342806"/>
              <a:gd name="connsiteY61" fmla="*/ 4453168 h 4453168"/>
              <a:gd name="connsiteX62" fmla="*/ 1855078 w 5342806"/>
              <a:gd name="connsiteY62" fmla="*/ 4281318 h 4453168"/>
              <a:gd name="connsiteX63" fmla="*/ 906399 w 5342806"/>
              <a:gd name="connsiteY63" fmla="*/ 2640558 h 4453168"/>
              <a:gd name="connsiteX64" fmla="*/ 906399 w 5342806"/>
              <a:gd name="connsiteY64" fmla="*/ 2305041 h 4453168"/>
              <a:gd name="connsiteX65" fmla="*/ 1258651 w 5342806"/>
              <a:gd name="connsiteY65" fmla="*/ 1695815 h 4453168"/>
              <a:gd name="connsiteX66" fmla="*/ 1288338 w 5342806"/>
              <a:gd name="connsiteY66" fmla="*/ 1644472 h 4453168"/>
              <a:gd name="connsiteX67" fmla="*/ 1287293 w 5342806"/>
              <a:gd name="connsiteY67" fmla="*/ 1644034 h 4453168"/>
              <a:gd name="connsiteX68" fmla="*/ 1234904 w 5342806"/>
              <a:gd name="connsiteY68" fmla="*/ 1591195 h 4453168"/>
              <a:gd name="connsiteX69" fmla="*/ 836494 w 5342806"/>
              <a:gd name="connsiteY69" fmla="*/ 902135 h 4453168"/>
              <a:gd name="connsiteX70" fmla="*/ 836494 w 5342806"/>
              <a:gd name="connsiteY70" fmla="*/ 761230 h 4453168"/>
              <a:gd name="connsiteX71" fmla="*/ 1234904 w 5342806"/>
              <a:gd name="connsiteY71" fmla="*/ 72172 h 4453168"/>
              <a:gd name="connsiteX72" fmla="*/ 1359084 w 5342806"/>
              <a:gd name="connsiteY72" fmla="*/ 0 h 4453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342806" h="4453168">
                <a:moveTo>
                  <a:pt x="313737" y="2699726"/>
                </a:moveTo>
                <a:cubicBezTo>
                  <a:pt x="313737" y="2699726"/>
                  <a:pt x="313737" y="2699726"/>
                  <a:pt x="775980" y="2699726"/>
                </a:cubicBezTo>
                <a:cubicBezTo>
                  <a:pt x="804933" y="2699726"/>
                  <a:pt x="832887" y="2715641"/>
                  <a:pt x="846865" y="2741502"/>
                </a:cubicBezTo>
                <a:cubicBezTo>
                  <a:pt x="846865" y="2741502"/>
                  <a:pt x="846865" y="2741502"/>
                  <a:pt x="1078485" y="3140369"/>
                </a:cubicBezTo>
                <a:cubicBezTo>
                  <a:pt x="1093461" y="3165236"/>
                  <a:pt x="1093461" y="3197066"/>
                  <a:pt x="1078485" y="3221933"/>
                </a:cubicBezTo>
                <a:cubicBezTo>
                  <a:pt x="1078485" y="3221933"/>
                  <a:pt x="1078485" y="3221933"/>
                  <a:pt x="846865" y="3620799"/>
                </a:cubicBezTo>
                <a:cubicBezTo>
                  <a:pt x="832887" y="3646661"/>
                  <a:pt x="804933" y="3662576"/>
                  <a:pt x="775980" y="3662576"/>
                </a:cubicBezTo>
                <a:cubicBezTo>
                  <a:pt x="775980" y="3662576"/>
                  <a:pt x="775980" y="3662576"/>
                  <a:pt x="313737" y="3662576"/>
                </a:cubicBezTo>
                <a:cubicBezTo>
                  <a:pt x="283786" y="3662576"/>
                  <a:pt x="256830" y="3646661"/>
                  <a:pt x="241855" y="3620799"/>
                </a:cubicBezTo>
                <a:cubicBezTo>
                  <a:pt x="241855" y="3620799"/>
                  <a:pt x="241855" y="3620799"/>
                  <a:pt x="11232" y="3221933"/>
                </a:cubicBezTo>
                <a:cubicBezTo>
                  <a:pt x="-3743" y="3197066"/>
                  <a:pt x="-3743" y="3165236"/>
                  <a:pt x="11232" y="3140369"/>
                </a:cubicBezTo>
                <a:cubicBezTo>
                  <a:pt x="11232" y="3140369"/>
                  <a:pt x="11232" y="3140369"/>
                  <a:pt x="241855" y="2741502"/>
                </a:cubicBezTo>
                <a:cubicBezTo>
                  <a:pt x="256830" y="2715641"/>
                  <a:pt x="283786" y="2699726"/>
                  <a:pt x="313737" y="2699726"/>
                </a:cubicBezTo>
                <a:close/>
                <a:moveTo>
                  <a:pt x="2150770" y="492430"/>
                </a:moveTo>
                <a:cubicBezTo>
                  <a:pt x="2150770" y="492430"/>
                  <a:pt x="2150770" y="492430"/>
                  <a:pt x="2388454" y="492430"/>
                </a:cubicBezTo>
                <a:lnTo>
                  <a:pt x="2416181" y="492430"/>
                </a:lnTo>
                <a:lnTo>
                  <a:pt x="2442639" y="537992"/>
                </a:lnTo>
                <a:cubicBezTo>
                  <a:pt x="2479480" y="601434"/>
                  <a:pt x="2522349" y="675258"/>
                  <a:pt x="2572233" y="761161"/>
                </a:cubicBezTo>
                <a:cubicBezTo>
                  <a:pt x="2595168" y="799246"/>
                  <a:pt x="2595168" y="847994"/>
                  <a:pt x="2572233" y="886078"/>
                </a:cubicBezTo>
                <a:cubicBezTo>
                  <a:pt x="2572233" y="886078"/>
                  <a:pt x="2572233" y="886078"/>
                  <a:pt x="2217501" y="1496950"/>
                </a:cubicBezTo>
                <a:cubicBezTo>
                  <a:pt x="2196094" y="1536558"/>
                  <a:pt x="2153283" y="1560931"/>
                  <a:pt x="2108941" y="1560931"/>
                </a:cubicBezTo>
                <a:cubicBezTo>
                  <a:pt x="2108941" y="1560931"/>
                  <a:pt x="2108941" y="1560931"/>
                  <a:pt x="1401007" y="1560931"/>
                </a:cubicBezTo>
                <a:cubicBezTo>
                  <a:pt x="1389539" y="1560931"/>
                  <a:pt x="1378359" y="1559408"/>
                  <a:pt x="1367679" y="1556504"/>
                </a:cubicBezTo>
                <a:lnTo>
                  <a:pt x="1344756" y="1546893"/>
                </a:lnTo>
                <a:lnTo>
                  <a:pt x="1358765" y="1522665"/>
                </a:lnTo>
                <a:cubicBezTo>
                  <a:pt x="1485427" y="1303600"/>
                  <a:pt x="1647555" y="1023197"/>
                  <a:pt x="1855078" y="664281"/>
                </a:cubicBezTo>
                <a:cubicBezTo>
                  <a:pt x="1916680" y="557897"/>
                  <a:pt x="2027565" y="492430"/>
                  <a:pt x="2150770" y="492430"/>
                </a:cubicBezTo>
                <a:close/>
                <a:moveTo>
                  <a:pt x="1359084" y="0"/>
                </a:moveTo>
                <a:cubicBezTo>
                  <a:pt x="1359084" y="0"/>
                  <a:pt x="1359084" y="0"/>
                  <a:pt x="2157630" y="0"/>
                </a:cubicBezTo>
                <a:cubicBezTo>
                  <a:pt x="2207647" y="0"/>
                  <a:pt x="2255938" y="27495"/>
                  <a:pt x="2280085" y="72172"/>
                </a:cubicBezTo>
                <a:cubicBezTo>
                  <a:pt x="2280085" y="72172"/>
                  <a:pt x="2280085" y="72172"/>
                  <a:pt x="2494708" y="441767"/>
                </a:cubicBezTo>
                <a:lnTo>
                  <a:pt x="2518954" y="483519"/>
                </a:lnTo>
                <a:lnTo>
                  <a:pt x="2499877" y="483519"/>
                </a:lnTo>
                <a:lnTo>
                  <a:pt x="2409708" y="483519"/>
                </a:lnTo>
                <a:lnTo>
                  <a:pt x="2370537" y="416064"/>
                </a:lnTo>
                <a:cubicBezTo>
                  <a:pt x="2220885" y="158353"/>
                  <a:pt x="2220885" y="158353"/>
                  <a:pt x="2220885" y="158353"/>
                </a:cubicBezTo>
                <a:cubicBezTo>
                  <a:pt x="2199478" y="118745"/>
                  <a:pt x="2156666" y="94371"/>
                  <a:pt x="2112324" y="94371"/>
                </a:cubicBezTo>
                <a:cubicBezTo>
                  <a:pt x="1404390" y="94371"/>
                  <a:pt x="1404390" y="94371"/>
                  <a:pt x="1404390" y="94371"/>
                </a:cubicBezTo>
                <a:cubicBezTo>
                  <a:pt x="1358520" y="94371"/>
                  <a:pt x="1317236" y="118745"/>
                  <a:pt x="1294301" y="158353"/>
                </a:cubicBezTo>
                <a:cubicBezTo>
                  <a:pt x="941098" y="769224"/>
                  <a:pt x="941098" y="769224"/>
                  <a:pt x="941098" y="769224"/>
                </a:cubicBezTo>
                <a:cubicBezTo>
                  <a:pt x="918163" y="807309"/>
                  <a:pt x="918163" y="856057"/>
                  <a:pt x="941098" y="894141"/>
                </a:cubicBezTo>
                <a:cubicBezTo>
                  <a:pt x="1294301" y="1505013"/>
                  <a:pt x="1294301" y="1505013"/>
                  <a:pt x="1294301" y="1505013"/>
                </a:cubicBezTo>
                <a:cubicBezTo>
                  <a:pt x="1305769" y="1524817"/>
                  <a:pt x="1321823" y="1540812"/>
                  <a:pt x="1340745" y="1551856"/>
                </a:cubicBezTo>
                <a:lnTo>
                  <a:pt x="1346119" y="1554109"/>
                </a:lnTo>
                <a:lnTo>
                  <a:pt x="1317310" y="1603934"/>
                </a:lnTo>
                <a:lnTo>
                  <a:pt x="1295884" y="1640991"/>
                </a:lnTo>
                <a:lnTo>
                  <a:pt x="1318107" y="1650309"/>
                </a:lnTo>
                <a:cubicBezTo>
                  <a:pt x="1330154" y="1653584"/>
                  <a:pt x="1342766" y="1655302"/>
                  <a:pt x="1355700" y="1655302"/>
                </a:cubicBezTo>
                <a:cubicBezTo>
                  <a:pt x="2154247" y="1655302"/>
                  <a:pt x="2154247" y="1655302"/>
                  <a:pt x="2154247" y="1655302"/>
                </a:cubicBezTo>
                <a:cubicBezTo>
                  <a:pt x="2204264" y="1655302"/>
                  <a:pt x="2252555" y="1627810"/>
                  <a:pt x="2276701" y="1583132"/>
                </a:cubicBezTo>
                <a:cubicBezTo>
                  <a:pt x="2676837" y="894072"/>
                  <a:pt x="2676837" y="894072"/>
                  <a:pt x="2676837" y="894072"/>
                </a:cubicBezTo>
                <a:cubicBezTo>
                  <a:pt x="2702708" y="851114"/>
                  <a:pt x="2702708" y="796127"/>
                  <a:pt x="2676837" y="753167"/>
                </a:cubicBezTo>
                <a:cubicBezTo>
                  <a:pt x="2626820" y="667035"/>
                  <a:pt x="2583056" y="591669"/>
                  <a:pt x="2544761" y="525724"/>
                </a:cubicBezTo>
                <a:lnTo>
                  <a:pt x="2525427" y="492430"/>
                </a:lnTo>
                <a:lnTo>
                  <a:pt x="2614995" y="492430"/>
                </a:lnTo>
                <a:cubicBezTo>
                  <a:pt x="2893530" y="492430"/>
                  <a:pt x="3339185" y="492430"/>
                  <a:pt x="4052233" y="492430"/>
                </a:cubicBezTo>
                <a:cubicBezTo>
                  <a:pt x="4171332" y="492430"/>
                  <a:pt x="4286323" y="557897"/>
                  <a:pt x="4343819" y="664281"/>
                </a:cubicBezTo>
                <a:cubicBezTo>
                  <a:pt x="4343819" y="664281"/>
                  <a:pt x="4343819" y="664281"/>
                  <a:pt x="5296604" y="2305041"/>
                </a:cubicBezTo>
                <a:cubicBezTo>
                  <a:pt x="5358207" y="2407332"/>
                  <a:pt x="5358207" y="2538266"/>
                  <a:pt x="5296604" y="2640558"/>
                </a:cubicBezTo>
                <a:cubicBezTo>
                  <a:pt x="5296604" y="2640558"/>
                  <a:pt x="5296604" y="2640558"/>
                  <a:pt x="4343819" y="4281318"/>
                </a:cubicBezTo>
                <a:cubicBezTo>
                  <a:pt x="4286323" y="4387702"/>
                  <a:pt x="4171332" y="4453168"/>
                  <a:pt x="4052233" y="4453168"/>
                </a:cubicBezTo>
                <a:cubicBezTo>
                  <a:pt x="4052233" y="4453168"/>
                  <a:pt x="4052233" y="4453168"/>
                  <a:pt x="2150770" y="4453168"/>
                </a:cubicBezTo>
                <a:cubicBezTo>
                  <a:pt x="2027565" y="4453168"/>
                  <a:pt x="1916680" y="4387702"/>
                  <a:pt x="1855078" y="4281318"/>
                </a:cubicBezTo>
                <a:cubicBezTo>
                  <a:pt x="1855078" y="4281318"/>
                  <a:pt x="1855078" y="4281318"/>
                  <a:pt x="906399" y="2640558"/>
                </a:cubicBezTo>
                <a:cubicBezTo>
                  <a:pt x="844796" y="2538266"/>
                  <a:pt x="844796" y="2407332"/>
                  <a:pt x="906399" y="2305041"/>
                </a:cubicBezTo>
                <a:cubicBezTo>
                  <a:pt x="906399" y="2305041"/>
                  <a:pt x="906399" y="2305041"/>
                  <a:pt x="1258651" y="1695815"/>
                </a:cubicBezTo>
                <a:lnTo>
                  <a:pt x="1288338" y="1644472"/>
                </a:lnTo>
                <a:lnTo>
                  <a:pt x="1287293" y="1644034"/>
                </a:lnTo>
                <a:cubicBezTo>
                  <a:pt x="1265949" y="1631576"/>
                  <a:pt x="1247840" y="1613534"/>
                  <a:pt x="1234904" y="1591195"/>
                </a:cubicBezTo>
                <a:cubicBezTo>
                  <a:pt x="1234904" y="1591195"/>
                  <a:pt x="1234904" y="1591195"/>
                  <a:pt x="836494" y="902135"/>
                </a:cubicBezTo>
                <a:cubicBezTo>
                  <a:pt x="810622" y="859177"/>
                  <a:pt x="810622" y="804190"/>
                  <a:pt x="836494" y="761230"/>
                </a:cubicBezTo>
                <a:cubicBezTo>
                  <a:pt x="836494" y="761230"/>
                  <a:pt x="836494" y="761230"/>
                  <a:pt x="1234904" y="72172"/>
                </a:cubicBezTo>
                <a:cubicBezTo>
                  <a:pt x="1260775" y="27495"/>
                  <a:pt x="1307343" y="0"/>
                  <a:pt x="1359084"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screen shot of a computer code&#10;&#10;Description automatically generated">
            <a:extLst>
              <a:ext uri="{FF2B5EF4-FFF2-40B4-BE49-F238E27FC236}">
                <a16:creationId xmlns:a16="http://schemas.microsoft.com/office/drawing/2014/main" id="{576E92D6-26C1-D403-C918-C549936D2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82364"/>
            <a:ext cx="7001403" cy="4037716"/>
          </a:xfrm>
          <a:prstGeom prst="rect">
            <a:avLst/>
          </a:prstGeom>
        </p:spPr>
      </p:pic>
      <p:pic>
        <p:nvPicPr>
          <p:cNvPr id="5" name="Picture 4" descr="A graph with numbers and points&#10;&#10;Description automatically generated">
            <a:extLst>
              <a:ext uri="{FF2B5EF4-FFF2-40B4-BE49-F238E27FC236}">
                <a16:creationId xmlns:a16="http://schemas.microsoft.com/office/drawing/2014/main" id="{541DC1C6-B895-A8E3-EF66-0C1C2CB23E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3821" y="1682364"/>
            <a:ext cx="4388675" cy="4037715"/>
          </a:xfrm>
          <a:prstGeom prst="rect">
            <a:avLst/>
          </a:prstGeom>
        </p:spPr>
      </p:pic>
    </p:spTree>
    <p:extLst>
      <p:ext uri="{BB962C8B-B14F-4D97-AF65-F5344CB8AC3E}">
        <p14:creationId xmlns:p14="http://schemas.microsoft.com/office/powerpoint/2010/main" val="776673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D1D4658-32CD-4903-BDA6-7B54EEA4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7A29A97C-0C3C-4F06-9CA4-68DFD1CE4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0886" y="983228"/>
            <a:ext cx="8301112" cy="5874772"/>
          </a:xfrm>
          <a:custGeom>
            <a:avLst/>
            <a:gdLst>
              <a:gd name="connsiteX0" fmla="*/ 3607511 w 8301112"/>
              <a:gd name="connsiteY0" fmla="*/ 0 h 5874772"/>
              <a:gd name="connsiteX1" fmla="*/ 8106431 w 8301112"/>
              <a:gd name="connsiteY1" fmla="*/ 0 h 5874772"/>
              <a:gd name="connsiteX2" fmla="*/ 8301112 w 8301112"/>
              <a:gd name="connsiteY2" fmla="*/ 0 h 5874772"/>
              <a:gd name="connsiteX3" fmla="*/ 8301112 w 8301112"/>
              <a:gd name="connsiteY3" fmla="*/ 5874772 h 5874772"/>
              <a:gd name="connsiteX4" fmla="*/ 27685 w 8301112"/>
              <a:gd name="connsiteY4" fmla="*/ 5874772 h 5874772"/>
              <a:gd name="connsiteX5" fmla="*/ 24376 w 8301112"/>
              <a:gd name="connsiteY5" fmla="*/ 5862584 h 5874772"/>
              <a:gd name="connsiteX6" fmla="*/ 97502 w 8301112"/>
              <a:gd name="connsiteY6" fmla="*/ 5167850 h 5874772"/>
              <a:gd name="connsiteX7" fmla="*/ 2827510 w 8301112"/>
              <a:gd name="connsiteY7" fmla="*/ 438782 h 5874772"/>
              <a:gd name="connsiteX8" fmla="*/ 3607511 w 8301112"/>
              <a:gd name="connsiteY8" fmla="*/ 0 h 58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1112" h="5874772">
                <a:moveTo>
                  <a:pt x="3607511" y="0"/>
                </a:moveTo>
                <a:cubicBezTo>
                  <a:pt x="3607511" y="0"/>
                  <a:pt x="3607511" y="0"/>
                  <a:pt x="8106431" y="0"/>
                </a:cubicBezTo>
                <a:lnTo>
                  <a:pt x="8301112" y="0"/>
                </a:lnTo>
                <a:lnTo>
                  <a:pt x="8301112" y="5874772"/>
                </a:lnTo>
                <a:lnTo>
                  <a:pt x="27685" y="5874772"/>
                </a:lnTo>
                <a:lnTo>
                  <a:pt x="24376" y="5862584"/>
                </a:lnTo>
                <a:cubicBezTo>
                  <a:pt x="-24375" y="5631005"/>
                  <a:pt x="0" y="5362863"/>
                  <a:pt x="97502" y="5167850"/>
                </a:cubicBezTo>
                <a:cubicBezTo>
                  <a:pt x="97502" y="5167850"/>
                  <a:pt x="97502" y="5167850"/>
                  <a:pt x="2827510" y="438782"/>
                </a:cubicBezTo>
                <a:cubicBezTo>
                  <a:pt x="2973760" y="195014"/>
                  <a:pt x="3331265" y="0"/>
                  <a:pt x="3607511"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801292C1-8B12-4AF2-9B59-8851A132E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360023"/>
            <a:ext cx="5342806" cy="4453168"/>
          </a:xfrm>
          <a:custGeom>
            <a:avLst/>
            <a:gdLst>
              <a:gd name="connsiteX0" fmla="*/ 313737 w 5342806"/>
              <a:gd name="connsiteY0" fmla="*/ 2699726 h 4453168"/>
              <a:gd name="connsiteX1" fmla="*/ 775980 w 5342806"/>
              <a:gd name="connsiteY1" fmla="*/ 2699726 h 4453168"/>
              <a:gd name="connsiteX2" fmla="*/ 846865 w 5342806"/>
              <a:gd name="connsiteY2" fmla="*/ 2741502 h 4453168"/>
              <a:gd name="connsiteX3" fmla="*/ 1078485 w 5342806"/>
              <a:gd name="connsiteY3" fmla="*/ 3140369 h 4453168"/>
              <a:gd name="connsiteX4" fmla="*/ 1078485 w 5342806"/>
              <a:gd name="connsiteY4" fmla="*/ 3221933 h 4453168"/>
              <a:gd name="connsiteX5" fmla="*/ 846865 w 5342806"/>
              <a:gd name="connsiteY5" fmla="*/ 3620799 h 4453168"/>
              <a:gd name="connsiteX6" fmla="*/ 775980 w 5342806"/>
              <a:gd name="connsiteY6" fmla="*/ 3662576 h 4453168"/>
              <a:gd name="connsiteX7" fmla="*/ 313737 w 5342806"/>
              <a:gd name="connsiteY7" fmla="*/ 3662576 h 4453168"/>
              <a:gd name="connsiteX8" fmla="*/ 241855 w 5342806"/>
              <a:gd name="connsiteY8" fmla="*/ 3620799 h 4453168"/>
              <a:gd name="connsiteX9" fmla="*/ 11232 w 5342806"/>
              <a:gd name="connsiteY9" fmla="*/ 3221933 h 4453168"/>
              <a:gd name="connsiteX10" fmla="*/ 11232 w 5342806"/>
              <a:gd name="connsiteY10" fmla="*/ 3140369 h 4453168"/>
              <a:gd name="connsiteX11" fmla="*/ 241855 w 5342806"/>
              <a:gd name="connsiteY11" fmla="*/ 2741502 h 4453168"/>
              <a:gd name="connsiteX12" fmla="*/ 313737 w 5342806"/>
              <a:gd name="connsiteY12" fmla="*/ 2699726 h 4453168"/>
              <a:gd name="connsiteX13" fmla="*/ 2150770 w 5342806"/>
              <a:gd name="connsiteY13" fmla="*/ 492430 h 4453168"/>
              <a:gd name="connsiteX14" fmla="*/ 2388454 w 5342806"/>
              <a:gd name="connsiteY14" fmla="*/ 492430 h 4453168"/>
              <a:gd name="connsiteX15" fmla="*/ 2416181 w 5342806"/>
              <a:gd name="connsiteY15" fmla="*/ 492430 h 4453168"/>
              <a:gd name="connsiteX16" fmla="*/ 2442639 w 5342806"/>
              <a:gd name="connsiteY16" fmla="*/ 537992 h 4453168"/>
              <a:gd name="connsiteX17" fmla="*/ 2572233 w 5342806"/>
              <a:gd name="connsiteY17" fmla="*/ 761161 h 4453168"/>
              <a:gd name="connsiteX18" fmla="*/ 2572233 w 5342806"/>
              <a:gd name="connsiteY18" fmla="*/ 886078 h 4453168"/>
              <a:gd name="connsiteX19" fmla="*/ 2217501 w 5342806"/>
              <a:gd name="connsiteY19" fmla="*/ 1496950 h 4453168"/>
              <a:gd name="connsiteX20" fmla="*/ 2108941 w 5342806"/>
              <a:gd name="connsiteY20" fmla="*/ 1560931 h 4453168"/>
              <a:gd name="connsiteX21" fmla="*/ 1401007 w 5342806"/>
              <a:gd name="connsiteY21" fmla="*/ 1560931 h 4453168"/>
              <a:gd name="connsiteX22" fmla="*/ 1367679 w 5342806"/>
              <a:gd name="connsiteY22" fmla="*/ 1556504 h 4453168"/>
              <a:gd name="connsiteX23" fmla="*/ 1344756 w 5342806"/>
              <a:gd name="connsiteY23" fmla="*/ 1546893 h 4453168"/>
              <a:gd name="connsiteX24" fmla="*/ 1358765 w 5342806"/>
              <a:gd name="connsiteY24" fmla="*/ 1522665 h 4453168"/>
              <a:gd name="connsiteX25" fmla="*/ 1855078 w 5342806"/>
              <a:gd name="connsiteY25" fmla="*/ 664281 h 4453168"/>
              <a:gd name="connsiteX26" fmla="*/ 2150770 w 5342806"/>
              <a:gd name="connsiteY26" fmla="*/ 492430 h 4453168"/>
              <a:gd name="connsiteX27" fmla="*/ 1359084 w 5342806"/>
              <a:gd name="connsiteY27" fmla="*/ 0 h 4453168"/>
              <a:gd name="connsiteX28" fmla="*/ 2157630 w 5342806"/>
              <a:gd name="connsiteY28" fmla="*/ 0 h 4453168"/>
              <a:gd name="connsiteX29" fmla="*/ 2280085 w 5342806"/>
              <a:gd name="connsiteY29" fmla="*/ 72172 h 4453168"/>
              <a:gd name="connsiteX30" fmla="*/ 2494708 w 5342806"/>
              <a:gd name="connsiteY30" fmla="*/ 441767 h 4453168"/>
              <a:gd name="connsiteX31" fmla="*/ 2518954 w 5342806"/>
              <a:gd name="connsiteY31" fmla="*/ 483519 h 4453168"/>
              <a:gd name="connsiteX32" fmla="*/ 2499877 w 5342806"/>
              <a:gd name="connsiteY32" fmla="*/ 483519 h 4453168"/>
              <a:gd name="connsiteX33" fmla="*/ 2409708 w 5342806"/>
              <a:gd name="connsiteY33" fmla="*/ 483519 h 4453168"/>
              <a:gd name="connsiteX34" fmla="*/ 2370537 w 5342806"/>
              <a:gd name="connsiteY34" fmla="*/ 416064 h 4453168"/>
              <a:gd name="connsiteX35" fmla="*/ 2220885 w 5342806"/>
              <a:gd name="connsiteY35" fmla="*/ 158353 h 4453168"/>
              <a:gd name="connsiteX36" fmla="*/ 2112324 w 5342806"/>
              <a:gd name="connsiteY36" fmla="*/ 94371 h 4453168"/>
              <a:gd name="connsiteX37" fmla="*/ 1404390 w 5342806"/>
              <a:gd name="connsiteY37" fmla="*/ 94371 h 4453168"/>
              <a:gd name="connsiteX38" fmla="*/ 1294301 w 5342806"/>
              <a:gd name="connsiteY38" fmla="*/ 158353 h 4453168"/>
              <a:gd name="connsiteX39" fmla="*/ 941098 w 5342806"/>
              <a:gd name="connsiteY39" fmla="*/ 769224 h 4453168"/>
              <a:gd name="connsiteX40" fmla="*/ 941098 w 5342806"/>
              <a:gd name="connsiteY40" fmla="*/ 894141 h 4453168"/>
              <a:gd name="connsiteX41" fmla="*/ 1294301 w 5342806"/>
              <a:gd name="connsiteY41" fmla="*/ 1505013 h 4453168"/>
              <a:gd name="connsiteX42" fmla="*/ 1340745 w 5342806"/>
              <a:gd name="connsiteY42" fmla="*/ 1551856 h 4453168"/>
              <a:gd name="connsiteX43" fmla="*/ 1346119 w 5342806"/>
              <a:gd name="connsiteY43" fmla="*/ 1554109 h 4453168"/>
              <a:gd name="connsiteX44" fmla="*/ 1317310 w 5342806"/>
              <a:gd name="connsiteY44" fmla="*/ 1603934 h 4453168"/>
              <a:gd name="connsiteX45" fmla="*/ 1295884 w 5342806"/>
              <a:gd name="connsiteY45" fmla="*/ 1640991 h 4453168"/>
              <a:gd name="connsiteX46" fmla="*/ 1318107 w 5342806"/>
              <a:gd name="connsiteY46" fmla="*/ 1650309 h 4453168"/>
              <a:gd name="connsiteX47" fmla="*/ 1355700 w 5342806"/>
              <a:gd name="connsiteY47" fmla="*/ 1655302 h 4453168"/>
              <a:gd name="connsiteX48" fmla="*/ 2154247 w 5342806"/>
              <a:gd name="connsiteY48" fmla="*/ 1655302 h 4453168"/>
              <a:gd name="connsiteX49" fmla="*/ 2276701 w 5342806"/>
              <a:gd name="connsiteY49" fmla="*/ 1583132 h 4453168"/>
              <a:gd name="connsiteX50" fmla="*/ 2676837 w 5342806"/>
              <a:gd name="connsiteY50" fmla="*/ 894072 h 4453168"/>
              <a:gd name="connsiteX51" fmla="*/ 2676837 w 5342806"/>
              <a:gd name="connsiteY51" fmla="*/ 753167 h 4453168"/>
              <a:gd name="connsiteX52" fmla="*/ 2544761 w 5342806"/>
              <a:gd name="connsiteY52" fmla="*/ 525724 h 4453168"/>
              <a:gd name="connsiteX53" fmla="*/ 2525427 w 5342806"/>
              <a:gd name="connsiteY53" fmla="*/ 492430 h 4453168"/>
              <a:gd name="connsiteX54" fmla="*/ 2614995 w 5342806"/>
              <a:gd name="connsiteY54" fmla="*/ 492430 h 4453168"/>
              <a:gd name="connsiteX55" fmla="*/ 4052233 w 5342806"/>
              <a:gd name="connsiteY55" fmla="*/ 492430 h 4453168"/>
              <a:gd name="connsiteX56" fmla="*/ 4343819 w 5342806"/>
              <a:gd name="connsiteY56" fmla="*/ 664281 h 4453168"/>
              <a:gd name="connsiteX57" fmla="*/ 5296604 w 5342806"/>
              <a:gd name="connsiteY57" fmla="*/ 2305041 h 4453168"/>
              <a:gd name="connsiteX58" fmla="*/ 5296604 w 5342806"/>
              <a:gd name="connsiteY58" fmla="*/ 2640558 h 4453168"/>
              <a:gd name="connsiteX59" fmla="*/ 4343819 w 5342806"/>
              <a:gd name="connsiteY59" fmla="*/ 4281318 h 4453168"/>
              <a:gd name="connsiteX60" fmla="*/ 4052233 w 5342806"/>
              <a:gd name="connsiteY60" fmla="*/ 4453168 h 4453168"/>
              <a:gd name="connsiteX61" fmla="*/ 2150770 w 5342806"/>
              <a:gd name="connsiteY61" fmla="*/ 4453168 h 4453168"/>
              <a:gd name="connsiteX62" fmla="*/ 1855078 w 5342806"/>
              <a:gd name="connsiteY62" fmla="*/ 4281318 h 4453168"/>
              <a:gd name="connsiteX63" fmla="*/ 906399 w 5342806"/>
              <a:gd name="connsiteY63" fmla="*/ 2640558 h 4453168"/>
              <a:gd name="connsiteX64" fmla="*/ 906399 w 5342806"/>
              <a:gd name="connsiteY64" fmla="*/ 2305041 h 4453168"/>
              <a:gd name="connsiteX65" fmla="*/ 1258651 w 5342806"/>
              <a:gd name="connsiteY65" fmla="*/ 1695815 h 4453168"/>
              <a:gd name="connsiteX66" fmla="*/ 1288338 w 5342806"/>
              <a:gd name="connsiteY66" fmla="*/ 1644472 h 4453168"/>
              <a:gd name="connsiteX67" fmla="*/ 1287293 w 5342806"/>
              <a:gd name="connsiteY67" fmla="*/ 1644034 h 4453168"/>
              <a:gd name="connsiteX68" fmla="*/ 1234904 w 5342806"/>
              <a:gd name="connsiteY68" fmla="*/ 1591195 h 4453168"/>
              <a:gd name="connsiteX69" fmla="*/ 836494 w 5342806"/>
              <a:gd name="connsiteY69" fmla="*/ 902135 h 4453168"/>
              <a:gd name="connsiteX70" fmla="*/ 836494 w 5342806"/>
              <a:gd name="connsiteY70" fmla="*/ 761230 h 4453168"/>
              <a:gd name="connsiteX71" fmla="*/ 1234904 w 5342806"/>
              <a:gd name="connsiteY71" fmla="*/ 72172 h 4453168"/>
              <a:gd name="connsiteX72" fmla="*/ 1359084 w 5342806"/>
              <a:gd name="connsiteY72" fmla="*/ 0 h 4453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342806" h="4453168">
                <a:moveTo>
                  <a:pt x="313737" y="2699726"/>
                </a:moveTo>
                <a:cubicBezTo>
                  <a:pt x="313737" y="2699726"/>
                  <a:pt x="313737" y="2699726"/>
                  <a:pt x="775980" y="2699726"/>
                </a:cubicBezTo>
                <a:cubicBezTo>
                  <a:pt x="804933" y="2699726"/>
                  <a:pt x="832887" y="2715641"/>
                  <a:pt x="846865" y="2741502"/>
                </a:cubicBezTo>
                <a:cubicBezTo>
                  <a:pt x="846865" y="2741502"/>
                  <a:pt x="846865" y="2741502"/>
                  <a:pt x="1078485" y="3140369"/>
                </a:cubicBezTo>
                <a:cubicBezTo>
                  <a:pt x="1093461" y="3165236"/>
                  <a:pt x="1093461" y="3197066"/>
                  <a:pt x="1078485" y="3221933"/>
                </a:cubicBezTo>
                <a:cubicBezTo>
                  <a:pt x="1078485" y="3221933"/>
                  <a:pt x="1078485" y="3221933"/>
                  <a:pt x="846865" y="3620799"/>
                </a:cubicBezTo>
                <a:cubicBezTo>
                  <a:pt x="832887" y="3646661"/>
                  <a:pt x="804933" y="3662576"/>
                  <a:pt x="775980" y="3662576"/>
                </a:cubicBezTo>
                <a:cubicBezTo>
                  <a:pt x="775980" y="3662576"/>
                  <a:pt x="775980" y="3662576"/>
                  <a:pt x="313737" y="3662576"/>
                </a:cubicBezTo>
                <a:cubicBezTo>
                  <a:pt x="283786" y="3662576"/>
                  <a:pt x="256830" y="3646661"/>
                  <a:pt x="241855" y="3620799"/>
                </a:cubicBezTo>
                <a:cubicBezTo>
                  <a:pt x="241855" y="3620799"/>
                  <a:pt x="241855" y="3620799"/>
                  <a:pt x="11232" y="3221933"/>
                </a:cubicBezTo>
                <a:cubicBezTo>
                  <a:pt x="-3743" y="3197066"/>
                  <a:pt x="-3743" y="3165236"/>
                  <a:pt x="11232" y="3140369"/>
                </a:cubicBezTo>
                <a:cubicBezTo>
                  <a:pt x="11232" y="3140369"/>
                  <a:pt x="11232" y="3140369"/>
                  <a:pt x="241855" y="2741502"/>
                </a:cubicBezTo>
                <a:cubicBezTo>
                  <a:pt x="256830" y="2715641"/>
                  <a:pt x="283786" y="2699726"/>
                  <a:pt x="313737" y="2699726"/>
                </a:cubicBezTo>
                <a:close/>
                <a:moveTo>
                  <a:pt x="2150770" y="492430"/>
                </a:moveTo>
                <a:cubicBezTo>
                  <a:pt x="2150770" y="492430"/>
                  <a:pt x="2150770" y="492430"/>
                  <a:pt x="2388454" y="492430"/>
                </a:cubicBezTo>
                <a:lnTo>
                  <a:pt x="2416181" y="492430"/>
                </a:lnTo>
                <a:lnTo>
                  <a:pt x="2442639" y="537992"/>
                </a:lnTo>
                <a:cubicBezTo>
                  <a:pt x="2479480" y="601434"/>
                  <a:pt x="2522349" y="675258"/>
                  <a:pt x="2572233" y="761161"/>
                </a:cubicBezTo>
                <a:cubicBezTo>
                  <a:pt x="2595168" y="799246"/>
                  <a:pt x="2595168" y="847994"/>
                  <a:pt x="2572233" y="886078"/>
                </a:cubicBezTo>
                <a:cubicBezTo>
                  <a:pt x="2572233" y="886078"/>
                  <a:pt x="2572233" y="886078"/>
                  <a:pt x="2217501" y="1496950"/>
                </a:cubicBezTo>
                <a:cubicBezTo>
                  <a:pt x="2196094" y="1536558"/>
                  <a:pt x="2153283" y="1560931"/>
                  <a:pt x="2108941" y="1560931"/>
                </a:cubicBezTo>
                <a:cubicBezTo>
                  <a:pt x="2108941" y="1560931"/>
                  <a:pt x="2108941" y="1560931"/>
                  <a:pt x="1401007" y="1560931"/>
                </a:cubicBezTo>
                <a:cubicBezTo>
                  <a:pt x="1389539" y="1560931"/>
                  <a:pt x="1378359" y="1559408"/>
                  <a:pt x="1367679" y="1556504"/>
                </a:cubicBezTo>
                <a:lnTo>
                  <a:pt x="1344756" y="1546893"/>
                </a:lnTo>
                <a:lnTo>
                  <a:pt x="1358765" y="1522665"/>
                </a:lnTo>
                <a:cubicBezTo>
                  <a:pt x="1485427" y="1303600"/>
                  <a:pt x="1647555" y="1023197"/>
                  <a:pt x="1855078" y="664281"/>
                </a:cubicBezTo>
                <a:cubicBezTo>
                  <a:pt x="1916680" y="557897"/>
                  <a:pt x="2027565" y="492430"/>
                  <a:pt x="2150770" y="492430"/>
                </a:cubicBezTo>
                <a:close/>
                <a:moveTo>
                  <a:pt x="1359084" y="0"/>
                </a:moveTo>
                <a:cubicBezTo>
                  <a:pt x="1359084" y="0"/>
                  <a:pt x="1359084" y="0"/>
                  <a:pt x="2157630" y="0"/>
                </a:cubicBezTo>
                <a:cubicBezTo>
                  <a:pt x="2207647" y="0"/>
                  <a:pt x="2255938" y="27495"/>
                  <a:pt x="2280085" y="72172"/>
                </a:cubicBezTo>
                <a:cubicBezTo>
                  <a:pt x="2280085" y="72172"/>
                  <a:pt x="2280085" y="72172"/>
                  <a:pt x="2494708" y="441767"/>
                </a:cubicBezTo>
                <a:lnTo>
                  <a:pt x="2518954" y="483519"/>
                </a:lnTo>
                <a:lnTo>
                  <a:pt x="2499877" y="483519"/>
                </a:lnTo>
                <a:lnTo>
                  <a:pt x="2409708" y="483519"/>
                </a:lnTo>
                <a:lnTo>
                  <a:pt x="2370537" y="416064"/>
                </a:lnTo>
                <a:cubicBezTo>
                  <a:pt x="2220885" y="158353"/>
                  <a:pt x="2220885" y="158353"/>
                  <a:pt x="2220885" y="158353"/>
                </a:cubicBezTo>
                <a:cubicBezTo>
                  <a:pt x="2199478" y="118745"/>
                  <a:pt x="2156666" y="94371"/>
                  <a:pt x="2112324" y="94371"/>
                </a:cubicBezTo>
                <a:cubicBezTo>
                  <a:pt x="1404390" y="94371"/>
                  <a:pt x="1404390" y="94371"/>
                  <a:pt x="1404390" y="94371"/>
                </a:cubicBezTo>
                <a:cubicBezTo>
                  <a:pt x="1358520" y="94371"/>
                  <a:pt x="1317236" y="118745"/>
                  <a:pt x="1294301" y="158353"/>
                </a:cubicBezTo>
                <a:cubicBezTo>
                  <a:pt x="941098" y="769224"/>
                  <a:pt x="941098" y="769224"/>
                  <a:pt x="941098" y="769224"/>
                </a:cubicBezTo>
                <a:cubicBezTo>
                  <a:pt x="918163" y="807309"/>
                  <a:pt x="918163" y="856057"/>
                  <a:pt x="941098" y="894141"/>
                </a:cubicBezTo>
                <a:cubicBezTo>
                  <a:pt x="1294301" y="1505013"/>
                  <a:pt x="1294301" y="1505013"/>
                  <a:pt x="1294301" y="1505013"/>
                </a:cubicBezTo>
                <a:cubicBezTo>
                  <a:pt x="1305769" y="1524817"/>
                  <a:pt x="1321823" y="1540812"/>
                  <a:pt x="1340745" y="1551856"/>
                </a:cubicBezTo>
                <a:lnTo>
                  <a:pt x="1346119" y="1554109"/>
                </a:lnTo>
                <a:lnTo>
                  <a:pt x="1317310" y="1603934"/>
                </a:lnTo>
                <a:lnTo>
                  <a:pt x="1295884" y="1640991"/>
                </a:lnTo>
                <a:lnTo>
                  <a:pt x="1318107" y="1650309"/>
                </a:lnTo>
                <a:cubicBezTo>
                  <a:pt x="1330154" y="1653584"/>
                  <a:pt x="1342766" y="1655302"/>
                  <a:pt x="1355700" y="1655302"/>
                </a:cubicBezTo>
                <a:cubicBezTo>
                  <a:pt x="2154247" y="1655302"/>
                  <a:pt x="2154247" y="1655302"/>
                  <a:pt x="2154247" y="1655302"/>
                </a:cubicBezTo>
                <a:cubicBezTo>
                  <a:pt x="2204264" y="1655302"/>
                  <a:pt x="2252555" y="1627810"/>
                  <a:pt x="2276701" y="1583132"/>
                </a:cubicBezTo>
                <a:cubicBezTo>
                  <a:pt x="2676837" y="894072"/>
                  <a:pt x="2676837" y="894072"/>
                  <a:pt x="2676837" y="894072"/>
                </a:cubicBezTo>
                <a:cubicBezTo>
                  <a:pt x="2702708" y="851114"/>
                  <a:pt x="2702708" y="796127"/>
                  <a:pt x="2676837" y="753167"/>
                </a:cubicBezTo>
                <a:cubicBezTo>
                  <a:pt x="2626820" y="667035"/>
                  <a:pt x="2583056" y="591669"/>
                  <a:pt x="2544761" y="525724"/>
                </a:cubicBezTo>
                <a:lnTo>
                  <a:pt x="2525427" y="492430"/>
                </a:lnTo>
                <a:lnTo>
                  <a:pt x="2614995" y="492430"/>
                </a:lnTo>
                <a:cubicBezTo>
                  <a:pt x="2893530" y="492430"/>
                  <a:pt x="3339185" y="492430"/>
                  <a:pt x="4052233" y="492430"/>
                </a:cubicBezTo>
                <a:cubicBezTo>
                  <a:pt x="4171332" y="492430"/>
                  <a:pt x="4286323" y="557897"/>
                  <a:pt x="4343819" y="664281"/>
                </a:cubicBezTo>
                <a:cubicBezTo>
                  <a:pt x="4343819" y="664281"/>
                  <a:pt x="4343819" y="664281"/>
                  <a:pt x="5296604" y="2305041"/>
                </a:cubicBezTo>
                <a:cubicBezTo>
                  <a:pt x="5358207" y="2407332"/>
                  <a:pt x="5358207" y="2538266"/>
                  <a:pt x="5296604" y="2640558"/>
                </a:cubicBezTo>
                <a:cubicBezTo>
                  <a:pt x="5296604" y="2640558"/>
                  <a:pt x="5296604" y="2640558"/>
                  <a:pt x="4343819" y="4281318"/>
                </a:cubicBezTo>
                <a:cubicBezTo>
                  <a:pt x="4286323" y="4387702"/>
                  <a:pt x="4171332" y="4453168"/>
                  <a:pt x="4052233" y="4453168"/>
                </a:cubicBezTo>
                <a:cubicBezTo>
                  <a:pt x="4052233" y="4453168"/>
                  <a:pt x="4052233" y="4453168"/>
                  <a:pt x="2150770" y="4453168"/>
                </a:cubicBezTo>
                <a:cubicBezTo>
                  <a:pt x="2027565" y="4453168"/>
                  <a:pt x="1916680" y="4387702"/>
                  <a:pt x="1855078" y="4281318"/>
                </a:cubicBezTo>
                <a:cubicBezTo>
                  <a:pt x="1855078" y="4281318"/>
                  <a:pt x="1855078" y="4281318"/>
                  <a:pt x="906399" y="2640558"/>
                </a:cubicBezTo>
                <a:cubicBezTo>
                  <a:pt x="844796" y="2538266"/>
                  <a:pt x="844796" y="2407332"/>
                  <a:pt x="906399" y="2305041"/>
                </a:cubicBezTo>
                <a:cubicBezTo>
                  <a:pt x="906399" y="2305041"/>
                  <a:pt x="906399" y="2305041"/>
                  <a:pt x="1258651" y="1695815"/>
                </a:cubicBezTo>
                <a:lnTo>
                  <a:pt x="1288338" y="1644472"/>
                </a:lnTo>
                <a:lnTo>
                  <a:pt x="1287293" y="1644034"/>
                </a:lnTo>
                <a:cubicBezTo>
                  <a:pt x="1265949" y="1631576"/>
                  <a:pt x="1247840" y="1613534"/>
                  <a:pt x="1234904" y="1591195"/>
                </a:cubicBezTo>
                <a:cubicBezTo>
                  <a:pt x="1234904" y="1591195"/>
                  <a:pt x="1234904" y="1591195"/>
                  <a:pt x="836494" y="902135"/>
                </a:cubicBezTo>
                <a:cubicBezTo>
                  <a:pt x="810622" y="859177"/>
                  <a:pt x="810622" y="804190"/>
                  <a:pt x="836494" y="761230"/>
                </a:cubicBezTo>
                <a:cubicBezTo>
                  <a:pt x="836494" y="761230"/>
                  <a:pt x="836494" y="761230"/>
                  <a:pt x="1234904" y="72172"/>
                </a:cubicBezTo>
                <a:cubicBezTo>
                  <a:pt x="1260775" y="27495"/>
                  <a:pt x="1307343" y="0"/>
                  <a:pt x="1359084"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E6E6323E-BB69-B98E-8094-43179E8E87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6446" y="390993"/>
            <a:ext cx="8120097" cy="6076014"/>
          </a:xfrm>
          <a:prstGeom prst="rect">
            <a:avLst/>
          </a:prstGeom>
        </p:spPr>
      </p:pic>
      <p:sp>
        <p:nvSpPr>
          <p:cNvPr id="2" name="TextBox 1">
            <a:extLst>
              <a:ext uri="{FF2B5EF4-FFF2-40B4-BE49-F238E27FC236}">
                <a16:creationId xmlns:a16="http://schemas.microsoft.com/office/drawing/2014/main" id="{B8380A82-EAC8-E961-E1DB-C9262E8A7E8A}"/>
              </a:ext>
            </a:extLst>
          </p:cNvPr>
          <p:cNvSpPr txBox="1"/>
          <p:nvPr/>
        </p:nvSpPr>
        <p:spPr>
          <a:xfrm>
            <a:off x="370446" y="2882132"/>
            <a:ext cx="2874886"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600" b="1" dirty="0">
                <a:solidFill>
                  <a:schemeClr val="accent2">
                    <a:lumMod val="75000"/>
                  </a:schemeClr>
                </a:solidFill>
              </a:rPr>
              <a:t>HEAT MAPS </a:t>
            </a:r>
            <a:endParaRPr lang="en-IN" sz="3600" b="1" dirty="0">
              <a:solidFill>
                <a:schemeClr val="accent2">
                  <a:lumMod val="75000"/>
                </a:schemeClr>
              </a:solidFill>
            </a:endParaRPr>
          </a:p>
        </p:txBody>
      </p:sp>
      <p:sp>
        <p:nvSpPr>
          <p:cNvPr id="6" name="TextBox 5">
            <a:extLst>
              <a:ext uri="{FF2B5EF4-FFF2-40B4-BE49-F238E27FC236}">
                <a16:creationId xmlns:a16="http://schemas.microsoft.com/office/drawing/2014/main" id="{847352AC-2CE2-0D60-DB6C-ACAD4FC4A1E7}"/>
              </a:ext>
            </a:extLst>
          </p:cNvPr>
          <p:cNvSpPr txBox="1"/>
          <p:nvPr/>
        </p:nvSpPr>
        <p:spPr>
          <a:xfrm>
            <a:off x="370447" y="1824392"/>
            <a:ext cx="3272253" cy="1200329"/>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600" b="1" dirty="0">
                <a:solidFill>
                  <a:schemeClr val="accent2">
                    <a:lumMod val="75000"/>
                  </a:schemeClr>
                </a:solidFill>
              </a:rPr>
              <a:t>CORRELATION USING </a:t>
            </a:r>
            <a:endParaRPr lang="en-IN" sz="3600" b="1" dirty="0">
              <a:solidFill>
                <a:schemeClr val="accent2">
                  <a:lumMod val="75000"/>
                </a:schemeClr>
              </a:solidFill>
            </a:endParaRPr>
          </a:p>
        </p:txBody>
      </p:sp>
    </p:spTree>
    <p:extLst>
      <p:ext uri="{BB962C8B-B14F-4D97-AF65-F5344CB8AC3E}">
        <p14:creationId xmlns:p14="http://schemas.microsoft.com/office/powerpoint/2010/main" val="3564736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D1D4658-32CD-4903-BDA6-7B54EEA4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7A29A97C-0C3C-4F06-9CA4-68DFD1CE4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0886" y="983228"/>
            <a:ext cx="8301112" cy="5874772"/>
          </a:xfrm>
          <a:custGeom>
            <a:avLst/>
            <a:gdLst>
              <a:gd name="connsiteX0" fmla="*/ 3607511 w 8301112"/>
              <a:gd name="connsiteY0" fmla="*/ 0 h 5874772"/>
              <a:gd name="connsiteX1" fmla="*/ 8106431 w 8301112"/>
              <a:gd name="connsiteY1" fmla="*/ 0 h 5874772"/>
              <a:gd name="connsiteX2" fmla="*/ 8301112 w 8301112"/>
              <a:gd name="connsiteY2" fmla="*/ 0 h 5874772"/>
              <a:gd name="connsiteX3" fmla="*/ 8301112 w 8301112"/>
              <a:gd name="connsiteY3" fmla="*/ 5874772 h 5874772"/>
              <a:gd name="connsiteX4" fmla="*/ 27685 w 8301112"/>
              <a:gd name="connsiteY4" fmla="*/ 5874772 h 5874772"/>
              <a:gd name="connsiteX5" fmla="*/ 24376 w 8301112"/>
              <a:gd name="connsiteY5" fmla="*/ 5862584 h 5874772"/>
              <a:gd name="connsiteX6" fmla="*/ 97502 w 8301112"/>
              <a:gd name="connsiteY6" fmla="*/ 5167850 h 5874772"/>
              <a:gd name="connsiteX7" fmla="*/ 2827510 w 8301112"/>
              <a:gd name="connsiteY7" fmla="*/ 438782 h 5874772"/>
              <a:gd name="connsiteX8" fmla="*/ 3607511 w 8301112"/>
              <a:gd name="connsiteY8" fmla="*/ 0 h 58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1112" h="5874772">
                <a:moveTo>
                  <a:pt x="3607511" y="0"/>
                </a:moveTo>
                <a:cubicBezTo>
                  <a:pt x="3607511" y="0"/>
                  <a:pt x="3607511" y="0"/>
                  <a:pt x="8106431" y="0"/>
                </a:cubicBezTo>
                <a:lnTo>
                  <a:pt x="8301112" y="0"/>
                </a:lnTo>
                <a:lnTo>
                  <a:pt x="8301112" y="5874772"/>
                </a:lnTo>
                <a:lnTo>
                  <a:pt x="27685" y="5874772"/>
                </a:lnTo>
                <a:lnTo>
                  <a:pt x="24376" y="5862584"/>
                </a:lnTo>
                <a:cubicBezTo>
                  <a:pt x="-24375" y="5631005"/>
                  <a:pt x="0" y="5362863"/>
                  <a:pt x="97502" y="5167850"/>
                </a:cubicBezTo>
                <a:cubicBezTo>
                  <a:pt x="97502" y="5167850"/>
                  <a:pt x="97502" y="5167850"/>
                  <a:pt x="2827510" y="438782"/>
                </a:cubicBezTo>
                <a:cubicBezTo>
                  <a:pt x="2973760" y="195014"/>
                  <a:pt x="3331265" y="0"/>
                  <a:pt x="3607511"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801292C1-8B12-4AF2-9B59-8851A132E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360023"/>
            <a:ext cx="5342806" cy="4453168"/>
          </a:xfrm>
          <a:custGeom>
            <a:avLst/>
            <a:gdLst>
              <a:gd name="connsiteX0" fmla="*/ 313737 w 5342806"/>
              <a:gd name="connsiteY0" fmla="*/ 2699726 h 4453168"/>
              <a:gd name="connsiteX1" fmla="*/ 775980 w 5342806"/>
              <a:gd name="connsiteY1" fmla="*/ 2699726 h 4453168"/>
              <a:gd name="connsiteX2" fmla="*/ 846865 w 5342806"/>
              <a:gd name="connsiteY2" fmla="*/ 2741502 h 4453168"/>
              <a:gd name="connsiteX3" fmla="*/ 1078485 w 5342806"/>
              <a:gd name="connsiteY3" fmla="*/ 3140369 h 4453168"/>
              <a:gd name="connsiteX4" fmla="*/ 1078485 w 5342806"/>
              <a:gd name="connsiteY4" fmla="*/ 3221933 h 4453168"/>
              <a:gd name="connsiteX5" fmla="*/ 846865 w 5342806"/>
              <a:gd name="connsiteY5" fmla="*/ 3620799 h 4453168"/>
              <a:gd name="connsiteX6" fmla="*/ 775980 w 5342806"/>
              <a:gd name="connsiteY6" fmla="*/ 3662576 h 4453168"/>
              <a:gd name="connsiteX7" fmla="*/ 313737 w 5342806"/>
              <a:gd name="connsiteY7" fmla="*/ 3662576 h 4453168"/>
              <a:gd name="connsiteX8" fmla="*/ 241855 w 5342806"/>
              <a:gd name="connsiteY8" fmla="*/ 3620799 h 4453168"/>
              <a:gd name="connsiteX9" fmla="*/ 11232 w 5342806"/>
              <a:gd name="connsiteY9" fmla="*/ 3221933 h 4453168"/>
              <a:gd name="connsiteX10" fmla="*/ 11232 w 5342806"/>
              <a:gd name="connsiteY10" fmla="*/ 3140369 h 4453168"/>
              <a:gd name="connsiteX11" fmla="*/ 241855 w 5342806"/>
              <a:gd name="connsiteY11" fmla="*/ 2741502 h 4453168"/>
              <a:gd name="connsiteX12" fmla="*/ 313737 w 5342806"/>
              <a:gd name="connsiteY12" fmla="*/ 2699726 h 4453168"/>
              <a:gd name="connsiteX13" fmla="*/ 2150770 w 5342806"/>
              <a:gd name="connsiteY13" fmla="*/ 492430 h 4453168"/>
              <a:gd name="connsiteX14" fmla="*/ 2388454 w 5342806"/>
              <a:gd name="connsiteY14" fmla="*/ 492430 h 4453168"/>
              <a:gd name="connsiteX15" fmla="*/ 2416181 w 5342806"/>
              <a:gd name="connsiteY15" fmla="*/ 492430 h 4453168"/>
              <a:gd name="connsiteX16" fmla="*/ 2442639 w 5342806"/>
              <a:gd name="connsiteY16" fmla="*/ 537992 h 4453168"/>
              <a:gd name="connsiteX17" fmla="*/ 2572233 w 5342806"/>
              <a:gd name="connsiteY17" fmla="*/ 761161 h 4453168"/>
              <a:gd name="connsiteX18" fmla="*/ 2572233 w 5342806"/>
              <a:gd name="connsiteY18" fmla="*/ 886078 h 4453168"/>
              <a:gd name="connsiteX19" fmla="*/ 2217501 w 5342806"/>
              <a:gd name="connsiteY19" fmla="*/ 1496950 h 4453168"/>
              <a:gd name="connsiteX20" fmla="*/ 2108941 w 5342806"/>
              <a:gd name="connsiteY20" fmla="*/ 1560931 h 4453168"/>
              <a:gd name="connsiteX21" fmla="*/ 1401007 w 5342806"/>
              <a:gd name="connsiteY21" fmla="*/ 1560931 h 4453168"/>
              <a:gd name="connsiteX22" fmla="*/ 1367679 w 5342806"/>
              <a:gd name="connsiteY22" fmla="*/ 1556504 h 4453168"/>
              <a:gd name="connsiteX23" fmla="*/ 1344756 w 5342806"/>
              <a:gd name="connsiteY23" fmla="*/ 1546893 h 4453168"/>
              <a:gd name="connsiteX24" fmla="*/ 1358765 w 5342806"/>
              <a:gd name="connsiteY24" fmla="*/ 1522665 h 4453168"/>
              <a:gd name="connsiteX25" fmla="*/ 1855078 w 5342806"/>
              <a:gd name="connsiteY25" fmla="*/ 664281 h 4453168"/>
              <a:gd name="connsiteX26" fmla="*/ 2150770 w 5342806"/>
              <a:gd name="connsiteY26" fmla="*/ 492430 h 4453168"/>
              <a:gd name="connsiteX27" fmla="*/ 1359084 w 5342806"/>
              <a:gd name="connsiteY27" fmla="*/ 0 h 4453168"/>
              <a:gd name="connsiteX28" fmla="*/ 2157630 w 5342806"/>
              <a:gd name="connsiteY28" fmla="*/ 0 h 4453168"/>
              <a:gd name="connsiteX29" fmla="*/ 2280085 w 5342806"/>
              <a:gd name="connsiteY29" fmla="*/ 72172 h 4453168"/>
              <a:gd name="connsiteX30" fmla="*/ 2494708 w 5342806"/>
              <a:gd name="connsiteY30" fmla="*/ 441767 h 4453168"/>
              <a:gd name="connsiteX31" fmla="*/ 2518954 w 5342806"/>
              <a:gd name="connsiteY31" fmla="*/ 483519 h 4453168"/>
              <a:gd name="connsiteX32" fmla="*/ 2499877 w 5342806"/>
              <a:gd name="connsiteY32" fmla="*/ 483519 h 4453168"/>
              <a:gd name="connsiteX33" fmla="*/ 2409708 w 5342806"/>
              <a:gd name="connsiteY33" fmla="*/ 483519 h 4453168"/>
              <a:gd name="connsiteX34" fmla="*/ 2370537 w 5342806"/>
              <a:gd name="connsiteY34" fmla="*/ 416064 h 4453168"/>
              <a:gd name="connsiteX35" fmla="*/ 2220885 w 5342806"/>
              <a:gd name="connsiteY35" fmla="*/ 158353 h 4453168"/>
              <a:gd name="connsiteX36" fmla="*/ 2112324 w 5342806"/>
              <a:gd name="connsiteY36" fmla="*/ 94371 h 4453168"/>
              <a:gd name="connsiteX37" fmla="*/ 1404390 w 5342806"/>
              <a:gd name="connsiteY37" fmla="*/ 94371 h 4453168"/>
              <a:gd name="connsiteX38" fmla="*/ 1294301 w 5342806"/>
              <a:gd name="connsiteY38" fmla="*/ 158353 h 4453168"/>
              <a:gd name="connsiteX39" fmla="*/ 941098 w 5342806"/>
              <a:gd name="connsiteY39" fmla="*/ 769224 h 4453168"/>
              <a:gd name="connsiteX40" fmla="*/ 941098 w 5342806"/>
              <a:gd name="connsiteY40" fmla="*/ 894141 h 4453168"/>
              <a:gd name="connsiteX41" fmla="*/ 1294301 w 5342806"/>
              <a:gd name="connsiteY41" fmla="*/ 1505013 h 4453168"/>
              <a:gd name="connsiteX42" fmla="*/ 1340745 w 5342806"/>
              <a:gd name="connsiteY42" fmla="*/ 1551856 h 4453168"/>
              <a:gd name="connsiteX43" fmla="*/ 1346119 w 5342806"/>
              <a:gd name="connsiteY43" fmla="*/ 1554109 h 4453168"/>
              <a:gd name="connsiteX44" fmla="*/ 1317310 w 5342806"/>
              <a:gd name="connsiteY44" fmla="*/ 1603934 h 4453168"/>
              <a:gd name="connsiteX45" fmla="*/ 1295884 w 5342806"/>
              <a:gd name="connsiteY45" fmla="*/ 1640991 h 4453168"/>
              <a:gd name="connsiteX46" fmla="*/ 1318107 w 5342806"/>
              <a:gd name="connsiteY46" fmla="*/ 1650309 h 4453168"/>
              <a:gd name="connsiteX47" fmla="*/ 1355700 w 5342806"/>
              <a:gd name="connsiteY47" fmla="*/ 1655302 h 4453168"/>
              <a:gd name="connsiteX48" fmla="*/ 2154247 w 5342806"/>
              <a:gd name="connsiteY48" fmla="*/ 1655302 h 4453168"/>
              <a:gd name="connsiteX49" fmla="*/ 2276701 w 5342806"/>
              <a:gd name="connsiteY49" fmla="*/ 1583132 h 4453168"/>
              <a:gd name="connsiteX50" fmla="*/ 2676837 w 5342806"/>
              <a:gd name="connsiteY50" fmla="*/ 894072 h 4453168"/>
              <a:gd name="connsiteX51" fmla="*/ 2676837 w 5342806"/>
              <a:gd name="connsiteY51" fmla="*/ 753167 h 4453168"/>
              <a:gd name="connsiteX52" fmla="*/ 2544761 w 5342806"/>
              <a:gd name="connsiteY52" fmla="*/ 525724 h 4453168"/>
              <a:gd name="connsiteX53" fmla="*/ 2525427 w 5342806"/>
              <a:gd name="connsiteY53" fmla="*/ 492430 h 4453168"/>
              <a:gd name="connsiteX54" fmla="*/ 2614995 w 5342806"/>
              <a:gd name="connsiteY54" fmla="*/ 492430 h 4453168"/>
              <a:gd name="connsiteX55" fmla="*/ 4052233 w 5342806"/>
              <a:gd name="connsiteY55" fmla="*/ 492430 h 4453168"/>
              <a:gd name="connsiteX56" fmla="*/ 4343819 w 5342806"/>
              <a:gd name="connsiteY56" fmla="*/ 664281 h 4453168"/>
              <a:gd name="connsiteX57" fmla="*/ 5296604 w 5342806"/>
              <a:gd name="connsiteY57" fmla="*/ 2305041 h 4453168"/>
              <a:gd name="connsiteX58" fmla="*/ 5296604 w 5342806"/>
              <a:gd name="connsiteY58" fmla="*/ 2640558 h 4453168"/>
              <a:gd name="connsiteX59" fmla="*/ 4343819 w 5342806"/>
              <a:gd name="connsiteY59" fmla="*/ 4281318 h 4453168"/>
              <a:gd name="connsiteX60" fmla="*/ 4052233 w 5342806"/>
              <a:gd name="connsiteY60" fmla="*/ 4453168 h 4453168"/>
              <a:gd name="connsiteX61" fmla="*/ 2150770 w 5342806"/>
              <a:gd name="connsiteY61" fmla="*/ 4453168 h 4453168"/>
              <a:gd name="connsiteX62" fmla="*/ 1855078 w 5342806"/>
              <a:gd name="connsiteY62" fmla="*/ 4281318 h 4453168"/>
              <a:gd name="connsiteX63" fmla="*/ 906399 w 5342806"/>
              <a:gd name="connsiteY63" fmla="*/ 2640558 h 4453168"/>
              <a:gd name="connsiteX64" fmla="*/ 906399 w 5342806"/>
              <a:gd name="connsiteY64" fmla="*/ 2305041 h 4453168"/>
              <a:gd name="connsiteX65" fmla="*/ 1258651 w 5342806"/>
              <a:gd name="connsiteY65" fmla="*/ 1695815 h 4453168"/>
              <a:gd name="connsiteX66" fmla="*/ 1288338 w 5342806"/>
              <a:gd name="connsiteY66" fmla="*/ 1644472 h 4453168"/>
              <a:gd name="connsiteX67" fmla="*/ 1287293 w 5342806"/>
              <a:gd name="connsiteY67" fmla="*/ 1644034 h 4453168"/>
              <a:gd name="connsiteX68" fmla="*/ 1234904 w 5342806"/>
              <a:gd name="connsiteY68" fmla="*/ 1591195 h 4453168"/>
              <a:gd name="connsiteX69" fmla="*/ 836494 w 5342806"/>
              <a:gd name="connsiteY69" fmla="*/ 902135 h 4453168"/>
              <a:gd name="connsiteX70" fmla="*/ 836494 w 5342806"/>
              <a:gd name="connsiteY70" fmla="*/ 761230 h 4453168"/>
              <a:gd name="connsiteX71" fmla="*/ 1234904 w 5342806"/>
              <a:gd name="connsiteY71" fmla="*/ 72172 h 4453168"/>
              <a:gd name="connsiteX72" fmla="*/ 1359084 w 5342806"/>
              <a:gd name="connsiteY72" fmla="*/ 0 h 4453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342806" h="4453168">
                <a:moveTo>
                  <a:pt x="313737" y="2699726"/>
                </a:moveTo>
                <a:cubicBezTo>
                  <a:pt x="313737" y="2699726"/>
                  <a:pt x="313737" y="2699726"/>
                  <a:pt x="775980" y="2699726"/>
                </a:cubicBezTo>
                <a:cubicBezTo>
                  <a:pt x="804933" y="2699726"/>
                  <a:pt x="832887" y="2715641"/>
                  <a:pt x="846865" y="2741502"/>
                </a:cubicBezTo>
                <a:cubicBezTo>
                  <a:pt x="846865" y="2741502"/>
                  <a:pt x="846865" y="2741502"/>
                  <a:pt x="1078485" y="3140369"/>
                </a:cubicBezTo>
                <a:cubicBezTo>
                  <a:pt x="1093461" y="3165236"/>
                  <a:pt x="1093461" y="3197066"/>
                  <a:pt x="1078485" y="3221933"/>
                </a:cubicBezTo>
                <a:cubicBezTo>
                  <a:pt x="1078485" y="3221933"/>
                  <a:pt x="1078485" y="3221933"/>
                  <a:pt x="846865" y="3620799"/>
                </a:cubicBezTo>
                <a:cubicBezTo>
                  <a:pt x="832887" y="3646661"/>
                  <a:pt x="804933" y="3662576"/>
                  <a:pt x="775980" y="3662576"/>
                </a:cubicBezTo>
                <a:cubicBezTo>
                  <a:pt x="775980" y="3662576"/>
                  <a:pt x="775980" y="3662576"/>
                  <a:pt x="313737" y="3662576"/>
                </a:cubicBezTo>
                <a:cubicBezTo>
                  <a:pt x="283786" y="3662576"/>
                  <a:pt x="256830" y="3646661"/>
                  <a:pt x="241855" y="3620799"/>
                </a:cubicBezTo>
                <a:cubicBezTo>
                  <a:pt x="241855" y="3620799"/>
                  <a:pt x="241855" y="3620799"/>
                  <a:pt x="11232" y="3221933"/>
                </a:cubicBezTo>
                <a:cubicBezTo>
                  <a:pt x="-3743" y="3197066"/>
                  <a:pt x="-3743" y="3165236"/>
                  <a:pt x="11232" y="3140369"/>
                </a:cubicBezTo>
                <a:cubicBezTo>
                  <a:pt x="11232" y="3140369"/>
                  <a:pt x="11232" y="3140369"/>
                  <a:pt x="241855" y="2741502"/>
                </a:cubicBezTo>
                <a:cubicBezTo>
                  <a:pt x="256830" y="2715641"/>
                  <a:pt x="283786" y="2699726"/>
                  <a:pt x="313737" y="2699726"/>
                </a:cubicBezTo>
                <a:close/>
                <a:moveTo>
                  <a:pt x="2150770" y="492430"/>
                </a:moveTo>
                <a:cubicBezTo>
                  <a:pt x="2150770" y="492430"/>
                  <a:pt x="2150770" y="492430"/>
                  <a:pt x="2388454" y="492430"/>
                </a:cubicBezTo>
                <a:lnTo>
                  <a:pt x="2416181" y="492430"/>
                </a:lnTo>
                <a:lnTo>
                  <a:pt x="2442639" y="537992"/>
                </a:lnTo>
                <a:cubicBezTo>
                  <a:pt x="2479480" y="601434"/>
                  <a:pt x="2522349" y="675258"/>
                  <a:pt x="2572233" y="761161"/>
                </a:cubicBezTo>
                <a:cubicBezTo>
                  <a:pt x="2595168" y="799246"/>
                  <a:pt x="2595168" y="847994"/>
                  <a:pt x="2572233" y="886078"/>
                </a:cubicBezTo>
                <a:cubicBezTo>
                  <a:pt x="2572233" y="886078"/>
                  <a:pt x="2572233" y="886078"/>
                  <a:pt x="2217501" y="1496950"/>
                </a:cubicBezTo>
                <a:cubicBezTo>
                  <a:pt x="2196094" y="1536558"/>
                  <a:pt x="2153283" y="1560931"/>
                  <a:pt x="2108941" y="1560931"/>
                </a:cubicBezTo>
                <a:cubicBezTo>
                  <a:pt x="2108941" y="1560931"/>
                  <a:pt x="2108941" y="1560931"/>
                  <a:pt x="1401007" y="1560931"/>
                </a:cubicBezTo>
                <a:cubicBezTo>
                  <a:pt x="1389539" y="1560931"/>
                  <a:pt x="1378359" y="1559408"/>
                  <a:pt x="1367679" y="1556504"/>
                </a:cubicBezTo>
                <a:lnTo>
                  <a:pt x="1344756" y="1546893"/>
                </a:lnTo>
                <a:lnTo>
                  <a:pt x="1358765" y="1522665"/>
                </a:lnTo>
                <a:cubicBezTo>
                  <a:pt x="1485427" y="1303600"/>
                  <a:pt x="1647555" y="1023197"/>
                  <a:pt x="1855078" y="664281"/>
                </a:cubicBezTo>
                <a:cubicBezTo>
                  <a:pt x="1916680" y="557897"/>
                  <a:pt x="2027565" y="492430"/>
                  <a:pt x="2150770" y="492430"/>
                </a:cubicBezTo>
                <a:close/>
                <a:moveTo>
                  <a:pt x="1359084" y="0"/>
                </a:moveTo>
                <a:cubicBezTo>
                  <a:pt x="1359084" y="0"/>
                  <a:pt x="1359084" y="0"/>
                  <a:pt x="2157630" y="0"/>
                </a:cubicBezTo>
                <a:cubicBezTo>
                  <a:pt x="2207647" y="0"/>
                  <a:pt x="2255938" y="27495"/>
                  <a:pt x="2280085" y="72172"/>
                </a:cubicBezTo>
                <a:cubicBezTo>
                  <a:pt x="2280085" y="72172"/>
                  <a:pt x="2280085" y="72172"/>
                  <a:pt x="2494708" y="441767"/>
                </a:cubicBezTo>
                <a:lnTo>
                  <a:pt x="2518954" y="483519"/>
                </a:lnTo>
                <a:lnTo>
                  <a:pt x="2499877" y="483519"/>
                </a:lnTo>
                <a:lnTo>
                  <a:pt x="2409708" y="483519"/>
                </a:lnTo>
                <a:lnTo>
                  <a:pt x="2370537" y="416064"/>
                </a:lnTo>
                <a:cubicBezTo>
                  <a:pt x="2220885" y="158353"/>
                  <a:pt x="2220885" y="158353"/>
                  <a:pt x="2220885" y="158353"/>
                </a:cubicBezTo>
                <a:cubicBezTo>
                  <a:pt x="2199478" y="118745"/>
                  <a:pt x="2156666" y="94371"/>
                  <a:pt x="2112324" y="94371"/>
                </a:cubicBezTo>
                <a:cubicBezTo>
                  <a:pt x="1404390" y="94371"/>
                  <a:pt x="1404390" y="94371"/>
                  <a:pt x="1404390" y="94371"/>
                </a:cubicBezTo>
                <a:cubicBezTo>
                  <a:pt x="1358520" y="94371"/>
                  <a:pt x="1317236" y="118745"/>
                  <a:pt x="1294301" y="158353"/>
                </a:cubicBezTo>
                <a:cubicBezTo>
                  <a:pt x="941098" y="769224"/>
                  <a:pt x="941098" y="769224"/>
                  <a:pt x="941098" y="769224"/>
                </a:cubicBezTo>
                <a:cubicBezTo>
                  <a:pt x="918163" y="807309"/>
                  <a:pt x="918163" y="856057"/>
                  <a:pt x="941098" y="894141"/>
                </a:cubicBezTo>
                <a:cubicBezTo>
                  <a:pt x="1294301" y="1505013"/>
                  <a:pt x="1294301" y="1505013"/>
                  <a:pt x="1294301" y="1505013"/>
                </a:cubicBezTo>
                <a:cubicBezTo>
                  <a:pt x="1305769" y="1524817"/>
                  <a:pt x="1321823" y="1540812"/>
                  <a:pt x="1340745" y="1551856"/>
                </a:cubicBezTo>
                <a:lnTo>
                  <a:pt x="1346119" y="1554109"/>
                </a:lnTo>
                <a:lnTo>
                  <a:pt x="1317310" y="1603934"/>
                </a:lnTo>
                <a:lnTo>
                  <a:pt x="1295884" y="1640991"/>
                </a:lnTo>
                <a:lnTo>
                  <a:pt x="1318107" y="1650309"/>
                </a:lnTo>
                <a:cubicBezTo>
                  <a:pt x="1330154" y="1653584"/>
                  <a:pt x="1342766" y="1655302"/>
                  <a:pt x="1355700" y="1655302"/>
                </a:cubicBezTo>
                <a:cubicBezTo>
                  <a:pt x="2154247" y="1655302"/>
                  <a:pt x="2154247" y="1655302"/>
                  <a:pt x="2154247" y="1655302"/>
                </a:cubicBezTo>
                <a:cubicBezTo>
                  <a:pt x="2204264" y="1655302"/>
                  <a:pt x="2252555" y="1627810"/>
                  <a:pt x="2276701" y="1583132"/>
                </a:cubicBezTo>
                <a:cubicBezTo>
                  <a:pt x="2676837" y="894072"/>
                  <a:pt x="2676837" y="894072"/>
                  <a:pt x="2676837" y="894072"/>
                </a:cubicBezTo>
                <a:cubicBezTo>
                  <a:pt x="2702708" y="851114"/>
                  <a:pt x="2702708" y="796127"/>
                  <a:pt x="2676837" y="753167"/>
                </a:cubicBezTo>
                <a:cubicBezTo>
                  <a:pt x="2626820" y="667035"/>
                  <a:pt x="2583056" y="591669"/>
                  <a:pt x="2544761" y="525724"/>
                </a:cubicBezTo>
                <a:lnTo>
                  <a:pt x="2525427" y="492430"/>
                </a:lnTo>
                <a:lnTo>
                  <a:pt x="2614995" y="492430"/>
                </a:lnTo>
                <a:cubicBezTo>
                  <a:pt x="2893530" y="492430"/>
                  <a:pt x="3339185" y="492430"/>
                  <a:pt x="4052233" y="492430"/>
                </a:cubicBezTo>
                <a:cubicBezTo>
                  <a:pt x="4171332" y="492430"/>
                  <a:pt x="4286323" y="557897"/>
                  <a:pt x="4343819" y="664281"/>
                </a:cubicBezTo>
                <a:cubicBezTo>
                  <a:pt x="4343819" y="664281"/>
                  <a:pt x="4343819" y="664281"/>
                  <a:pt x="5296604" y="2305041"/>
                </a:cubicBezTo>
                <a:cubicBezTo>
                  <a:pt x="5358207" y="2407332"/>
                  <a:pt x="5358207" y="2538266"/>
                  <a:pt x="5296604" y="2640558"/>
                </a:cubicBezTo>
                <a:cubicBezTo>
                  <a:pt x="5296604" y="2640558"/>
                  <a:pt x="5296604" y="2640558"/>
                  <a:pt x="4343819" y="4281318"/>
                </a:cubicBezTo>
                <a:cubicBezTo>
                  <a:pt x="4286323" y="4387702"/>
                  <a:pt x="4171332" y="4453168"/>
                  <a:pt x="4052233" y="4453168"/>
                </a:cubicBezTo>
                <a:cubicBezTo>
                  <a:pt x="4052233" y="4453168"/>
                  <a:pt x="4052233" y="4453168"/>
                  <a:pt x="2150770" y="4453168"/>
                </a:cubicBezTo>
                <a:cubicBezTo>
                  <a:pt x="2027565" y="4453168"/>
                  <a:pt x="1916680" y="4387702"/>
                  <a:pt x="1855078" y="4281318"/>
                </a:cubicBezTo>
                <a:cubicBezTo>
                  <a:pt x="1855078" y="4281318"/>
                  <a:pt x="1855078" y="4281318"/>
                  <a:pt x="906399" y="2640558"/>
                </a:cubicBezTo>
                <a:cubicBezTo>
                  <a:pt x="844796" y="2538266"/>
                  <a:pt x="844796" y="2407332"/>
                  <a:pt x="906399" y="2305041"/>
                </a:cubicBezTo>
                <a:cubicBezTo>
                  <a:pt x="906399" y="2305041"/>
                  <a:pt x="906399" y="2305041"/>
                  <a:pt x="1258651" y="1695815"/>
                </a:cubicBezTo>
                <a:lnTo>
                  <a:pt x="1288338" y="1644472"/>
                </a:lnTo>
                <a:lnTo>
                  <a:pt x="1287293" y="1644034"/>
                </a:lnTo>
                <a:cubicBezTo>
                  <a:pt x="1265949" y="1631576"/>
                  <a:pt x="1247840" y="1613534"/>
                  <a:pt x="1234904" y="1591195"/>
                </a:cubicBezTo>
                <a:cubicBezTo>
                  <a:pt x="1234904" y="1591195"/>
                  <a:pt x="1234904" y="1591195"/>
                  <a:pt x="836494" y="902135"/>
                </a:cubicBezTo>
                <a:cubicBezTo>
                  <a:pt x="810622" y="859177"/>
                  <a:pt x="810622" y="804190"/>
                  <a:pt x="836494" y="761230"/>
                </a:cubicBezTo>
                <a:cubicBezTo>
                  <a:pt x="836494" y="761230"/>
                  <a:pt x="836494" y="761230"/>
                  <a:pt x="1234904" y="72172"/>
                </a:cubicBezTo>
                <a:cubicBezTo>
                  <a:pt x="1260775" y="27495"/>
                  <a:pt x="1307343" y="0"/>
                  <a:pt x="1359084"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screen shot of a graph&#10;&#10;Description automatically generated">
            <a:extLst>
              <a:ext uri="{FF2B5EF4-FFF2-40B4-BE49-F238E27FC236}">
                <a16:creationId xmlns:a16="http://schemas.microsoft.com/office/drawing/2014/main" id="{E2AA0820-C1BF-69BA-6455-DDDA472AF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410" y="1205026"/>
            <a:ext cx="5820894" cy="5431176"/>
          </a:xfrm>
          <a:prstGeom prst="rect">
            <a:avLst/>
          </a:prstGeom>
        </p:spPr>
      </p:pic>
      <p:pic>
        <p:nvPicPr>
          <p:cNvPr id="5" name="Picture 4" descr="A screen shot of a graph&#10;&#10;Description automatically generated">
            <a:extLst>
              <a:ext uri="{FF2B5EF4-FFF2-40B4-BE49-F238E27FC236}">
                <a16:creationId xmlns:a16="http://schemas.microsoft.com/office/drawing/2014/main" id="{0726DD12-4144-0329-632E-16596E9EB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1698" y="1756534"/>
            <a:ext cx="5528687" cy="4879668"/>
          </a:xfrm>
          <a:prstGeom prst="rect">
            <a:avLst/>
          </a:prstGeom>
        </p:spPr>
      </p:pic>
      <p:sp>
        <p:nvSpPr>
          <p:cNvPr id="6" name="TextBox 5">
            <a:extLst>
              <a:ext uri="{FF2B5EF4-FFF2-40B4-BE49-F238E27FC236}">
                <a16:creationId xmlns:a16="http://schemas.microsoft.com/office/drawing/2014/main" id="{AC30CA1C-3148-42C8-6DC8-D5788146178F}"/>
              </a:ext>
            </a:extLst>
          </p:cNvPr>
          <p:cNvSpPr txBox="1"/>
          <p:nvPr/>
        </p:nvSpPr>
        <p:spPr>
          <a:xfrm>
            <a:off x="1280160" y="485363"/>
            <a:ext cx="2367280"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600" b="1" dirty="0">
                <a:solidFill>
                  <a:schemeClr val="accent2">
                    <a:lumMod val="75000"/>
                  </a:schemeClr>
                </a:solidFill>
              </a:rPr>
              <a:t>BOX PLOT</a:t>
            </a:r>
            <a:endParaRPr lang="en-IN" sz="3600" b="1" dirty="0">
              <a:solidFill>
                <a:schemeClr val="accent2">
                  <a:lumMod val="75000"/>
                </a:schemeClr>
              </a:solidFill>
            </a:endParaRPr>
          </a:p>
        </p:txBody>
      </p:sp>
    </p:spTree>
    <p:extLst>
      <p:ext uri="{BB962C8B-B14F-4D97-AF65-F5344CB8AC3E}">
        <p14:creationId xmlns:p14="http://schemas.microsoft.com/office/powerpoint/2010/main" val="195237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D1D4658-32CD-4903-BDA6-7B54EEA4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7A29A97C-0C3C-4F06-9CA4-68DFD1CE4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0886" y="983228"/>
            <a:ext cx="8301112" cy="5874772"/>
          </a:xfrm>
          <a:custGeom>
            <a:avLst/>
            <a:gdLst>
              <a:gd name="connsiteX0" fmla="*/ 3607511 w 8301112"/>
              <a:gd name="connsiteY0" fmla="*/ 0 h 5874772"/>
              <a:gd name="connsiteX1" fmla="*/ 8106431 w 8301112"/>
              <a:gd name="connsiteY1" fmla="*/ 0 h 5874772"/>
              <a:gd name="connsiteX2" fmla="*/ 8301112 w 8301112"/>
              <a:gd name="connsiteY2" fmla="*/ 0 h 5874772"/>
              <a:gd name="connsiteX3" fmla="*/ 8301112 w 8301112"/>
              <a:gd name="connsiteY3" fmla="*/ 5874772 h 5874772"/>
              <a:gd name="connsiteX4" fmla="*/ 27685 w 8301112"/>
              <a:gd name="connsiteY4" fmla="*/ 5874772 h 5874772"/>
              <a:gd name="connsiteX5" fmla="*/ 24376 w 8301112"/>
              <a:gd name="connsiteY5" fmla="*/ 5862584 h 5874772"/>
              <a:gd name="connsiteX6" fmla="*/ 97502 w 8301112"/>
              <a:gd name="connsiteY6" fmla="*/ 5167850 h 5874772"/>
              <a:gd name="connsiteX7" fmla="*/ 2827510 w 8301112"/>
              <a:gd name="connsiteY7" fmla="*/ 438782 h 5874772"/>
              <a:gd name="connsiteX8" fmla="*/ 3607511 w 8301112"/>
              <a:gd name="connsiteY8" fmla="*/ 0 h 58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1112" h="5874772">
                <a:moveTo>
                  <a:pt x="3607511" y="0"/>
                </a:moveTo>
                <a:cubicBezTo>
                  <a:pt x="3607511" y="0"/>
                  <a:pt x="3607511" y="0"/>
                  <a:pt x="8106431" y="0"/>
                </a:cubicBezTo>
                <a:lnTo>
                  <a:pt x="8301112" y="0"/>
                </a:lnTo>
                <a:lnTo>
                  <a:pt x="8301112" y="5874772"/>
                </a:lnTo>
                <a:lnTo>
                  <a:pt x="27685" y="5874772"/>
                </a:lnTo>
                <a:lnTo>
                  <a:pt x="24376" y="5862584"/>
                </a:lnTo>
                <a:cubicBezTo>
                  <a:pt x="-24375" y="5631005"/>
                  <a:pt x="0" y="5362863"/>
                  <a:pt x="97502" y="5167850"/>
                </a:cubicBezTo>
                <a:cubicBezTo>
                  <a:pt x="97502" y="5167850"/>
                  <a:pt x="97502" y="5167850"/>
                  <a:pt x="2827510" y="438782"/>
                </a:cubicBezTo>
                <a:cubicBezTo>
                  <a:pt x="2973760" y="195014"/>
                  <a:pt x="3331265" y="0"/>
                  <a:pt x="3607511"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801292C1-8B12-4AF2-9B59-8851A132E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360023"/>
            <a:ext cx="5342806" cy="4453168"/>
          </a:xfrm>
          <a:custGeom>
            <a:avLst/>
            <a:gdLst>
              <a:gd name="connsiteX0" fmla="*/ 313737 w 5342806"/>
              <a:gd name="connsiteY0" fmla="*/ 2699726 h 4453168"/>
              <a:gd name="connsiteX1" fmla="*/ 775980 w 5342806"/>
              <a:gd name="connsiteY1" fmla="*/ 2699726 h 4453168"/>
              <a:gd name="connsiteX2" fmla="*/ 846865 w 5342806"/>
              <a:gd name="connsiteY2" fmla="*/ 2741502 h 4453168"/>
              <a:gd name="connsiteX3" fmla="*/ 1078485 w 5342806"/>
              <a:gd name="connsiteY3" fmla="*/ 3140369 h 4453168"/>
              <a:gd name="connsiteX4" fmla="*/ 1078485 w 5342806"/>
              <a:gd name="connsiteY4" fmla="*/ 3221933 h 4453168"/>
              <a:gd name="connsiteX5" fmla="*/ 846865 w 5342806"/>
              <a:gd name="connsiteY5" fmla="*/ 3620799 h 4453168"/>
              <a:gd name="connsiteX6" fmla="*/ 775980 w 5342806"/>
              <a:gd name="connsiteY6" fmla="*/ 3662576 h 4453168"/>
              <a:gd name="connsiteX7" fmla="*/ 313737 w 5342806"/>
              <a:gd name="connsiteY7" fmla="*/ 3662576 h 4453168"/>
              <a:gd name="connsiteX8" fmla="*/ 241855 w 5342806"/>
              <a:gd name="connsiteY8" fmla="*/ 3620799 h 4453168"/>
              <a:gd name="connsiteX9" fmla="*/ 11232 w 5342806"/>
              <a:gd name="connsiteY9" fmla="*/ 3221933 h 4453168"/>
              <a:gd name="connsiteX10" fmla="*/ 11232 w 5342806"/>
              <a:gd name="connsiteY10" fmla="*/ 3140369 h 4453168"/>
              <a:gd name="connsiteX11" fmla="*/ 241855 w 5342806"/>
              <a:gd name="connsiteY11" fmla="*/ 2741502 h 4453168"/>
              <a:gd name="connsiteX12" fmla="*/ 313737 w 5342806"/>
              <a:gd name="connsiteY12" fmla="*/ 2699726 h 4453168"/>
              <a:gd name="connsiteX13" fmla="*/ 2150770 w 5342806"/>
              <a:gd name="connsiteY13" fmla="*/ 492430 h 4453168"/>
              <a:gd name="connsiteX14" fmla="*/ 2388454 w 5342806"/>
              <a:gd name="connsiteY14" fmla="*/ 492430 h 4453168"/>
              <a:gd name="connsiteX15" fmla="*/ 2416181 w 5342806"/>
              <a:gd name="connsiteY15" fmla="*/ 492430 h 4453168"/>
              <a:gd name="connsiteX16" fmla="*/ 2442639 w 5342806"/>
              <a:gd name="connsiteY16" fmla="*/ 537992 h 4453168"/>
              <a:gd name="connsiteX17" fmla="*/ 2572233 w 5342806"/>
              <a:gd name="connsiteY17" fmla="*/ 761161 h 4453168"/>
              <a:gd name="connsiteX18" fmla="*/ 2572233 w 5342806"/>
              <a:gd name="connsiteY18" fmla="*/ 886078 h 4453168"/>
              <a:gd name="connsiteX19" fmla="*/ 2217501 w 5342806"/>
              <a:gd name="connsiteY19" fmla="*/ 1496950 h 4453168"/>
              <a:gd name="connsiteX20" fmla="*/ 2108941 w 5342806"/>
              <a:gd name="connsiteY20" fmla="*/ 1560931 h 4453168"/>
              <a:gd name="connsiteX21" fmla="*/ 1401007 w 5342806"/>
              <a:gd name="connsiteY21" fmla="*/ 1560931 h 4453168"/>
              <a:gd name="connsiteX22" fmla="*/ 1367679 w 5342806"/>
              <a:gd name="connsiteY22" fmla="*/ 1556504 h 4453168"/>
              <a:gd name="connsiteX23" fmla="*/ 1344756 w 5342806"/>
              <a:gd name="connsiteY23" fmla="*/ 1546893 h 4453168"/>
              <a:gd name="connsiteX24" fmla="*/ 1358765 w 5342806"/>
              <a:gd name="connsiteY24" fmla="*/ 1522665 h 4453168"/>
              <a:gd name="connsiteX25" fmla="*/ 1855078 w 5342806"/>
              <a:gd name="connsiteY25" fmla="*/ 664281 h 4453168"/>
              <a:gd name="connsiteX26" fmla="*/ 2150770 w 5342806"/>
              <a:gd name="connsiteY26" fmla="*/ 492430 h 4453168"/>
              <a:gd name="connsiteX27" fmla="*/ 1359084 w 5342806"/>
              <a:gd name="connsiteY27" fmla="*/ 0 h 4453168"/>
              <a:gd name="connsiteX28" fmla="*/ 2157630 w 5342806"/>
              <a:gd name="connsiteY28" fmla="*/ 0 h 4453168"/>
              <a:gd name="connsiteX29" fmla="*/ 2280085 w 5342806"/>
              <a:gd name="connsiteY29" fmla="*/ 72172 h 4453168"/>
              <a:gd name="connsiteX30" fmla="*/ 2494708 w 5342806"/>
              <a:gd name="connsiteY30" fmla="*/ 441767 h 4453168"/>
              <a:gd name="connsiteX31" fmla="*/ 2518954 w 5342806"/>
              <a:gd name="connsiteY31" fmla="*/ 483519 h 4453168"/>
              <a:gd name="connsiteX32" fmla="*/ 2499877 w 5342806"/>
              <a:gd name="connsiteY32" fmla="*/ 483519 h 4453168"/>
              <a:gd name="connsiteX33" fmla="*/ 2409708 w 5342806"/>
              <a:gd name="connsiteY33" fmla="*/ 483519 h 4453168"/>
              <a:gd name="connsiteX34" fmla="*/ 2370537 w 5342806"/>
              <a:gd name="connsiteY34" fmla="*/ 416064 h 4453168"/>
              <a:gd name="connsiteX35" fmla="*/ 2220885 w 5342806"/>
              <a:gd name="connsiteY35" fmla="*/ 158353 h 4453168"/>
              <a:gd name="connsiteX36" fmla="*/ 2112324 w 5342806"/>
              <a:gd name="connsiteY36" fmla="*/ 94371 h 4453168"/>
              <a:gd name="connsiteX37" fmla="*/ 1404390 w 5342806"/>
              <a:gd name="connsiteY37" fmla="*/ 94371 h 4453168"/>
              <a:gd name="connsiteX38" fmla="*/ 1294301 w 5342806"/>
              <a:gd name="connsiteY38" fmla="*/ 158353 h 4453168"/>
              <a:gd name="connsiteX39" fmla="*/ 941098 w 5342806"/>
              <a:gd name="connsiteY39" fmla="*/ 769224 h 4453168"/>
              <a:gd name="connsiteX40" fmla="*/ 941098 w 5342806"/>
              <a:gd name="connsiteY40" fmla="*/ 894141 h 4453168"/>
              <a:gd name="connsiteX41" fmla="*/ 1294301 w 5342806"/>
              <a:gd name="connsiteY41" fmla="*/ 1505013 h 4453168"/>
              <a:gd name="connsiteX42" fmla="*/ 1340745 w 5342806"/>
              <a:gd name="connsiteY42" fmla="*/ 1551856 h 4453168"/>
              <a:gd name="connsiteX43" fmla="*/ 1346119 w 5342806"/>
              <a:gd name="connsiteY43" fmla="*/ 1554109 h 4453168"/>
              <a:gd name="connsiteX44" fmla="*/ 1317310 w 5342806"/>
              <a:gd name="connsiteY44" fmla="*/ 1603934 h 4453168"/>
              <a:gd name="connsiteX45" fmla="*/ 1295884 w 5342806"/>
              <a:gd name="connsiteY45" fmla="*/ 1640991 h 4453168"/>
              <a:gd name="connsiteX46" fmla="*/ 1318107 w 5342806"/>
              <a:gd name="connsiteY46" fmla="*/ 1650309 h 4453168"/>
              <a:gd name="connsiteX47" fmla="*/ 1355700 w 5342806"/>
              <a:gd name="connsiteY47" fmla="*/ 1655302 h 4453168"/>
              <a:gd name="connsiteX48" fmla="*/ 2154247 w 5342806"/>
              <a:gd name="connsiteY48" fmla="*/ 1655302 h 4453168"/>
              <a:gd name="connsiteX49" fmla="*/ 2276701 w 5342806"/>
              <a:gd name="connsiteY49" fmla="*/ 1583132 h 4453168"/>
              <a:gd name="connsiteX50" fmla="*/ 2676837 w 5342806"/>
              <a:gd name="connsiteY50" fmla="*/ 894072 h 4453168"/>
              <a:gd name="connsiteX51" fmla="*/ 2676837 w 5342806"/>
              <a:gd name="connsiteY51" fmla="*/ 753167 h 4453168"/>
              <a:gd name="connsiteX52" fmla="*/ 2544761 w 5342806"/>
              <a:gd name="connsiteY52" fmla="*/ 525724 h 4453168"/>
              <a:gd name="connsiteX53" fmla="*/ 2525427 w 5342806"/>
              <a:gd name="connsiteY53" fmla="*/ 492430 h 4453168"/>
              <a:gd name="connsiteX54" fmla="*/ 2614995 w 5342806"/>
              <a:gd name="connsiteY54" fmla="*/ 492430 h 4453168"/>
              <a:gd name="connsiteX55" fmla="*/ 4052233 w 5342806"/>
              <a:gd name="connsiteY55" fmla="*/ 492430 h 4453168"/>
              <a:gd name="connsiteX56" fmla="*/ 4343819 w 5342806"/>
              <a:gd name="connsiteY56" fmla="*/ 664281 h 4453168"/>
              <a:gd name="connsiteX57" fmla="*/ 5296604 w 5342806"/>
              <a:gd name="connsiteY57" fmla="*/ 2305041 h 4453168"/>
              <a:gd name="connsiteX58" fmla="*/ 5296604 w 5342806"/>
              <a:gd name="connsiteY58" fmla="*/ 2640558 h 4453168"/>
              <a:gd name="connsiteX59" fmla="*/ 4343819 w 5342806"/>
              <a:gd name="connsiteY59" fmla="*/ 4281318 h 4453168"/>
              <a:gd name="connsiteX60" fmla="*/ 4052233 w 5342806"/>
              <a:gd name="connsiteY60" fmla="*/ 4453168 h 4453168"/>
              <a:gd name="connsiteX61" fmla="*/ 2150770 w 5342806"/>
              <a:gd name="connsiteY61" fmla="*/ 4453168 h 4453168"/>
              <a:gd name="connsiteX62" fmla="*/ 1855078 w 5342806"/>
              <a:gd name="connsiteY62" fmla="*/ 4281318 h 4453168"/>
              <a:gd name="connsiteX63" fmla="*/ 906399 w 5342806"/>
              <a:gd name="connsiteY63" fmla="*/ 2640558 h 4453168"/>
              <a:gd name="connsiteX64" fmla="*/ 906399 w 5342806"/>
              <a:gd name="connsiteY64" fmla="*/ 2305041 h 4453168"/>
              <a:gd name="connsiteX65" fmla="*/ 1258651 w 5342806"/>
              <a:gd name="connsiteY65" fmla="*/ 1695815 h 4453168"/>
              <a:gd name="connsiteX66" fmla="*/ 1288338 w 5342806"/>
              <a:gd name="connsiteY66" fmla="*/ 1644472 h 4453168"/>
              <a:gd name="connsiteX67" fmla="*/ 1287293 w 5342806"/>
              <a:gd name="connsiteY67" fmla="*/ 1644034 h 4453168"/>
              <a:gd name="connsiteX68" fmla="*/ 1234904 w 5342806"/>
              <a:gd name="connsiteY68" fmla="*/ 1591195 h 4453168"/>
              <a:gd name="connsiteX69" fmla="*/ 836494 w 5342806"/>
              <a:gd name="connsiteY69" fmla="*/ 902135 h 4453168"/>
              <a:gd name="connsiteX70" fmla="*/ 836494 w 5342806"/>
              <a:gd name="connsiteY70" fmla="*/ 761230 h 4453168"/>
              <a:gd name="connsiteX71" fmla="*/ 1234904 w 5342806"/>
              <a:gd name="connsiteY71" fmla="*/ 72172 h 4453168"/>
              <a:gd name="connsiteX72" fmla="*/ 1359084 w 5342806"/>
              <a:gd name="connsiteY72" fmla="*/ 0 h 4453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342806" h="4453168">
                <a:moveTo>
                  <a:pt x="313737" y="2699726"/>
                </a:moveTo>
                <a:cubicBezTo>
                  <a:pt x="313737" y="2699726"/>
                  <a:pt x="313737" y="2699726"/>
                  <a:pt x="775980" y="2699726"/>
                </a:cubicBezTo>
                <a:cubicBezTo>
                  <a:pt x="804933" y="2699726"/>
                  <a:pt x="832887" y="2715641"/>
                  <a:pt x="846865" y="2741502"/>
                </a:cubicBezTo>
                <a:cubicBezTo>
                  <a:pt x="846865" y="2741502"/>
                  <a:pt x="846865" y="2741502"/>
                  <a:pt x="1078485" y="3140369"/>
                </a:cubicBezTo>
                <a:cubicBezTo>
                  <a:pt x="1093461" y="3165236"/>
                  <a:pt x="1093461" y="3197066"/>
                  <a:pt x="1078485" y="3221933"/>
                </a:cubicBezTo>
                <a:cubicBezTo>
                  <a:pt x="1078485" y="3221933"/>
                  <a:pt x="1078485" y="3221933"/>
                  <a:pt x="846865" y="3620799"/>
                </a:cubicBezTo>
                <a:cubicBezTo>
                  <a:pt x="832887" y="3646661"/>
                  <a:pt x="804933" y="3662576"/>
                  <a:pt x="775980" y="3662576"/>
                </a:cubicBezTo>
                <a:cubicBezTo>
                  <a:pt x="775980" y="3662576"/>
                  <a:pt x="775980" y="3662576"/>
                  <a:pt x="313737" y="3662576"/>
                </a:cubicBezTo>
                <a:cubicBezTo>
                  <a:pt x="283786" y="3662576"/>
                  <a:pt x="256830" y="3646661"/>
                  <a:pt x="241855" y="3620799"/>
                </a:cubicBezTo>
                <a:cubicBezTo>
                  <a:pt x="241855" y="3620799"/>
                  <a:pt x="241855" y="3620799"/>
                  <a:pt x="11232" y="3221933"/>
                </a:cubicBezTo>
                <a:cubicBezTo>
                  <a:pt x="-3743" y="3197066"/>
                  <a:pt x="-3743" y="3165236"/>
                  <a:pt x="11232" y="3140369"/>
                </a:cubicBezTo>
                <a:cubicBezTo>
                  <a:pt x="11232" y="3140369"/>
                  <a:pt x="11232" y="3140369"/>
                  <a:pt x="241855" y="2741502"/>
                </a:cubicBezTo>
                <a:cubicBezTo>
                  <a:pt x="256830" y="2715641"/>
                  <a:pt x="283786" y="2699726"/>
                  <a:pt x="313737" y="2699726"/>
                </a:cubicBezTo>
                <a:close/>
                <a:moveTo>
                  <a:pt x="2150770" y="492430"/>
                </a:moveTo>
                <a:cubicBezTo>
                  <a:pt x="2150770" y="492430"/>
                  <a:pt x="2150770" y="492430"/>
                  <a:pt x="2388454" y="492430"/>
                </a:cubicBezTo>
                <a:lnTo>
                  <a:pt x="2416181" y="492430"/>
                </a:lnTo>
                <a:lnTo>
                  <a:pt x="2442639" y="537992"/>
                </a:lnTo>
                <a:cubicBezTo>
                  <a:pt x="2479480" y="601434"/>
                  <a:pt x="2522349" y="675258"/>
                  <a:pt x="2572233" y="761161"/>
                </a:cubicBezTo>
                <a:cubicBezTo>
                  <a:pt x="2595168" y="799246"/>
                  <a:pt x="2595168" y="847994"/>
                  <a:pt x="2572233" y="886078"/>
                </a:cubicBezTo>
                <a:cubicBezTo>
                  <a:pt x="2572233" y="886078"/>
                  <a:pt x="2572233" y="886078"/>
                  <a:pt x="2217501" y="1496950"/>
                </a:cubicBezTo>
                <a:cubicBezTo>
                  <a:pt x="2196094" y="1536558"/>
                  <a:pt x="2153283" y="1560931"/>
                  <a:pt x="2108941" y="1560931"/>
                </a:cubicBezTo>
                <a:cubicBezTo>
                  <a:pt x="2108941" y="1560931"/>
                  <a:pt x="2108941" y="1560931"/>
                  <a:pt x="1401007" y="1560931"/>
                </a:cubicBezTo>
                <a:cubicBezTo>
                  <a:pt x="1389539" y="1560931"/>
                  <a:pt x="1378359" y="1559408"/>
                  <a:pt x="1367679" y="1556504"/>
                </a:cubicBezTo>
                <a:lnTo>
                  <a:pt x="1344756" y="1546893"/>
                </a:lnTo>
                <a:lnTo>
                  <a:pt x="1358765" y="1522665"/>
                </a:lnTo>
                <a:cubicBezTo>
                  <a:pt x="1485427" y="1303600"/>
                  <a:pt x="1647555" y="1023197"/>
                  <a:pt x="1855078" y="664281"/>
                </a:cubicBezTo>
                <a:cubicBezTo>
                  <a:pt x="1916680" y="557897"/>
                  <a:pt x="2027565" y="492430"/>
                  <a:pt x="2150770" y="492430"/>
                </a:cubicBezTo>
                <a:close/>
                <a:moveTo>
                  <a:pt x="1359084" y="0"/>
                </a:moveTo>
                <a:cubicBezTo>
                  <a:pt x="1359084" y="0"/>
                  <a:pt x="1359084" y="0"/>
                  <a:pt x="2157630" y="0"/>
                </a:cubicBezTo>
                <a:cubicBezTo>
                  <a:pt x="2207647" y="0"/>
                  <a:pt x="2255938" y="27495"/>
                  <a:pt x="2280085" y="72172"/>
                </a:cubicBezTo>
                <a:cubicBezTo>
                  <a:pt x="2280085" y="72172"/>
                  <a:pt x="2280085" y="72172"/>
                  <a:pt x="2494708" y="441767"/>
                </a:cubicBezTo>
                <a:lnTo>
                  <a:pt x="2518954" y="483519"/>
                </a:lnTo>
                <a:lnTo>
                  <a:pt x="2499877" y="483519"/>
                </a:lnTo>
                <a:lnTo>
                  <a:pt x="2409708" y="483519"/>
                </a:lnTo>
                <a:lnTo>
                  <a:pt x="2370537" y="416064"/>
                </a:lnTo>
                <a:cubicBezTo>
                  <a:pt x="2220885" y="158353"/>
                  <a:pt x="2220885" y="158353"/>
                  <a:pt x="2220885" y="158353"/>
                </a:cubicBezTo>
                <a:cubicBezTo>
                  <a:pt x="2199478" y="118745"/>
                  <a:pt x="2156666" y="94371"/>
                  <a:pt x="2112324" y="94371"/>
                </a:cubicBezTo>
                <a:cubicBezTo>
                  <a:pt x="1404390" y="94371"/>
                  <a:pt x="1404390" y="94371"/>
                  <a:pt x="1404390" y="94371"/>
                </a:cubicBezTo>
                <a:cubicBezTo>
                  <a:pt x="1358520" y="94371"/>
                  <a:pt x="1317236" y="118745"/>
                  <a:pt x="1294301" y="158353"/>
                </a:cubicBezTo>
                <a:cubicBezTo>
                  <a:pt x="941098" y="769224"/>
                  <a:pt x="941098" y="769224"/>
                  <a:pt x="941098" y="769224"/>
                </a:cubicBezTo>
                <a:cubicBezTo>
                  <a:pt x="918163" y="807309"/>
                  <a:pt x="918163" y="856057"/>
                  <a:pt x="941098" y="894141"/>
                </a:cubicBezTo>
                <a:cubicBezTo>
                  <a:pt x="1294301" y="1505013"/>
                  <a:pt x="1294301" y="1505013"/>
                  <a:pt x="1294301" y="1505013"/>
                </a:cubicBezTo>
                <a:cubicBezTo>
                  <a:pt x="1305769" y="1524817"/>
                  <a:pt x="1321823" y="1540812"/>
                  <a:pt x="1340745" y="1551856"/>
                </a:cubicBezTo>
                <a:lnTo>
                  <a:pt x="1346119" y="1554109"/>
                </a:lnTo>
                <a:lnTo>
                  <a:pt x="1317310" y="1603934"/>
                </a:lnTo>
                <a:lnTo>
                  <a:pt x="1295884" y="1640991"/>
                </a:lnTo>
                <a:lnTo>
                  <a:pt x="1318107" y="1650309"/>
                </a:lnTo>
                <a:cubicBezTo>
                  <a:pt x="1330154" y="1653584"/>
                  <a:pt x="1342766" y="1655302"/>
                  <a:pt x="1355700" y="1655302"/>
                </a:cubicBezTo>
                <a:cubicBezTo>
                  <a:pt x="2154247" y="1655302"/>
                  <a:pt x="2154247" y="1655302"/>
                  <a:pt x="2154247" y="1655302"/>
                </a:cubicBezTo>
                <a:cubicBezTo>
                  <a:pt x="2204264" y="1655302"/>
                  <a:pt x="2252555" y="1627810"/>
                  <a:pt x="2276701" y="1583132"/>
                </a:cubicBezTo>
                <a:cubicBezTo>
                  <a:pt x="2676837" y="894072"/>
                  <a:pt x="2676837" y="894072"/>
                  <a:pt x="2676837" y="894072"/>
                </a:cubicBezTo>
                <a:cubicBezTo>
                  <a:pt x="2702708" y="851114"/>
                  <a:pt x="2702708" y="796127"/>
                  <a:pt x="2676837" y="753167"/>
                </a:cubicBezTo>
                <a:cubicBezTo>
                  <a:pt x="2626820" y="667035"/>
                  <a:pt x="2583056" y="591669"/>
                  <a:pt x="2544761" y="525724"/>
                </a:cubicBezTo>
                <a:lnTo>
                  <a:pt x="2525427" y="492430"/>
                </a:lnTo>
                <a:lnTo>
                  <a:pt x="2614995" y="492430"/>
                </a:lnTo>
                <a:cubicBezTo>
                  <a:pt x="2893530" y="492430"/>
                  <a:pt x="3339185" y="492430"/>
                  <a:pt x="4052233" y="492430"/>
                </a:cubicBezTo>
                <a:cubicBezTo>
                  <a:pt x="4171332" y="492430"/>
                  <a:pt x="4286323" y="557897"/>
                  <a:pt x="4343819" y="664281"/>
                </a:cubicBezTo>
                <a:cubicBezTo>
                  <a:pt x="4343819" y="664281"/>
                  <a:pt x="4343819" y="664281"/>
                  <a:pt x="5296604" y="2305041"/>
                </a:cubicBezTo>
                <a:cubicBezTo>
                  <a:pt x="5358207" y="2407332"/>
                  <a:pt x="5358207" y="2538266"/>
                  <a:pt x="5296604" y="2640558"/>
                </a:cubicBezTo>
                <a:cubicBezTo>
                  <a:pt x="5296604" y="2640558"/>
                  <a:pt x="5296604" y="2640558"/>
                  <a:pt x="4343819" y="4281318"/>
                </a:cubicBezTo>
                <a:cubicBezTo>
                  <a:pt x="4286323" y="4387702"/>
                  <a:pt x="4171332" y="4453168"/>
                  <a:pt x="4052233" y="4453168"/>
                </a:cubicBezTo>
                <a:cubicBezTo>
                  <a:pt x="4052233" y="4453168"/>
                  <a:pt x="4052233" y="4453168"/>
                  <a:pt x="2150770" y="4453168"/>
                </a:cubicBezTo>
                <a:cubicBezTo>
                  <a:pt x="2027565" y="4453168"/>
                  <a:pt x="1916680" y="4387702"/>
                  <a:pt x="1855078" y="4281318"/>
                </a:cubicBezTo>
                <a:cubicBezTo>
                  <a:pt x="1855078" y="4281318"/>
                  <a:pt x="1855078" y="4281318"/>
                  <a:pt x="906399" y="2640558"/>
                </a:cubicBezTo>
                <a:cubicBezTo>
                  <a:pt x="844796" y="2538266"/>
                  <a:pt x="844796" y="2407332"/>
                  <a:pt x="906399" y="2305041"/>
                </a:cubicBezTo>
                <a:cubicBezTo>
                  <a:pt x="906399" y="2305041"/>
                  <a:pt x="906399" y="2305041"/>
                  <a:pt x="1258651" y="1695815"/>
                </a:cubicBezTo>
                <a:lnTo>
                  <a:pt x="1288338" y="1644472"/>
                </a:lnTo>
                <a:lnTo>
                  <a:pt x="1287293" y="1644034"/>
                </a:lnTo>
                <a:cubicBezTo>
                  <a:pt x="1265949" y="1631576"/>
                  <a:pt x="1247840" y="1613534"/>
                  <a:pt x="1234904" y="1591195"/>
                </a:cubicBezTo>
                <a:cubicBezTo>
                  <a:pt x="1234904" y="1591195"/>
                  <a:pt x="1234904" y="1591195"/>
                  <a:pt x="836494" y="902135"/>
                </a:cubicBezTo>
                <a:cubicBezTo>
                  <a:pt x="810622" y="859177"/>
                  <a:pt x="810622" y="804190"/>
                  <a:pt x="836494" y="761230"/>
                </a:cubicBezTo>
                <a:cubicBezTo>
                  <a:pt x="836494" y="761230"/>
                  <a:pt x="836494" y="761230"/>
                  <a:pt x="1234904" y="72172"/>
                </a:cubicBezTo>
                <a:cubicBezTo>
                  <a:pt x="1260775" y="27495"/>
                  <a:pt x="1307343" y="0"/>
                  <a:pt x="1359084"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4A73CD35-F319-FDA9-7AAB-14637506DE2D}"/>
              </a:ext>
            </a:extLst>
          </p:cNvPr>
          <p:cNvSpPr txBox="1"/>
          <p:nvPr/>
        </p:nvSpPr>
        <p:spPr>
          <a:xfrm>
            <a:off x="710805" y="648652"/>
            <a:ext cx="3180080"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600" b="1" dirty="0">
                <a:solidFill>
                  <a:schemeClr val="accent2">
                    <a:lumMod val="75000"/>
                  </a:schemeClr>
                </a:solidFill>
              </a:rPr>
              <a:t>CONCLUSION </a:t>
            </a:r>
            <a:endParaRPr lang="en-IN" sz="3600" b="1" dirty="0">
              <a:solidFill>
                <a:schemeClr val="accent2">
                  <a:lumMod val="75000"/>
                </a:schemeClr>
              </a:solidFill>
            </a:endParaRPr>
          </a:p>
        </p:txBody>
      </p:sp>
      <p:sp>
        <p:nvSpPr>
          <p:cNvPr id="3" name="TextBox 2">
            <a:extLst>
              <a:ext uri="{FF2B5EF4-FFF2-40B4-BE49-F238E27FC236}">
                <a16:creationId xmlns:a16="http://schemas.microsoft.com/office/drawing/2014/main" id="{A24CB962-C0C9-F220-FF47-FFF0A7DC3684}"/>
              </a:ext>
            </a:extLst>
          </p:cNvPr>
          <p:cNvSpPr txBox="1"/>
          <p:nvPr/>
        </p:nvSpPr>
        <p:spPr>
          <a:xfrm>
            <a:off x="710162" y="1438811"/>
            <a:ext cx="11040401" cy="4770537"/>
          </a:xfrm>
          <a:prstGeom prst="rect">
            <a:avLst/>
          </a:prstGeom>
          <a:noFill/>
        </p:spPr>
        <p:txBody>
          <a:bodyPr wrap="square" rtlCol="0">
            <a:spAutoFit/>
          </a:bodyPr>
          <a:lstStyle/>
          <a:p>
            <a:pPr algn="just"/>
            <a:r>
              <a:rPr lang="en-US" sz="1600" dirty="0"/>
              <a:t>The conclusion for an e-commerce retail data analysis project typically summarizes the insights gained, the effectiveness of the methodologies used, and potential recommendations for the business. Here are some key points often found in such conclusions:</a:t>
            </a:r>
          </a:p>
          <a:p>
            <a:pPr algn="just"/>
            <a:endParaRPr lang="en-US" sz="1600" dirty="0"/>
          </a:p>
          <a:p>
            <a:pPr algn="just"/>
            <a:r>
              <a:rPr lang="en-US" sz="1600" b="1" dirty="0"/>
              <a:t>Insight Generation: </a:t>
            </a:r>
            <a:r>
              <a:rPr lang="en-US" sz="1600" dirty="0"/>
              <a:t>The analysis usually identifies key patterns and trends in the data, such as peak sales periods, high-performing product categories, and customer demographics that drive the most revenue. For example, analyzing the sales data can reveal which marketing campaigns were the most successful and which customer segments are the most valuable.</a:t>
            </a:r>
          </a:p>
          <a:p>
            <a:pPr algn="just"/>
            <a:endParaRPr lang="en-US" sz="1600" dirty="0"/>
          </a:p>
          <a:p>
            <a:pPr algn="just"/>
            <a:r>
              <a:rPr lang="en-US" sz="1600" b="1" dirty="0"/>
              <a:t>Performance Measurement: </a:t>
            </a:r>
            <a:r>
              <a:rPr lang="en-US" sz="1600" dirty="0"/>
              <a:t>It often involves evaluating the effectiveness of various marketing channels, website performance, and new product launches. This includes metrics like conversion rates, return on investment for marketing campaigns, and customer acquisition costs.</a:t>
            </a:r>
          </a:p>
          <a:p>
            <a:pPr algn="just"/>
            <a:endParaRPr lang="en-US" sz="1600" dirty="0"/>
          </a:p>
          <a:p>
            <a:pPr algn="just"/>
            <a:r>
              <a:rPr lang="en-US" sz="1600" b="1" dirty="0"/>
              <a:t>Optimization Opportunities: </a:t>
            </a:r>
            <a:r>
              <a:rPr lang="en-US" sz="1600" dirty="0"/>
              <a:t>The conclusion may highlight areas where the business can optimize its operations, such as improving website user experience, targeting marketing efforts more effectively, or refining inventory management based on sales patterns.</a:t>
            </a:r>
          </a:p>
          <a:p>
            <a:pPr algn="just"/>
            <a:endParaRPr lang="en-US" sz="1600" dirty="0"/>
          </a:p>
          <a:p>
            <a:pPr algn="just"/>
            <a:r>
              <a:rPr lang="en-US" sz="1600" b="1" dirty="0"/>
              <a:t>Future Recommendations: </a:t>
            </a:r>
            <a:r>
              <a:rPr lang="en-US" sz="1600" dirty="0"/>
              <a:t>Based on the findings, the analysis may offer recommendations for future actions. These can include strategies for boosting sales during off-peak periods, enhancing customer retention through personalized marketing, or leveraging data analytics for more informed decision-making.</a:t>
            </a:r>
            <a:endParaRPr lang="en-IN" sz="1600" dirty="0"/>
          </a:p>
        </p:txBody>
      </p:sp>
    </p:spTree>
    <p:extLst>
      <p:ext uri="{BB962C8B-B14F-4D97-AF65-F5344CB8AC3E}">
        <p14:creationId xmlns:p14="http://schemas.microsoft.com/office/powerpoint/2010/main" val="1967839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D1D4658-32CD-4903-BDA6-7B54EEA4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7A29A97C-0C3C-4F06-9CA4-68DFD1CE4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0886" y="983228"/>
            <a:ext cx="8301112" cy="5874772"/>
          </a:xfrm>
          <a:custGeom>
            <a:avLst/>
            <a:gdLst>
              <a:gd name="connsiteX0" fmla="*/ 3607511 w 8301112"/>
              <a:gd name="connsiteY0" fmla="*/ 0 h 5874772"/>
              <a:gd name="connsiteX1" fmla="*/ 8106431 w 8301112"/>
              <a:gd name="connsiteY1" fmla="*/ 0 h 5874772"/>
              <a:gd name="connsiteX2" fmla="*/ 8301112 w 8301112"/>
              <a:gd name="connsiteY2" fmla="*/ 0 h 5874772"/>
              <a:gd name="connsiteX3" fmla="*/ 8301112 w 8301112"/>
              <a:gd name="connsiteY3" fmla="*/ 5874772 h 5874772"/>
              <a:gd name="connsiteX4" fmla="*/ 27685 w 8301112"/>
              <a:gd name="connsiteY4" fmla="*/ 5874772 h 5874772"/>
              <a:gd name="connsiteX5" fmla="*/ 24376 w 8301112"/>
              <a:gd name="connsiteY5" fmla="*/ 5862584 h 5874772"/>
              <a:gd name="connsiteX6" fmla="*/ 97502 w 8301112"/>
              <a:gd name="connsiteY6" fmla="*/ 5167850 h 5874772"/>
              <a:gd name="connsiteX7" fmla="*/ 2827510 w 8301112"/>
              <a:gd name="connsiteY7" fmla="*/ 438782 h 5874772"/>
              <a:gd name="connsiteX8" fmla="*/ 3607511 w 8301112"/>
              <a:gd name="connsiteY8" fmla="*/ 0 h 58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1112" h="5874772">
                <a:moveTo>
                  <a:pt x="3607511" y="0"/>
                </a:moveTo>
                <a:cubicBezTo>
                  <a:pt x="3607511" y="0"/>
                  <a:pt x="3607511" y="0"/>
                  <a:pt x="8106431" y="0"/>
                </a:cubicBezTo>
                <a:lnTo>
                  <a:pt x="8301112" y="0"/>
                </a:lnTo>
                <a:lnTo>
                  <a:pt x="8301112" y="5874772"/>
                </a:lnTo>
                <a:lnTo>
                  <a:pt x="27685" y="5874772"/>
                </a:lnTo>
                <a:lnTo>
                  <a:pt x="24376" y="5862584"/>
                </a:lnTo>
                <a:cubicBezTo>
                  <a:pt x="-24375" y="5631005"/>
                  <a:pt x="0" y="5362863"/>
                  <a:pt x="97502" y="5167850"/>
                </a:cubicBezTo>
                <a:cubicBezTo>
                  <a:pt x="97502" y="5167850"/>
                  <a:pt x="97502" y="5167850"/>
                  <a:pt x="2827510" y="438782"/>
                </a:cubicBezTo>
                <a:cubicBezTo>
                  <a:pt x="2973760" y="195014"/>
                  <a:pt x="3331265" y="0"/>
                  <a:pt x="3607511"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801292C1-8B12-4AF2-9B59-8851A132E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360023"/>
            <a:ext cx="5342806" cy="4453168"/>
          </a:xfrm>
          <a:custGeom>
            <a:avLst/>
            <a:gdLst>
              <a:gd name="connsiteX0" fmla="*/ 313737 w 5342806"/>
              <a:gd name="connsiteY0" fmla="*/ 2699726 h 4453168"/>
              <a:gd name="connsiteX1" fmla="*/ 775980 w 5342806"/>
              <a:gd name="connsiteY1" fmla="*/ 2699726 h 4453168"/>
              <a:gd name="connsiteX2" fmla="*/ 846865 w 5342806"/>
              <a:gd name="connsiteY2" fmla="*/ 2741502 h 4453168"/>
              <a:gd name="connsiteX3" fmla="*/ 1078485 w 5342806"/>
              <a:gd name="connsiteY3" fmla="*/ 3140369 h 4453168"/>
              <a:gd name="connsiteX4" fmla="*/ 1078485 w 5342806"/>
              <a:gd name="connsiteY4" fmla="*/ 3221933 h 4453168"/>
              <a:gd name="connsiteX5" fmla="*/ 846865 w 5342806"/>
              <a:gd name="connsiteY5" fmla="*/ 3620799 h 4453168"/>
              <a:gd name="connsiteX6" fmla="*/ 775980 w 5342806"/>
              <a:gd name="connsiteY6" fmla="*/ 3662576 h 4453168"/>
              <a:gd name="connsiteX7" fmla="*/ 313737 w 5342806"/>
              <a:gd name="connsiteY7" fmla="*/ 3662576 h 4453168"/>
              <a:gd name="connsiteX8" fmla="*/ 241855 w 5342806"/>
              <a:gd name="connsiteY8" fmla="*/ 3620799 h 4453168"/>
              <a:gd name="connsiteX9" fmla="*/ 11232 w 5342806"/>
              <a:gd name="connsiteY9" fmla="*/ 3221933 h 4453168"/>
              <a:gd name="connsiteX10" fmla="*/ 11232 w 5342806"/>
              <a:gd name="connsiteY10" fmla="*/ 3140369 h 4453168"/>
              <a:gd name="connsiteX11" fmla="*/ 241855 w 5342806"/>
              <a:gd name="connsiteY11" fmla="*/ 2741502 h 4453168"/>
              <a:gd name="connsiteX12" fmla="*/ 313737 w 5342806"/>
              <a:gd name="connsiteY12" fmla="*/ 2699726 h 4453168"/>
              <a:gd name="connsiteX13" fmla="*/ 2150770 w 5342806"/>
              <a:gd name="connsiteY13" fmla="*/ 492430 h 4453168"/>
              <a:gd name="connsiteX14" fmla="*/ 2388454 w 5342806"/>
              <a:gd name="connsiteY14" fmla="*/ 492430 h 4453168"/>
              <a:gd name="connsiteX15" fmla="*/ 2416181 w 5342806"/>
              <a:gd name="connsiteY15" fmla="*/ 492430 h 4453168"/>
              <a:gd name="connsiteX16" fmla="*/ 2442639 w 5342806"/>
              <a:gd name="connsiteY16" fmla="*/ 537992 h 4453168"/>
              <a:gd name="connsiteX17" fmla="*/ 2572233 w 5342806"/>
              <a:gd name="connsiteY17" fmla="*/ 761161 h 4453168"/>
              <a:gd name="connsiteX18" fmla="*/ 2572233 w 5342806"/>
              <a:gd name="connsiteY18" fmla="*/ 886078 h 4453168"/>
              <a:gd name="connsiteX19" fmla="*/ 2217501 w 5342806"/>
              <a:gd name="connsiteY19" fmla="*/ 1496950 h 4453168"/>
              <a:gd name="connsiteX20" fmla="*/ 2108941 w 5342806"/>
              <a:gd name="connsiteY20" fmla="*/ 1560931 h 4453168"/>
              <a:gd name="connsiteX21" fmla="*/ 1401007 w 5342806"/>
              <a:gd name="connsiteY21" fmla="*/ 1560931 h 4453168"/>
              <a:gd name="connsiteX22" fmla="*/ 1367679 w 5342806"/>
              <a:gd name="connsiteY22" fmla="*/ 1556504 h 4453168"/>
              <a:gd name="connsiteX23" fmla="*/ 1344756 w 5342806"/>
              <a:gd name="connsiteY23" fmla="*/ 1546893 h 4453168"/>
              <a:gd name="connsiteX24" fmla="*/ 1358765 w 5342806"/>
              <a:gd name="connsiteY24" fmla="*/ 1522665 h 4453168"/>
              <a:gd name="connsiteX25" fmla="*/ 1855078 w 5342806"/>
              <a:gd name="connsiteY25" fmla="*/ 664281 h 4453168"/>
              <a:gd name="connsiteX26" fmla="*/ 2150770 w 5342806"/>
              <a:gd name="connsiteY26" fmla="*/ 492430 h 4453168"/>
              <a:gd name="connsiteX27" fmla="*/ 1359084 w 5342806"/>
              <a:gd name="connsiteY27" fmla="*/ 0 h 4453168"/>
              <a:gd name="connsiteX28" fmla="*/ 2157630 w 5342806"/>
              <a:gd name="connsiteY28" fmla="*/ 0 h 4453168"/>
              <a:gd name="connsiteX29" fmla="*/ 2280085 w 5342806"/>
              <a:gd name="connsiteY29" fmla="*/ 72172 h 4453168"/>
              <a:gd name="connsiteX30" fmla="*/ 2494708 w 5342806"/>
              <a:gd name="connsiteY30" fmla="*/ 441767 h 4453168"/>
              <a:gd name="connsiteX31" fmla="*/ 2518954 w 5342806"/>
              <a:gd name="connsiteY31" fmla="*/ 483519 h 4453168"/>
              <a:gd name="connsiteX32" fmla="*/ 2499877 w 5342806"/>
              <a:gd name="connsiteY32" fmla="*/ 483519 h 4453168"/>
              <a:gd name="connsiteX33" fmla="*/ 2409708 w 5342806"/>
              <a:gd name="connsiteY33" fmla="*/ 483519 h 4453168"/>
              <a:gd name="connsiteX34" fmla="*/ 2370537 w 5342806"/>
              <a:gd name="connsiteY34" fmla="*/ 416064 h 4453168"/>
              <a:gd name="connsiteX35" fmla="*/ 2220885 w 5342806"/>
              <a:gd name="connsiteY35" fmla="*/ 158353 h 4453168"/>
              <a:gd name="connsiteX36" fmla="*/ 2112324 w 5342806"/>
              <a:gd name="connsiteY36" fmla="*/ 94371 h 4453168"/>
              <a:gd name="connsiteX37" fmla="*/ 1404390 w 5342806"/>
              <a:gd name="connsiteY37" fmla="*/ 94371 h 4453168"/>
              <a:gd name="connsiteX38" fmla="*/ 1294301 w 5342806"/>
              <a:gd name="connsiteY38" fmla="*/ 158353 h 4453168"/>
              <a:gd name="connsiteX39" fmla="*/ 941098 w 5342806"/>
              <a:gd name="connsiteY39" fmla="*/ 769224 h 4453168"/>
              <a:gd name="connsiteX40" fmla="*/ 941098 w 5342806"/>
              <a:gd name="connsiteY40" fmla="*/ 894141 h 4453168"/>
              <a:gd name="connsiteX41" fmla="*/ 1294301 w 5342806"/>
              <a:gd name="connsiteY41" fmla="*/ 1505013 h 4453168"/>
              <a:gd name="connsiteX42" fmla="*/ 1340745 w 5342806"/>
              <a:gd name="connsiteY42" fmla="*/ 1551856 h 4453168"/>
              <a:gd name="connsiteX43" fmla="*/ 1346119 w 5342806"/>
              <a:gd name="connsiteY43" fmla="*/ 1554109 h 4453168"/>
              <a:gd name="connsiteX44" fmla="*/ 1317310 w 5342806"/>
              <a:gd name="connsiteY44" fmla="*/ 1603934 h 4453168"/>
              <a:gd name="connsiteX45" fmla="*/ 1295884 w 5342806"/>
              <a:gd name="connsiteY45" fmla="*/ 1640991 h 4453168"/>
              <a:gd name="connsiteX46" fmla="*/ 1318107 w 5342806"/>
              <a:gd name="connsiteY46" fmla="*/ 1650309 h 4453168"/>
              <a:gd name="connsiteX47" fmla="*/ 1355700 w 5342806"/>
              <a:gd name="connsiteY47" fmla="*/ 1655302 h 4453168"/>
              <a:gd name="connsiteX48" fmla="*/ 2154247 w 5342806"/>
              <a:gd name="connsiteY48" fmla="*/ 1655302 h 4453168"/>
              <a:gd name="connsiteX49" fmla="*/ 2276701 w 5342806"/>
              <a:gd name="connsiteY49" fmla="*/ 1583132 h 4453168"/>
              <a:gd name="connsiteX50" fmla="*/ 2676837 w 5342806"/>
              <a:gd name="connsiteY50" fmla="*/ 894072 h 4453168"/>
              <a:gd name="connsiteX51" fmla="*/ 2676837 w 5342806"/>
              <a:gd name="connsiteY51" fmla="*/ 753167 h 4453168"/>
              <a:gd name="connsiteX52" fmla="*/ 2544761 w 5342806"/>
              <a:gd name="connsiteY52" fmla="*/ 525724 h 4453168"/>
              <a:gd name="connsiteX53" fmla="*/ 2525427 w 5342806"/>
              <a:gd name="connsiteY53" fmla="*/ 492430 h 4453168"/>
              <a:gd name="connsiteX54" fmla="*/ 2614995 w 5342806"/>
              <a:gd name="connsiteY54" fmla="*/ 492430 h 4453168"/>
              <a:gd name="connsiteX55" fmla="*/ 4052233 w 5342806"/>
              <a:gd name="connsiteY55" fmla="*/ 492430 h 4453168"/>
              <a:gd name="connsiteX56" fmla="*/ 4343819 w 5342806"/>
              <a:gd name="connsiteY56" fmla="*/ 664281 h 4453168"/>
              <a:gd name="connsiteX57" fmla="*/ 5296604 w 5342806"/>
              <a:gd name="connsiteY57" fmla="*/ 2305041 h 4453168"/>
              <a:gd name="connsiteX58" fmla="*/ 5296604 w 5342806"/>
              <a:gd name="connsiteY58" fmla="*/ 2640558 h 4453168"/>
              <a:gd name="connsiteX59" fmla="*/ 4343819 w 5342806"/>
              <a:gd name="connsiteY59" fmla="*/ 4281318 h 4453168"/>
              <a:gd name="connsiteX60" fmla="*/ 4052233 w 5342806"/>
              <a:gd name="connsiteY60" fmla="*/ 4453168 h 4453168"/>
              <a:gd name="connsiteX61" fmla="*/ 2150770 w 5342806"/>
              <a:gd name="connsiteY61" fmla="*/ 4453168 h 4453168"/>
              <a:gd name="connsiteX62" fmla="*/ 1855078 w 5342806"/>
              <a:gd name="connsiteY62" fmla="*/ 4281318 h 4453168"/>
              <a:gd name="connsiteX63" fmla="*/ 906399 w 5342806"/>
              <a:gd name="connsiteY63" fmla="*/ 2640558 h 4453168"/>
              <a:gd name="connsiteX64" fmla="*/ 906399 w 5342806"/>
              <a:gd name="connsiteY64" fmla="*/ 2305041 h 4453168"/>
              <a:gd name="connsiteX65" fmla="*/ 1258651 w 5342806"/>
              <a:gd name="connsiteY65" fmla="*/ 1695815 h 4453168"/>
              <a:gd name="connsiteX66" fmla="*/ 1288338 w 5342806"/>
              <a:gd name="connsiteY66" fmla="*/ 1644472 h 4453168"/>
              <a:gd name="connsiteX67" fmla="*/ 1287293 w 5342806"/>
              <a:gd name="connsiteY67" fmla="*/ 1644034 h 4453168"/>
              <a:gd name="connsiteX68" fmla="*/ 1234904 w 5342806"/>
              <a:gd name="connsiteY68" fmla="*/ 1591195 h 4453168"/>
              <a:gd name="connsiteX69" fmla="*/ 836494 w 5342806"/>
              <a:gd name="connsiteY69" fmla="*/ 902135 h 4453168"/>
              <a:gd name="connsiteX70" fmla="*/ 836494 w 5342806"/>
              <a:gd name="connsiteY70" fmla="*/ 761230 h 4453168"/>
              <a:gd name="connsiteX71" fmla="*/ 1234904 w 5342806"/>
              <a:gd name="connsiteY71" fmla="*/ 72172 h 4453168"/>
              <a:gd name="connsiteX72" fmla="*/ 1359084 w 5342806"/>
              <a:gd name="connsiteY72" fmla="*/ 0 h 4453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342806" h="4453168">
                <a:moveTo>
                  <a:pt x="313737" y="2699726"/>
                </a:moveTo>
                <a:cubicBezTo>
                  <a:pt x="313737" y="2699726"/>
                  <a:pt x="313737" y="2699726"/>
                  <a:pt x="775980" y="2699726"/>
                </a:cubicBezTo>
                <a:cubicBezTo>
                  <a:pt x="804933" y="2699726"/>
                  <a:pt x="832887" y="2715641"/>
                  <a:pt x="846865" y="2741502"/>
                </a:cubicBezTo>
                <a:cubicBezTo>
                  <a:pt x="846865" y="2741502"/>
                  <a:pt x="846865" y="2741502"/>
                  <a:pt x="1078485" y="3140369"/>
                </a:cubicBezTo>
                <a:cubicBezTo>
                  <a:pt x="1093461" y="3165236"/>
                  <a:pt x="1093461" y="3197066"/>
                  <a:pt x="1078485" y="3221933"/>
                </a:cubicBezTo>
                <a:cubicBezTo>
                  <a:pt x="1078485" y="3221933"/>
                  <a:pt x="1078485" y="3221933"/>
                  <a:pt x="846865" y="3620799"/>
                </a:cubicBezTo>
                <a:cubicBezTo>
                  <a:pt x="832887" y="3646661"/>
                  <a:pt x="804933" y="3662576"/>
                  <a:pt x="775980" y="3662576"/>
                </a:cubicBezTo>
                <a:cubicBezTo>
                  <a:pt x="775980" y="3662576"/>
                  <a:pt x="775980" y="3662576"/>
                  <a:pt x="313737" y="3662576"/>
                </a:cubicBezTo>
                <a:cubicBezTo>
                  <a:pt x="283786" y="3662576"/>
                  <a:pt x="256830" y="3646661"/>
                  <a:pt x="241855" y="3620799"/>
                </a:cubicBezTo>
                <a:cubicBezTo>
                  <a:pt x="241855" y="3620799"/>
                  <a:pt x="241855" y="3620799"/>
                  <a:pt x="11232" y="3221933"/>
                </a:cubicBezTo>
                <a:cubicBezTo>
                  <a:pt x="-3743" y="3197066"/>
                  <a:pt x="-3743" y="3165236"/>
                  <a:pt x="11232" y="3140369"/>
                </a:cubicBezTo>
                <a:cubicBezTo>
                  <a:pt x="11232" y="3140369"/>
                  <a:pt x="11232" y="3140369"/>
                  <a:pt x="241855" y="2741502"/>
                </a:cubicBezTo>
                <a:cubicBezTo>
                  <a:pt x="256830" y="2715641"/>
                  <a:pt x="283786" y="2699726"/>
                  <a:pt x="313737" y="2699726"/>
                </a:cubicBezTo>
                <a:close/>
                <a:moveTo>
                  <a:pt x="2150770" y="492430"/>
                </a:moveTo>
                <a:cubicBezTo>
                  <a:pt x="2150770" y="492430"/>
                  <a:pt x="2150770" y="492430"/>
                  <a:pt x="2388454" y="492430"/>
                </a:cubicBezTo>
                <a:lnTo>
                  <a:pt x="2416181" y="492430"/>
                </a:lnTo>
                <a:lnTo>
                  <a:pt x="2442639" y="537992"/>
                </a:lnTo>
                <a:cubicBezTo>
                  <a:pt x="2479480" y="601434"/>
                  <a:pt x="2522349" y="675258"/>
                  <a:pt x="2572233" y="761161"/>
                </a:cubicBezTo>
                <a:cubicBezTo>
                  <a:pt x="2595168" y="799246"/>
                  <a:pt x="2595168" y="847994"/>
                  <a:pt x="2572233" y="886078"/>
                </a:cubicBezTo>
                <a:cubicBezTo>
                  <a:pt x="2572233" y="886078"/>
                  <a:pt x="2572233" y="886078"/>
                  <a:pt x="2217501" y="1496950"/>
                </a:cubicBezTo>
                <a:cubicBezTo>
                  <a:pt x="2196094" y="1536558"/>
                  <a:pt x="2153283" y="1560931"/>
                  <a:pt x="2108941" y="1560931"/>
                </a:cubicBezTo>
                <a:cubicBezTo>
                  <a:pt x="2108941" y="1560931"/>
                  <a:pt x="2108941" y="1560931"/>
                  <a:pt x="1401007" y="1560931"/>
                </a:cubicBezTo>
                <a:cubicBezTo>
                  <a:pt x="1389539" y="1560931"/>
                  <a:pt x="1378359" y="1559408"/>
                  <a:pt x="1367679" y="1556504"/>
                </a:cubicBezTo>
                <a:lnTo>
                  <a:pt x="1344756" y="1546893"/>
                </a:lnTo>
                <a:lnTo>
                  <a:pt x="1358765" y="1522665"/>
                </a:lnTo>
                <a:cubicBezTo>
                  <a:pt x="1485427" y="1303600"/>
                  <a:pt x="1647555" y="1023197"/>
                  <a:pt x="1855078" y="664281"/>
                </a:cubicBezTo>
                <a:cubicBezTo>
                  <a:pt x="1916680" y="557897"/>
                  <a:pt x="2027565" y="492430"/>
                  <a:pt x="2150770" y="492430"/>
                </a:cubicBezTo>
                <a:close/>
                <a:moveTo>
                  <a:pt x="1359084" y="0"/>
                </a:moveTo>
                <a:cubicBezTo>
                  <a:pt x="1359084" y="0"/>
                  <a:pt x="1359084" y="0"/>
                  <a:pt x="2157630" y="0"/>
                </a:cubicBezTo>
                <a:cubicBezTo>
                  <a:pt x="2207647" y="0"/>
                  <a:pt x="2255938" y="27495"/>
                  <a:pt x="2280085" y="72172"/>
                </a:cubicBezTo>
                <a:cubicBezTo>
                  <a:pt x="2280085" y="72172"/>
                  <a:pt x="2280085" y="72172"/>
                  <a:pt x="2494708" y="441767"/>
                </a:cubicBezTo>
                <a:lnTo>
                  <a:pt x="2518954" y="483519"/>
                </a:lnTo>
                <a:lnTo>
                  <a:pt x="2499877" y="483519"/>
                </a:lnTo>
                <a:lnTo>
                  <a:pt x="2409708" y="483519"/>
                </a:lnTo>
                <a:lnTo>
                  <a:pt x="2370537" y="416064"/>
                </a:lnTo>
                <a:cubicBezTo>
                  <a:pt x="2220885" y="158353"/>
                  <a:pt x="2220885" y="158353"/>
                  <a:pt x="2220885" y="158353"/>
                </a:cubicBezTo>
                <a:cubicBezTo>
                  <a:pt x="2199478" y="118745"/>
                  <a:pt x="2156666" y="94371"/>
                  <a:pt x="2112324" y="94371"/>
                </a:cubicBezTo>
                <a:cubicBezTo>
                  <a:pt x="1404390" y="94371"/>
                  <a:pt x="1404390" y="94371"/>
                  <a:pt x="1404390" y="94371"/>
                </a:cubicBezTo>
                <a:cubicBezTo>
                  <a:pt x="1358520" y="94371"/>
                  <a:pt x="1317236" y="118745"/>
                  <a:pt x="1294301" y="158353"/>
                </a:cubicBezTo>
                <a:cubicBezTo>
                  <a:pt x="941098" y="769224"/>
                  <a:pt x="941098" y="769224"/>
                  <a:pt x="941098" y="769224"/>
                </a:cubicBezTo>
                <a:cubicBezTo>
                  <a:pt x="918163" y="807309"/>
                  <a:pt x="918163" y="856057"/>
                  <a:pt x="941098" y="894141"/>
                </a:cubicBezTo>
                <a:cubicBezTo>
                  <a:pt x="1294301" y="1505013"/>
                  <a:pt x="1294301" y="1505013"/>
                  <a:pt x="1294301" y="1505013"/>
                </a:cubicBezTo>
                <a:cubicBezTo>
                  <a:pt x="1305769" y="1524817"/>
                  <a:pt x="1321823" y="1540812"/>
                  <a:pt x="1340745" y="1551856"/>
                </a:cubicBezTo>
                <a:lnTo>
                  <a:pt x="1346119" y="1554109"/>
                </a:lnTo>
                <a:lnTo>
                  <a:pt x="1317310" y="1603934"/>
                </a:lnTo>
                <a:lnTo>
                  <a:pt x="1295884" y="1640991"/>
                </a:lnTo>
                <a:lnTo>
                  <a:pt x="1318107" y="1650309"/>
                </a:lnTo>
                <a:cubicBezTo>
                  <a:pt x="1330154" y="1653584"/>
                  <a:pt x="1342766" y="1655302"/>
                  <a:pt x="1355700" y="1655302"/>
                </a:cubicBezTo>
                <a:cubicBezTo>
                  <a:pt x="2154247" y="1655302"/>
                  <a:pt x="2154247" y="1655302"/>
                  <a:pt x="2154247" y="1655302"/>
                </a:cubicBezTo>
                <a:cubicBezTo>
                  <a:pt x="2204264" y="1655302"/>
                  <a:pt x="2252555" y="1627810"/>
                  <a:pt x="2276701" y="1583132"/>
                </a:cubicBezTo>
                <a:cubicBezTo>
                  <a:pt x="2676837" y="894072"/>
                  <a:pt x="2676837" y="894072"/>
                  <a:pt x="2676837" y="894072"/>
                </a:cubicBezTo>
                <a:cubicBezTo>
                  <a:pt x="2702708" y="851114"/>
                  <a:pt x="2702708" y="796127"/>
                  <a:pt x="2676837" y="753167"/>
                </a:cubicBezTo>
                <a:cubicBezTo>
                  <a:pt x="2626820" y="667035"/>
                  <a:pt x="2583056" y="591669"/>
                  <a:pt x="2544761" y="525724"/>
                </a:cubicBezTo>
                <a:lnTo>
                  <a:pt x="2525427" y="492430"/>
                </a:lnTo>
                <a:lnTo>
                  <a:pt x="2614995" y="492430"/>
                </a:lnTo>
                <a:cubicBezTo>
                  <a:pt x="2893530" y="492430"/>
                  <a:pt x="3339185" y="492430"/>
                  <a:pt x="4052233" y="492430"/>
                </a:cubicBezTo>
                <a:cubicBezTo>
                  <a:pt x="4171332" y="492430"/>
                  <a:pt x="4286323" y="557897"/>
                  <a:pt x="4343819" y="664281"/>
                </a:cubicBezTo>
                <a:cubicBezTo>
                  <a:pt x="4343819" y="664281"/>
                  <a:pt x="4343819" y="664281"/>
                  <a:pt x="5296604" y="2305041"/>
                </a:cubicBezTo>
                <a:cubicBezTo>
                  <a:pt x="5358207" y="2407332"/>
                  <a:pt x="5358207" y="2538266"/>
                  <a:pt x="5296604" y="2640558"/>
                </a:cubicBezTo>
                <a:cubicBezTo>
                  <a:pt x="5296604" y="2640558"/>
                  <a:pt x="5296604" y="2640558"/>
                  <a:pt x="4343819" y="4281318"/>
                </a:cubicBezTo>
                <a:cubicBezTo>
                  <a:pt x="4286323" y="4387702"/>
                  <a:pt x="4171332" y="4453168"/>
                  <a:pt x="4052233" y="4453168"/>
                </a:cubicBezTo>
                <a:cubicBezTo>
                  <a:pt x="4052233" y="4453168"/>
                  <a:pt x="4052233" y="4453168"/>
                  <a:pt x="2150770" y="4453168"/>
                </a:cubicBezTo>
                <a:cubicBezTo>
                  <a:pt x="2027565" y="4453168"/>
                  <a:pt x="1916680" y="4387702"/>
                  <a:pt x="1855078" y="4281318"/>
                </a:cubicBezTo>
                <a:cubicBezTo>
                  <a:pt x="1855078" y="4281318"/>
                  <a:pt x="1855078" y="4281318"/>
                  <a:pt x="906399" y="2640558"/>
                </a:cubicBezTo>
                <a:cubicBezTo>
                  <a:pt x="844796" y="2538266"/>
                  <a:pt x="844796" y="2407332"/>
                  <a:pt x="906399" y="2305041"/>
                </a:cubicBezTo>
                <a:cubicBezTo>
                  <a:pt x="906399" y="2305041"/>
                  <a:pt x="906399" y="2305041"/>
                  <a:pt x="1258651" y="1695815"/>
                </a:cubicBezTo>
                <a:lnTo>
                  <a:pt x="1288338" y="1644472"/>
                </a:lnTo>
                <a:lnTo>
                  <a:pt x="1287293" y="1644034"/>
                </a:lnTo>
                <a:cubicBezTo>
                  <a:pt x="1265949" y="1631576"/>
                  <a:pt x="1247840" y="1613534"/>
                  <a:pt x="1234904" y="1591195"/>
                </a:cubicBezTo>
                <a:cubicBezTo>
                  <a:pt x="1234904" y="1591195"/>
                  <a:pt x="1234904" y="1591195"/>
                  <a:pt x="836494" y="902135"/>
                </a:cubicBezTo>
                <a:cubicBezTo>
                  <a:pt x="810622" y="859177"/>
                  <a:pt x="810622" y="804190"/>
                  <a:pt x="836494" y="761230"/>
                </a:cubicBezTo>
                <a:cubicBezTo>
                  <a:pt x="836494" y="761230"/>
                  <a:pt x="836494" y="761230"/>
                  <a:pt x="1234904" y="72172"/>
                </a:cubicBezTo>
                <a:cubicBezTo>
                  <a:pt x="1260775" y="27495"/>
                  <a:pt x="1307343" y="0"/>
                  <a:pt x="1359084"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F1429BE9-E1ED-7DB4-E050-1B6DB90810E9}"/>
              </a:ext>
            </a:extLst>
          </p:cNvPr>
          <p:cNvSpPr txBox="1"/>
          <p:nvPr/>
        </p:nvSpPr>
        <p:spPr>
          <a:xfrm>
            <a:off x="3738880" y="2418080"/>
            <a:ext cx="3556000" cy="830997"/>
          </a:xfrm>
          <a:prstGeom prst="rect">
            <a:avLst/>
          </a:prstGeom>
          <a:noFill/>
          <a:effectLst>
            <a:outerShdw blurRad="50800" dist="38100" dir="2700000" algn="tl" rotWithShape="0">
              <a:prstClr val="black">
                <a:alpha val="40000"/>
              </a:prstClr>
            </a:outerShdw>
            <a:reflection blurRad="6350" stA="50000" endA="300" endPos="90000" dir="5400000" sy="-100000" algn="bl" rotWithShape="0"/>
          </a:effectLst>
        </p:spPr>
        <p:txBody>
          <a:bodyPr wrap="square" rtlCol="0">
            <a:spAutoFit/>
          </a:bodyPr>
          <a:lstStyle/>
          <a:p>
            <a:r>
              <a:rPr lang="en-US" sz="4800" b="1" dirty="0">
                <a:solidFill>
                  <a:schemeClr val="accent2">
                    <a:lumMod val="75000"/>
                  </a:schemeClr>
                </a:solidFill>
              </a:rPr>
              <a:t>THANK YOU </a:t>
            </a:r>
            <a:endParaRPr lang="en-IN" sz="4800" b="1" dirty="0">
              <a:solidFill>
                <a:schemeClr val="accent2">
                  <a:lumMod val="75000"/>
                </a:schemeClr>
              </a:solidFill>
            </a:endParaRPr>
          </a:p>
        </p:txBody>
      </p:sp>
    </p:spTree>
    <p:extLst>
      <p:ext uri="{BB962C8B-B14F-4D97-AF65-F5344CB8AC3E}">
        <p14:creationId xmlns:p14="http://schemas.microsoft.com/office/powerpoint/2010/main" val="1112691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D1D4658-32CD-4903-BDA6-7B54EEA4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7A29A97C-0C3C-4F06-9CA4-68DFD1CE4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0886" y="983228"/>
            <a:ext cx="8301112" cy="5874772"/>
          </a:xfrm>
          <a:custGeom>
            <a:avLst/>
            <a:gdLst>
              <a:gd name="connsiteX0" fmla="*/ 3607511 w 8301112"/>
              <a:gd name="connsiteY0" fmla="*/ 0 h 5874772"/>
              <a:gd name="connsiteX1" fmla="*/ 8106431 w 8301112"/>
              <a:gd name="connsiteY1" fmla="*/ 0 h 5874772"/>
              <a:gd name="connsiteX2" fmla="*/ 8301112 w 8301112"/>
              <a:gd name="connsiteY2" fmla="*/ 0 h 5874772"/>
              <a:gd name="connsiteX3" fmla="*/ 8301112 w 8301112"/>
              <a:gd name="connsiteY3" fmla="*/ 5874772 h 5874772"/>
              <a:gd name="connsiteX4" fmla="*/ 27685 w 8301112"/>
              <a:gd name="connsiteY4" fmla="*/ 5874772 h 5874772"/>
              <a:gd name="connsiteX5" fmla="*/ 24376 w 8301112"/>
              <a:gd name="connsiteY5" fmla="*/ 5862584 h 5874772"/>
              <a:gd name="connsiteX6" fmla="*/ 97502 w 8301112"/>
              <a:gd name="connsiteY6" fmla="*/ 5167850 h 5874772"/>
              <a:gd name="connsiteX7" fmla="*/ 2827510 w 8301112"/>
              <a:gd name="connsiteY7" fmla="*/ 438782 h 5874772"/>
              <a:gd name="connsiteX8" fmla="*/ 3607511 w 8301112"/>
              <a:gd name="connsiteY8" fmla="*/ 0 h 58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1112" h="5874772">
                <a:moveTo>
                  <a:pt x="3607511" y="0"/>
                </a:moveTo>
                <a:cubicBezTo>
                  <a:pt x="3607511" y="0"/>
                  <a:pt x="3607511" y="0"/>
                  <a:pt x="8106431" y="0"/>
                </a:cubicBezTo>
                <a:lnTo>
                  <a:pt x="8301112" y="0"/>
                </a:lnTo>
                <a:lnTo>
                  <a:pt x="8301112" y="5874772"/>
                </a:lnTo>
                <a:lnTo>
                  <a:pt x="27685" y="5874772"/>
                </a:lnTo>
                <a:lnTo>
                  <a:pt x="24376" y="5862584"/>
                </a:lnTo>
                <a:cubicBezTo>
                  <a:pt x="-24375" y="5631005"/>
                  <a:pt x="0" y="5362863"/>
                  <a:pt x="97502" y="5167850"/>
                </a:cubicBezTo>
                <a:cubicBezTo>
                  <a:pt x="97502" y="5167850"/>
                  <a:pt x="97502" y="5167850"/>
                  <a:pt x="2827510" y="438782"/>
                </a:cubicBezTo>
                <a:cubicBezTo>
                  <a:pt x="2973760" y="195014"/>
                  <a:pt x="3331265" y="0"/>
                  <a:pt x="3607511"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801292C1-8B12-4AF2-9B59-8851A132E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360023"/>
            <a:ext cx="5342806" cy="4453168"/>
          </a:xfrm>
          <a:custGeom>
            <a:avLst/>
            <a:gdLst>
              <a:gd name="connsiteX0" fmla="*/ 313737 w 5342806"/>
              <a:gd name="connsiteY0" fmla="*/ 2699726 h 4453168"/>
              <a:gd name="connsiteX1" fmla="*/ 775980 w 5342806"/>
              <a:gd name="connsiteY1" fmla="*/ 2699726 h 4453168"/>
              <a:gd name="connsiteX2" fmla="*/ 846865 w 5342806"/>
              <a:gd name="connsiteY2" fmla="*/ 2741502 h 4453168"/>
              <a:gd name="connsiteX3" fmla="*/ 1078485 w 5342806"/>
              <a:gd name="connsiteY3" fmla="*/ 3140369 h 4453168"/>
              <a:gd name="connsiteX4" fmla="*/ 1078485 w 5342806"/>
              <a:gd name="connsiteY4" fmla="*/ 3221933 h 4453168"/>
              <a:gd name="connsiteX5" fmla="*/ 846865 w 5342806"/>
              <a:gd name="connsiteY5" fmla="*/ 3620799 h 4453168"/>
              <a:gd name="connsiteX6" fmla="*/ 775980 w 5342806"/>
              <a:gd name="connsiteY6" fmla="*/ 3662576 h 4453168"/>
              <a:gd name="connsiteX7" fmla="*/ 313737 w 5342806"/>
              <a:gd name="connsiteY7" fmla="*/ 3662576 h 4453168"/>
              <a:gd name="connsiteX8" fmla="*/ 241855 w 5342806"/>
              <a:gd name="connsiteY8" fmla="*/ 3620799 h 4453168"/>
              <a:gd name="connsiteX9" fmla="*/ 11232 w 5342806"/>
              <a:gd name="connsiteY9" fmla="*/ 3221933 h 4453168"/>
              <a:gd name="connsiteX10" fmla="*/ 11232 w 5342806"/>
              <a:gd name="connsiteY10" fmla="*/ 3140369 h 4453168"/>
              <a:gd name="connsiteX11" fmla="*/ 241855 w 5342806"/>
              <a:gd name="connsiteY11" fmla="*/ 2741502 h 4453168"/>
              <a:gd name="connsiteX12" fmla="*/ 313737 w 5342806"/>
              <a:gd name="connsiteY12" fmla="*/ 2699726 h 4453168"/>
              <a:gd name="connsiteX13" fmla="*/ 2150770 w 5342806"/>
              <a:gd name="connsiteY13" fmla="*/ 492430 h 4453168"/>
              <a:gd name="connsiteX14" fmla="*/ 2388454 w 5342806"/>
              <a:gd name="connsiteY14" fmla="*/ 492430 h 4453168"/>
              <a:gd name="connsiteX15" fmla="*/ 2416181 w 5342806"/>
              <a:gd name="connsiteY15" fmla="*/ 492430 h 4453168"/>
              <a:gd name="connsiteX16" fmla="*/ 2442639 w 5342806"/>
              <a:gd name="connsiteY16" fmla="*/ 537992 h 4453168"/>
              <a:gd name="connsiteX17" fmla="*/ 2572233 w 5342806"/>
              <a:gd name="connsiteY17" fmla="*/ 761161 h 4453168"/>
              <a:gd name="connsiteX18" fmla="*/ 2572233 w 5342806"/>
              <a:gd name="connsiteY18" fmla="*/ 886078 h 4453168"/>
              <a:gd name="connsiteX19" fmla="*/ 2217501 w 5342806"/>
              <a:gd name="connsiteY19" fmla="*/ 1496950 h 4453168"/>
              <a:gd name="connsiteX20" fmla="*/ 2108941 w 5342806"/>
              <a:gd name="connsiteY20" fmla="*/ 1560931 h 4453168"/>
              <a:gd name="connsiteX21" fmla="*/ 1401007 w 5342806"/>
              <a:gd name="connsiteY21" fmla="*/ 1560931 h 4453168"/>
              <a:gd name="connsiteX22" fmla="*/ 1367679 w 5342806"/>
              <a:gd name="connsiteY22" fmla="*/ 1556504 h 4453168"/>
              <a:gd name="connsiteX23" fmla="*/ 1344756 w 5342806"/>
              <a:gd name="connsiteY23" fmla="*/ 1546893 h 4453168"/>
              <a:gd name="connsiteX24" fmla="*/ 1358765 w 5342806"/>
              <a:gd name="connsiteY24" fmla="*/ 1522665 h 4453168"/>
              <a:gd name="connsiteX25" fmla="*/ 1855078 w 5342806"/>
              <a:gd name="connsiteY25" fmla="*/ 664281 h 4453168"/>
              <a:gd name="connsiteX26" fmla="*/ 2150770 w 5342806"/>
              <a:gd name="connsiteY26" fmla="*/ 492430 h 4453168"/>
              <a:gd name="connsiteX27" fmla="*/ 1359084 w 5342806"/>
              <a:gd name="connsiteY27" fmla="*/ 0 h 4453168"/>
              <a:gd name="connsiteX28" fmla="*/ 2157630 w 5342806"/>
              <a:gd name="connsiteY28" fmla="*/ 0 h 4453168"/>
              <a:gd name="connsiteX29" fmla="*/ 2280085 w 5342806"/>
              <a:gd name="connsiteY29" fmla="*/ 72172 h 4453168"/>
              <a:gd name="connsiteX30" fmla="*/ 2494708 w 5342806"/>
              <a:gd name="connsiteY30" fmla="*/ 441767 h 4453168"/>
              <a:gd name="connsiteX31" fmla="*/ 2518954 w 5342806"/>
              <a:gd name="connsiteY31" fmla="*/ 483519 h 4453168"/>
              <a:gd name="connsiteX32" fmla="*/ 2499877 w 5342806"/>
              <a:gd name="connsiteY32" fmla="*/ 483519 h 4453168"/>
              <a:gd name="connsiteX33" fmla="*/ 2409708 w 5342806"/>
              <a:gd name="connsiteY33" fmla="*/ 483519 h 4453168"/>
              <a:gd name="connsiteX34" fmla="*/ 2370537 w 5342806"/>
              <a:gd name="connsiteY34" fmla="*/ 416064 h 4453168"/>
              <a:gd name="connsiteX35" fmla="*/ 2220885 w 5342806"/>
              <a:gd name="connsiteY35" fmla="*/ 158353 h 4453168"/>
              <a:gd name="connsiteX36" fmla="*/ 2112324 w 5342806"/>
              <a:gd name="connsiteY36" fmla="*/ 94371 h 4453168"/>
              <a:gd name="connsiteX37" fmla="*/ 1404390 w 5342806"/>
              <a:gd name="connsiteY37" fmla="*/ 94371 h 4453168"/>
              <a:gd name="connsiteX38" fmla="*/ 1294301 w 5342806"/>
              <a:gd name="connsiteY38" fmla="*/ 158353 h 4453168"/>
              <a:gd name="connsiteX39" fmla="*/ 941098 w 5342806"/>
              <a:gd name="connsiteY39" fmla="*/ 769224 h 4453168"/>
              <a:gd name="connsiteX40" fmla="*/ 941098 w 5342806"/>
              <a:gd name="connsiteY40" fmla="*/ 894141 h 4453168"/>
              <a:gd name="connsiteX41" fmla="*/ 1294301 w 5342806"/>
              <a:gd name="connsiteY41" fmla="*/ 1505013 h 4453168"/>
              <a:gd name="connsiteX42" fmla="*/ 1340745 w 5342806"/>
              <a:gd name="connsiteY42" fmla="*/ 1551856 h 4453168"/>
              <a:gd name="connsiteX43" fmla="*/ 1346119 w 5342806"/>
              <a:gd name="connsiteY43" fmla="*/ 1554109 h 4453168"/>
              <a:gd name="connsiteX44" fmla="*/ 1317310 w 5342806"/>
              <a:gd name="connsiteY44" fmla="*/ 1603934 h 4453168"/>
              <a:gd name="connsiteX45" fmla="*/ 1295884 w 5342806"/>
              <a:gd name="connsiteY45" fmla="*/ 1640991 h 4453168"/>
              <a:gd name="connsiteX46" fmla="*/ 1318107 w 5342806"/>
              <a:gd name="connsiteY46" fmla="*/ 1650309 h 4453168"/>
              <a:gd name="connsiteX47" fmla="*/ 1355700 w 5342806"/>
              <a:gd name="connsiteY47" fmla="*/ 1655302 h 4453168"/>
              <a:gd name="connsiteX48" fmla="*/ 2154247 w 5342806"/>
              <a:gd name="connsiteY48" fmla="*/ 1655302 h 4453168"/>
              <a:gd name="connsiteX49" fmla="*/ 2276701 w 5342806"/>
              <a:gd name="connsiteY49" fmla="*/ 1583132 h 4453168"/>
              <a:gd name="connsiteX50" fmla="*/ 2676837 w 5342806"/>
              <a:gd name="connsiteY50" fmla="*/ 894072 h 4453168"/>
              <a:gd name="connsiteX51" fmla="*/ 2676837 w 5342806"/>
              <a:gd name="connsiteY51" fmla="*/ 753167 h 4453168"/>
              <a:gd name="connsiteX52" fmla="*/ 2544761 w 5342806"/>
              <a:gd name="connsiteY52" fmla="*/ 525724 h 4453168"/>
              <a:gd name="connsiteX53" fmla="*/ 2525427 w 5342806"/>
              <a:gd name="connsiteY53" fmla="*/ 492430 h 4453168"/>
              <a:gd name="connsiteX54" fmla="*/ 2614995 w 5342806"/>
              <a:gd name="connsiteY54" fmla="*/ 492430 h 4453168"/>
              <a:gd name="connsiteX55" fmla="*/ 4052233 w 5342806"/>
              <a:gd name="connsiteY55" fmla="*/ 492430 h 4453168"/>
              <a:gd name="connsiteX56" fmla="*/ 4343819 w 5342806"/>
              <a:gd name="connsiteY56" fmla="*/ 664281 h 4453168"/>
              <a:gd name="connsiteX57" fmla="*/ 5296604 w 5342806"/>
              <a:gd name="connsiteY57" fmla="*/ 2305041 h 4453168"/>
              <a:gd name="connsiteX58" fmla="*/ 5296604 w 5342806"/>
              <a:gd name="connsiteY58" fmla="*/ 2640558 h 4453168"/>
              <a:gd name="connsiteX59" fmla="*/ 4343819 w 5342806"/>
              <a:gd name="connsiteY59" fmla="*/ 4281318 h 4453168"/>
              <a:gd name="connsiteX60" fmla="*/ 4052233 w 5342806"/>
              <a:gd name="connsiteY60" fmla="*/ 4453168 h 4453168"/>
              <a:gd name="connsiteX61" fmla="*/ 2150770 w 5342806"/>
              <a:gd name="connsiteY61" fmla="*/ 4453168 h 4453168"/>
              <a:gd name="connsiteX62" fmla="*/ 1855078 w 5342806"/>
              <a:gd name="connsiteY62" fmla="*/ 4281318 h 4453168"/>
              <a:gd name="connsiteX63" fmla="*/ 906399 w 5342806"/>
              <a:gd name="connsiteY63" fmla="*/ 2640558 h 4453168"/>
              <a:gd name="connsiteX64" fmla="*/ 906399 w 5342806"/>
              <a:gd name="connsiteY64" fmla="*/ 2305041 h 4453168"/>
              <a:gd name="connsiteX65" fmla="*/ 1258651 w 5342806"/>
              <a:gd name="connsiteY65" fmla="*/ 1695815 h 4453168"/>
              <a:gd name="connsiteX66" fmla="*/ 1288338 w 5342806"/>
              <a:gd name="connsiteY66" fmla="*/ 1644472 h 4453168"/>
              <a:gd name="connsiteX67" fmla="*/ 1287293 w 5342806"/>
              <a:gd name="connsiteY67" fmla="*/ 1644034 h 4453168"/>
              <a:gd name="connsiteX68" fmla="*/ 1234904 w 5342806"/>
              <a:gd name="connsiteY68" fmla="*/ 1591195 h 4453168"/>
              <a:gd name="connsiteX69" fmla="*/ 836494 w 5342806"/>
              <a:gd name="connsiteY69" fmla="*/ 902135 h 4453168"/>
              <a:gd name="connsiteX70" fmla="*/ 836494 w 5342806"/>
              <a:gd name="connsiteY70" fmla="*/ 761230 h 4453168"/>
              <a:gd name="connsiteX71" fmla="*/ 1234904 w 5342806"/>
              <a:gd name="connsiteY71" fmla="*/ 72172 h 4453168"/>
              <a:gd name="connsiteX72" fmla="*/ 1359084 w 5342806"/>
              <a:gd name="connsiteY72" fmla="*/ 0 h 4453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342806" h="4453168">
                <a:moveTo>
                  <a:pt x="313737" y="2699726"/>
                </a:moveTo>
                <a:cubicBezTo>
                  <a:pt x="313737" y="2699726"/>
                  <a:pt x="313737" y="2699726"/>
                  <a:pt x="775980" y="2699726"/>
                </a:cubicBezTo>
                <a:cubicBezTo>
                  <a:pt x="804933" y="2699726"/>
                  <a:pt x="832887" y="2715641"/>
                  <a:pt x="846865" y="2741502"/>
                </a:cubicBezTo>
                <a:cubicBezTo>
                  <a:pt x="846865" y="2741502"/>
                  <a:pt x="846865" y="2741502"/>
                  <a:pt x="1078485" y="3140369"/>
                </a:cubicBezTo>
                <a:cubicBezTo>
                  <a:pt x="1093461" y="3165236"/>
                  <a:pt x="1093461" y="3197066"/>
                  <a:pt x="1078485" y="3221933"/>
                </a:cubicBezTo>
                <a:cubicBezTo>
                  <a:pt x="1078485" y="3221933"/>
                  <a:pt x="1078485" y="3221933"/>
                  <a:pt x="846865" y="3620799"/>
                </a:cubicBezTo>
                <a:cubicBezTo>
                  <a:pt x="832887" y="3646661"/>
                  <a:pt x="804933" y="3662576"/>
                  <a:pt x="775980" y="3662576"/>
                </a:cubicBezTo>
                <a:cubicBezTo>
                  <a:pt x="775980" y="3662576"/>
                  <a:pt x="775980" y="3662576"/>
                  <a:pt x="313737" y="3662576"/>
                </a:cubicBezTo>
                <a:cubicBezTo>
                  <a:pt x="283786" y="3662576"/>
                  <a:pt x="256830" y="3646661"/>
                  <a:pt x="241855" y="3620799"/>
                </a:cubicBezTo>
                <a:cubicBezTo>
                  <a:pt x="241855" y="3620799"/>
                  <a:pt x="241855" y="3620799"/>
                  <a:pt x="11232" y="3221933"/>
                </a:cubicBezTo>
                <a:cubicBezTo>
                  <a:pt x="-3743" y="3197066"/>
                  <a:pt x="-3743" y="3165236"/>
                  <a:pt x="11232" y="3140369"/>
                </a:cubicBezTo>
                <a:cubicBezTo>
                  <a:pt x="11232" y="3140369"/>
                  <a:pt x="11232" y="3140369"/>
                  <a:pt x="241855" y="2741502"/>
                </a:cubicBezTo>
                <a:cubicBezTo>
                  <a:pt x="256830" y="2715641"/>
                  <a:pt x="283786" y="2699726"/>
                  <a:pt x="313737" y="2699726"/>
                </a:cubicBezTo>
                <a:close/>
                <a:moveTo>
                  <a:pt x="2150770" y="492430"/>
                </a:moveTo>
                <a:cubicBezTo>
                  <a:pt x="2150770" y="492430"/>
                  <a:pt x="2150770" y="492430"/>
                  <a:pt x="2388454" y="492430"/>
                </a:cubicBezTo>
                <a:lnTo>
                  <a:pt x="2416181" y="492430"/>
                </a:lnTo>
                <a:lnTo>
                  <a:pt x="2442639" y="537992"/>
                </a:lnTo>
                <a:cubicBezTo>
                  <a:pt x="2479480" y="601434"/>
                  <a:pt x="2522349" y="675258"/>
                  <a:pt x="2572233" y="761161"/>
                </a:cubicBezTo>
                <a:cubicBezTo>
                  <a:pt x="2595168" y="799246"/>
                  <a:pt x="2595168" y="847994"/>
                  <a:pt x="2572233" y="886078"/>
                </a:cubicBezTo>
                <a:cubicBezTo>
                  <a:pt x="2572233" y="886078"/>
                  <a:pt x="2572233" y="886078"/>
                  <a:pt x="2217501" y="1496950"/>
                </a:cubicBezTo>
                <a:cubicBezTo>
                  <a:pt x="2196094" y="1536558"/>
                  <a:pt x="2153283" y="1560931"/>
                  <a:pt x="2108941" y="1560931"/>
                </a:cubicBezTo>
                <a:cubicBezTo>
                  <a:pt x="2108941" y="1560931"/>
                  <a:pt x="2108941" y="1560931"/>
                  <a:pt x="1401007" y="1560931"/>
                </a:cubicBezTo>
                <a:cubicBezTo>
                  <a:pt x="1389539" y="1560931"/>
                  <a:pt x="1378359" y="1559408"/>
                  <a:pt x="1367679" y="1556504"/>
                </a:cubicBezTo>
                <a:lnTo>
                  <a:pt x="1344756" y="1546893"/>
                </a:lnTo>
                <a:lnTo>
                  <a:pt x="1358765" y="1522665"/>
                </a:lnTo>
                <a:cubicBezTo>
                  <a:pt x="1485427" y="1303600"/>
                  <a:pt x="1647555" y="1023197"/>
                  <a:pt x="1855078" y="664281"/>
                </a:cubicBezTo>
                <a:cubicBezTo>
                  <a:pt x="1916680" y="557897"/>
                  <a:pt x="2027565" y="492430"/>
                  <a:pt x="2150770" y="492430"/>
                </a:cubicBezTo>
                <a:close/>
                <a:moveTo>
                  <a:pt x="1359084" y="0"/>
                </a:moveTo>
                <a:cubicBezTo>
                  <a:pt x="1359084" y="0"/>
                  <a:pt x="1359084" y="0"/>
                  <a:pt x="2157630" y="0"/>
                </a:cubicBezTo>
                <a:cubicBezTo>
                  <a:pt x="2207647" y="0"/>
                  <a:pt x="2255938" y="27495"/>
                  <a:pt x="2280085" y="72172"/>
                </a:cubicBezTo>
                <a:cubicBezTo>
                  <a:pt x="2280085" y="72172"/>
                  <a:pt x="2280085" y="72172"/>
                  <a:pt x="2494708" y="441767"/>
                </a:cubicBezTo>
                <a:lnTo>
                  <a:pt x="2518954" y="483519"/>
                </a:lnTo>
                <a:lnTo>
                  <a:pt x="2499877" y="483519"/>
                </a:lnTo>
                <a:lnTo>
                  <a:pt x="2409708" y="483519"/>
                </a:lnTo>
                <a:lnTo>
                  <a:pt x="2370537" y="416064"/>
                </a:lnTo>
                <a:cubicBezTo>
                  <a:pt x="2220885" y="158353"/>
                  <a:pt x="2220885" y="158353"/>
                  <a:pt x="2220885" y="158353"/>
                </a:cubicBezTo>
                <a:cubicBezTo>
                  <a:pt x="2199478" y="118745"/>
                  <a:pt x="2156666" y="94371"/>
                  <a:pt x="2112324" y="94371"/>
                </a:cubicBezTo>
                <a:cubicBezTo>
                  <a:pt x="1404390" y="94371"/>
                  <a:pt x="1404390" y="94371"/>
                  <a:pt x="1404390" y="94371"/>
                </a:cubicBezTo>
                <a:cubicBezTo>
                  <a:pt x="1358520" y="94371"/>
                  <a:pt x="1317236" y="118745"/>
                  <a:pt x="1294301" y="158353"/>
                </a:cubicBezTo>
                <a:cubicBezTo>
                  <a:pt x="941098" y="769224"/>
                  <a:pt x="941098" y="769224"/>
                  <a:pt x="941098" y="769224"/>
                </a:cubicBezTo>
                <a:cubicBezTo>
                  <a:pt x="918163" y="807309"/>
                  <a:pt x="918163" y="856057"/>
                  <a:pt x="941098" y="894141"/>
                </a:cubicBezTo>
                <a:cubicBezTo>
                  <a:pt x="1294301" y="1505013"/>
                  <a:pt x="1294301" y="1505013"/>
                  <a:pt x="1294301" y="1505013"/>
                </a:cubicBezTo>
                <a:cubicBezTo>
                  <a:pt x="1305769" y="1524817"/>
                  <a:pt x="1321823" y="1540812"/>
                  <a:pt x="1340745" y="1551856"/>
                </a:cubicBezTo>
                <a:lnTo>
                  <a:pt x="1346119" y="1554109"/>
                </a:lnTo>
                <a:lnTo>
                  <a:pt x="1317310" y="1603934"/>
                </a:lnTo>
                <a:lnTo>
                  <a:pt x="1295884" y="1640991"/>
                </a:lnTo>
                <a:lnTo>
                  <a:pt x="1318107" y="1650309"/>
                </a:lnTo>
                <a:cubicBezTo>
                  <a:pt x="1330154" y="1653584"/>
                  <a:pt x="1342766" y="1655302"/>
                  <a:pt x="1355700" y="1655302"/>
                </a:cubicBezTo>
                <a:cubicBezTo>
                  <a:pt x="2154247" y="1655302"/>
                  <a:pt x="2154247" y="1655302"/>
                  <a:pt x="2154247" y="1655302"/>
                </a:cubicBezTo>
                <a:cubicBezTo>
                  <a:pt x="2204264" y="1655302"/>
                  <a:pt x="2252555" y="1627810"/>
                  <a:pt x="2276701" y="1583132"/>
                </a:cubicBezTo>
                <a:cubicBezTo>
                  <a:pt x="2676837" y="894072"/>
                  <a:pt x="2676837" y="894072"/>
                  <a:pt x="2676837" y="894072"/>
                </a:cubicBezTo>
                <a:cubicBezTo>
                  <a:pt x="2702708" y="851114"/>
                  <a:pt x="2702708" y="796127"/>
                  <a:pt x="2676837" y="753167"/>
                </a:cubicBezTo>
                <a:cubicBezTo>
                  <a:pt x="2626820" y="667035"/>
                  <a:pt x="2583056" y="591669"/>
                  <a:pt x="2544761" y="525724"/>
                </a:cubicBezTo>
                <a:lnTo>
                  <a:pt x="2525427" y="492430"/>
                </a:lnTo>
                <a:lnTo>
                  <a:pt x="2614995" y="492430"/>
                </a:lnTo>
                <a:cubicBezTo>
                  <a:pt x="2893530" y="492430"/>
                  <a:pt x="3339185" y="492430"/>
                  <a:pt x="4052233" y="492430"/>
                </a:cubicBezTo>
                <a:cubicBezTo>
                  <a:pt x="4171332" y="492430"/>
                  <a:pt x="4286323" y="557897"/>
                  <a:pt x="4343819" y="664281"/>
                </a:cubicBezTo>
                <a:cubicBezTo>
                  <a:pt x="4343819" y="664281"/>
                  <a:pt x="4343819" y="664281"/>
                  <a:pt x="5296604" y="2305041"/>
                </a:cubicBezTo>
                <a:cubicBezTo>
                  <a:pt x="5358207" y="2407332"/>
                  <a:pt x="5358207" y="2538266"/>
                  <a:pt x="5296604" y="2640558"/>
                </a:cubicBezTo>
                <a:cubicBezTo>
                  <a:pt x="5296604" y="2640558"/>
                  <a:pt x="5296604" y="2640558"/>
                  <a:pt x="4343819" y="4281318"/>
                </a:cubicBezTo>
                <a:cubicBezTo>
                  <a:pt x="4286323" y="4387702"/>
                  <a:pt x="4171332" y="4453168"/>
                  <a:pt x="4052233" y="4453168"/>
                </a:cubicBezTo>
                <a:cubicBezTo>
                  <a:pt x="4052233" y="4453168"/>
                  <a:pt x="4052233" y="4453168"/>
                  <a:pt x="2150770" y="4453168"/>
                </a:cubicBezTo>
                <a:cubicBezTo>
                  <a:pt x="2027565" y="4453168"/>
                  <a:pt x="1916680" y="4387702"/>
                  <a:pt x="1855078" y="4281318"/>
                </a:cubicBezTo>
                <a:cubicBezTo>
                  <a:pt x="1855078" y="4281318"/>
                  <a:pt x="1855078" y="4281318"/>
                  <a:pt x="906399" y="2640558"/>
                </a:cubicBezTo>
                <a:cubicBezTo>
                  <a:pt x="844796" y="2538266"/>
                  <a:pt x="844796" y="2407332"/>
                  <a:pt x="906399" y="2305041"/>
                </a:cubicBezTo>
                <a:cubicBezTo>
                  <a:pt x="906399" y="2305041"/>
                  <a:pt x="906399" y="2305041"/>
                  <a:pt x="1258651" y="1695815"/>
                </a:cubicBezTo>
                <a:lnTo>
                  <a:pt x="1288338" y="1644472"/>
                </a:lnTo>
                <a:lnTo>
                  <a:pt x="1287293" y="1644034"/>
                </a:lnTo>
                <a:cubicBezTo>
                  <a:pt x="1265949" y="1631576"/>
                  <a:pt x="1247840" y="1613534"/>
                  <a:pt x="1234904" y="1591195"/>
                </a:cubicBezTo>
                <a:cubicBezTo>
                  <a:pt x="1234904" y="1591195"/>
                  <a:pt x="1234904" y="1591195"/>
                  <a:pt x="836494" y="902135"/>
                </a:cubicBezTo>
                <a:cubicBezTo>
                  <a:pt x="810622" y="859177"/>
                  <a:pt x="810622" y="804190"/>
                  <a:pt x="836494" y="761230"/>
                </a:cubicBezTo>
                <a:cubicBezTo>
                  <a:pt x="836494" y="761230"/>
                  <a:pt x="836494" y="761230"/>
                  <a:pt x="1234904" y="72172"/>
                </a:cubicBezTo>
                <a:cubicBezTo>
                  <a:pt x="1260775" y="27495"/>
                  <a:pt x="1307343" y="0"/>
                  <a:pt x="1359084"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hand holding a phone&#10;&#10;Description automatically generated">
            <a:extLst>
              <a:ext uri="{FF2B5EF4-FFF2-40B4-BE49-F238E27FC236}">
                <a16:creationId xmlns:a16="http://schemas.microsoft.com/office/drawing/2014/main" id="{CD8EB596-F1C3-4EDF-4B65-1C80163D405D}"/>
              </a:ext>
            </a:extLst>
          </p:cNvPr>
          <p:cNvPicPr>
            <a:picLocks noChangeAspect="1"/>
          </p:cNvPicPr>
          <p:nvPr/>
        </p:nvPicPr>
        <p:blipFill>
          <a:blip r:embed="rId2">
            <a:extLst>
              <a:ext uri="{28A0092B-C50C-407E-A947-70E740481C1C}">
                <a14:useLocalDpi xmlns:a14="http://schemas.microsoft.com/office/drawing/2010/main" val="0"/>
              </a:ext>
            </a:extLst>
          </a:blip>
          <a:srcRect t="2029" r="-1" b="1780"/>
          <a:stretch/>
        </p:blipFill>
        <p:spPr>
          <a:xfrm>
            <a:off x="6225540" y="243840"/>
            <a:ext cx="5699760" cy="6370320"/>
          </a:xfrm>
          <a:prstGeom prst="rect">
            <a:avLst/>
          </a:prstGeom>
        </p:spPr>
      </p:pic>
      <p:sp>
        <p:nvSpPr>
          <p:cNvPr id="8" name="TextBox 7">
            <a:extLst>
              <a:ext uri="{FF2B5EF4-FFF2-40B4-BE49-F238E27FC236}">
                <a16:creationId xmlns:a16="http://schemas.microsoft.com/office/drawing/2014/main" id="{B23F3A24-DE1B-6F47-0731-87710E1D9F1D}"/>
              </a:ext>
            </a:extLst>
          </p:cNvPr>
          <p:cNvSpPr txBox="1"/>
          <p:nvPr/>
        </p:nvSpPr>
        <p:spPr>
          <a:xfrm>
            <a:off x="753194" y="1629559"/>
            <a:ext cx="5342806" cy="4247317"/>
          </a:xfrm>
          <a:prstGeom prst="rect">
            <a:avLst/>
          </a:prstGeom>
          <a:noFill/>
        </p:spPr>
        <p:txBody>
          <a:bodyPr wrap="square" rtlCol="0">
            <a:spAutoFit/>
          </a:bodyPr>
          <a:lstStyle/>
          <a:p>
            <a:pPr marL="285750" indent="-285750" algn="just">
              <a:buFont typeface="Courier New" panose="02070309020205020404" pitchFamily="49" charset="0"/>
              <a:buChar char="o"/>
            </a:pPr>
            <a:r>
              <a:rPr lang="en-US" dirty="0"/>
              <a:t>Ecommerce, or electronic commerce, refers to the buying and selling of goods and services over the internet. It encompasses a wide range of online business activities, including retail, wholesale, and services.</a:t>
            </a:r>
          </a:p>
          <a:p>
            <a:pPr marL="285750" indent="-285750" algn="just">
              <a:buFont typeface="Courier New" panose="02070309020205020404" pitchFamily="49" charset="0"/>
              <a:buChar char="o"/>
            </a:pPr>
            <a:endParaRPr lang="en-US" dirty="0"/>
          </a:p>
          <a:p>
            <a:pPr marL="285750" indent="-285750" algn="just">
              <a:buFont typeface="Courier New" panose="02070309020205020404" pitchFamily="49" charset="0"/>
              <a:buChar char="o"/>
            </a:pPr>
            <a:r>
              <a:rPr lang="en-US" dirty="0"/>
              <a:t>E-commerce retail data analysis plays a crucial role in understanding customer behavior and trends, particularly through the use of point of sale (POS) data.</a:t>
            </a:r>
            <a:r>
              <a:rPr lang="en-US" b="0" i="0" dirty="0">
                <a:solidFill>
                  <a:srgbClr val="FFFFFF"/>
                </a:solidFill>
                <a:effectLst/>
                <a:highlight>
                  <a:srgbClr val="1E1E1F"/>
                </a:highlight>
              </a:rPr>
              <a:t>​</a:t>
            </a:r>
          </a:p>
          <a:p>
            <a:pPr marL="285750" indent="-285750" algn="just">
              <a:buFont typeface="Courier New" panose="02070309020205020404" pitchFamily="49" charset="0"/>
              <a:buChar char="o"/>
            </a:pPr>
            <a:endParaRPr lang="en-US" dirty="0">
              <a:solidFill>
                <a:srgbClr val="FFFFFF"/>
              </a:solidFill>
              <a:highlight>
                <a:srgbClr val="1E1E1F"/>
              </a:highlight>
            </a:endParaRPr>
          </a:p>
          <a:p>
            <a:pPr marL="285750" indent="-285750" algn="just">
              <a:buFont typeface="Courier New" panose="02070309020205020404" pitchFamily="49" charset="0"/>
              <a:buChar char="o"/>
            </a:pPr>
            <a:r>
              <a:rPr lang="en-US" dirty="0"/>
              <a:t>This analysis enables retailers to optimize their marketing strategies, improve customer experiences, and drive sales growth.</a:t>
            </a:r>
          </a:p>
          <a:p>
            <a:endParaRPr lang="en-IN" dirty="0"/>
          </a:p>
        </p:txBody>
      </p:sp>
      <p:sp>
        <p:nvSpPr>
          <p:cNvPr id="10" name="TextBox 9">
            <a:extLst>
              <a:ext uri="{FF2B5EF4-FFF2-40B4-BE49-F238E27FC236}">
                <a16:creationId xmlns:a16="http://schemas.microsoft.com/office/drawing/2014/main" id="{1A950B90-2B1D-91D1-A5FD-CB43C917BF4F}"/>
              </a:ext>
            </a:extLst>
          </p:cNvPr>
          <p:cNvSpPr txBox="1"/>
          <p:nvPr/>
        </p:nvSpPr>
        <p:spPr>
          <a:xfrm>
            <a:off x="753194" y="657958"/>
            <a:ext cx="3783212" cy="646331"/>
          </a:xfrm>
          <a:prstGeom prst="rect">
            <a:avLst/>
          </a:prstGeom>
          <a:noFill/>
        </p:spPr>
        <p:txBody>
          <a:bodyPr wrap="square" rtlCol="0">
            <a:spAutoFit/>
          </a:bodyPr>
          <a:lstStyle/>
          <a:p>
            <a:r>
              <a:rPr lang="en-US" sz="3600" b="1" u="sng" dirty="0">
                <a:solidFill>
                  <a:schemeClr val="accent2">
                    <a:lumMod val="75000"/>
                  </a:schemeClr>
                </a:solidFill>
                <a:effectLst>
                  <a:outerShdw blurRad="50800" dist="38100" dir="2700000" algn="tl" rotWithShape="0">
                    <a:prstClr val="black">
                      <a:alpha val="40000"/>
                    </a:prstClr>
                  </a:outerShdw>
                </a:effectLst>
              </a:rPr>
              <a:t>INTRODUCTION :</a:t>
            </a:r>
            <a:endParaRPr lang="en-IN" sz="3600" b="1" u="sng" dirty="0">
              <a:solidFill>
                <a:schemeClr val="accent2">
                  <a:lumMod val="75000"/>
                </a:schemeClr>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8334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D1D4658-32CD-4903-BDA6-7B54EEA4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7A29A97C-0C3C-4F06-9CA4-68DFD1CE4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0886" y="983228"/>
            <a:ext cx="8301112" cy="5874772"/>
          </a:xfrm>
          <a:custGeom>
            <a:avLst/>
            <a:gdLst>
              <a:gd name="connsiteX0" fmla="*/ 3607511 w 8301112"/>
              <a:gd name="connsiteY0" fmla="*/ 0 h 5874772"/>
              <a:gd name="connsiteX1" fmla="*/ 8106431 w 8301112"/>
              <a:gd name="connsiteY1" fmla="*/ 0 h 5874772"/>
              <a:gd name="connsiteX2" fmla="*/ 8301112 w 8301112"/>
              <a:gd name="connsiteY2" fmla="*/ 0 h 5874772"/>
              <a:gd name="connsiteX3" fmla="*/ 8301112 w 8301112"/>
              <a:gd name="connsiteY3" fmla="*/ 5874772 h 5874772"/>
              <a:gd name="connsiteX4" fmla="*/ 27685 w 8301112"/>
              <a:gd name="connsiteY4" fmla="*/ 5874772 h 5874772"/>
              <a:gd name="connsiteX5" fmla="*/ 24376 w 8301112"/>
              <a:gd name="connsiteY5" fmla="*/ 5862584 h 5874772"/>
              <a:gd name="connsiteX6" fmla="*/ 97502 w 8301112"/>
              <a:gd name="connsiteY6" fmla="*/ 5167850 h 5874772"/>
              <a:gd name="connsiteX7" fmla="*/ 2827510 w 8301112"/>
              <a:gd name="connsiteY7" fmla="*/ 438782 h 5874772"/>
              <a:gd name="connsiteX8" fmla="*/ 3607511 w 8301112"/>
              <a:gd name="connsiteY8" fmla="*/ 0 h 58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1112" h="5874772">
                <a:moveTo>
                  <a:pt x="3607511" y="0"/>
                </a:moveTo>
                <a:cubicBezTo>
                  <a:pt x="3607511" y="0"/>
                  <a:pt x="3607511" y="0"/>
                  <a:pt x="8106431" y="0"/>
                </a:cubicBezTo>
                <a:lnTo>
                  <a:pt x="8301112" y="0"/>
                </a:lnTo>
                <a:lnTo>
                  <a:pt x="8301112" y="5874772"/>
                </a:lnTo>
                <a:lnTo>
                  <a:pt x="27685" y="5874772"/>
                </a:lnTo>
                <a:lnTo>
                  <a:pt x="24376" y="5862584"/>
                </a:lnTo>
                <a:cubicBezTo>
                  <a:pt x="-24375" y="5631005"/>
                  <a:pt x="0" y="5362863"/>
                  <a:pt x="97502" y="5167850"/>
                </a:cubicBezTo>
                <a:cubicBezTo>
                  <a:pt x="97502" y="5167850"/>
                  <a:pt x="97502" y="5167850"/>
                  <a:pt x="2827510" y="438782"/>
                </a:cubicBezTo>
                <a:cubicBezTo>
                  <a:pt x="2973760" y="195014"/>
                  <a:pt x="3331265" y="0"/>
                  <a:pt x="3607511"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801292C1-8B12-4AF2-9B59-8851A132E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360023"/>
            <a:ext cx="5342806" cy="4453168"/>
          </a:xfrm>
          <a:custGeom>
            <a:avLst/>
            <a:gdLst>
              <a:gd name="connsiteX0" fmla="*/ 313737 w 5342806"/>
              <a:gd name="connsiteY0" fmla="*/ 2699726 h 4453168"/>
              <a:gd name="connsiteX1" fmla="*/ 775980 w 5342806"/>
              <a:gd name="connsiteY1" fmla="*/ 2699726 h 4453168"/>
              <a:gd name="connsiteX2" fmla="*/ 846865 w 5342806"/>
              <a:gd name="connsiteY2" fmla="*/ 2741502 h 4453168"/>
              <a:gd name="connsiteX3" fmla="*/ 1078485 w 5342806"/>
              <a:gd name="connsiteY3" fmla="*/ 3140369 h 4453168"/>
              <a:gd name="connsiteX4" fmla="*/ 1078485 w 5342806"/>
              <a:gd name="connsiteY4" fmla="*/ 3221933 h 4453168"/>
              <a:gd name="connsiteX5" fmla="*/ 846865 w 5342806"/>
              <a:gd name="connsiteY5" fmla="*/ 3620799 h 4453168"/>
              <a:gd name="connsiteX6" fmla="*/ 775980 w 5342806"/>
              <a:gd name="connsiteY6" fmla="*/ 3662576 h 4453168"/>
              <a:gd name="connsiteX7" fmla="*/ 313737 w 5342806"/>
              <a:gd name="connsiteY7" fmla="*/ 3662576 h 4453168"/>
              <a:gd name="connsiteX8" fmla="*/ 241855 w 5342806"/>
              <a:gd name="connsiteY8" fmla="*/ 3620799 h 4453168"/>
              <a:gd name="connsiteX9" fmla="*/ 11232 w 5342806"/>
              <a:gd name="connsiteY9" fmla="*/ 3221933 h 4453168"/>
              <a:gd name="connsiteX10" fmla="*/ 11232 w 5342806"/>
              <a:gd name="connsiteY10" fmla="*/ 3140369 h 4453168"/>
              <a:gd name="connsiteX11" fmla="*/ 241855 w 5342806"/>
              <a:gd name="connsiteY11" fmla="*/ 2741502 h 4453168"/>
              <a:gd name="connsiteX12" fmla="*/ 313737 w 5342806"/>
              <a:gd name="connsiteY12" fmla="*/ 2699726 h 4453168"/>
              <a:gd name="connsiteX13" fmla="*/ 2150770 w 5342806"/>
              <a:gd name="connsiteY13" fmla="*/ 492430 h 4453168"/>
              <a:gd name="connsiteX14" fmla="*/ 2388454 w 5342806"/>
              <a:gd name="connsiteY14" fmla="*/ 492430 h 4453168"/>
              <a:gd name="connsiteX15" fmla="*/ 2416181 w 5342806"/>
              <a:gd name="connsiteY15" fmla="*/ 492430 h 4453168"/>
              <a:gd name="connsiteX16" fmla="*/ 2442639 w 5342806"/>
              <a:gd name="connsiteY16" fmla="*/ 537992 h 4453168"/>
              <a:gd name="connsiteX17" fmla="*/ 2572233 w 5342806"/>
              <a:gd name="connsiteY17" fmla="*/ 761161 h 4453168"/>
              <a:gd name="connsiteX18" fmla="*/ 2572233 w 5342806"/>
              <a:gd name="connsiteY18" fmla="*/ 886078 h 4453168"/>
              <a:gd name="connsiteX19" fmla="*/ 2217501 w 5342806"/>
              <a:gd name="connsiteY19" fmla="*/ 1496950 h 4453168"/>
              <a:gd name="connsiteX20" fmla="*/ 2108941 w 5342806"/>
              <a:gd name="connsiteY20" fmla="*/ 1560931 h 4453168"/>
              <a:gd name="connsiteX21" fmla="*/ 1401007 w 5342806"/>
              <a:gd name="connsiteY21" fmla="*/ 1560931 h 4453168"/>
              <a:gd name="connsiteX22" fmla="*/ 1367679 w 5342806"/>
              <a:gd name="connsiteY22" fmla="*/ 1556504 h 4453168"/>
              <a:gd name="connsiteX23" fmla="*/ 1344756 w 5342806"/>
              <a:gd name="connsiteY23" fmla="*/ 1546893 h 4453168"/>
              <a:gd name="connsiteX24" fmla="*/ 1358765 w 5342806"/>
              <a:gd name="connsiteY24" fmla="*/ 1522665 h 4453168"/>
              <a:gd name="connsiteX25" fmla="*/ 1855078 w 5342806"/>
              <a:gd name="connsiteY25" fmla="*/ 664281 h 4453168"/>
              <a:gd name="connsiteX26" fmla="*/ 2150770 w 5342806"/>
              <a:gd name="connsiteY26" fmla="*/ 492430 h 4453168"/>
              <a:gd name="connsiteX27" fmla="*/ 1359084 w 5342806"/>
              <a:gd name="connsiteY27" fmla="*/ 0 h 4453168"/>
              <a:gd name="connsiteX28" fmla="*/ 2157630 w 5342806"/>
              <a:gd name="connsiteY28" fmla="*/ 0 h 4453168"/>
              <a:gd name="connsiteX29" fmla="*/ 2280085 w 5342806"/>
              <a:gd name="connsiteY29" fmla="*/ 72172 h 4453168"/>
              <a:gd name="connsiteX30" fmla="*/ 2494708 w 5342806"/>
              <a:gd name="connsiteY30" fmla="*/ 441767 h 4453168"/>
              <a:gd name="connsiteX31" fmla="*/ 2518954 w 5342806"/>
              <a:gd name="connsiteY31" fmla="*/ 483519 h 4453168"/>
              <a:gd name="connsiteX32" fmla="*/ 2499877 w 5342806"/>
              <a:gd name="connsiteY32" fmla="*/ 483519 h 4453168"/>
              <a:gd name="connsiteX33" fmla="*/ 2409708 w 5342806"/>
              <a:gd name="connsiteY33" fmla="*/ 483519 h 4453168"/>
              <a:gd name="connsiteX34" fmla="*/ 2370537 w 5342806"/>
              <a:gd name="connsiteY34" fmla="*/ 416064 h 4453168"/>
              <a:gd name="connsiteX35" fmla="*/ 2220885 w 5342806"/>
              <a:gd name="connsiteY35" fmla="*/ 158353 h 4453168"/>
              <a:gd name="connsiteX36" fmla="*/ 2112324 w 5342806"/>
              <a:gd name="connsiteY36" fmla="*/ 94371 h 4453168"/>
              <a:gd name="connsiteX37" fmla="*/ 1404390 w 5342806"/>
              <a:gd name="connsiteY37" fmla="*/ 94371 h 4453168"/>
              <a:gd name="connsiteX38" fmla="*/ 1294301 w 5342806"/>
              <a:gd name="connsiteY38" fmla="*/ 158353 h 4453168"/>
              <a:gd name="connsiteX39" fmla="*/ 941098 w 5342806"/>
              <a:gd name="connsiteY39" fmla="*/ 769224 h 4453168"/>
              <a:gd name="connsiteX40" fmla="*/ 941098 w 5342806"/>
              <a:gd name="connsiteY40" fmla="*/ 894141 h 4453168"/>
              <a:gd name="connsiteX41" fmla="*/ 1294301 w 5342806"/>
              <a:gd name="connsiteY41" fmla="*/ 1505013 h 4453168"/>
              <a:gd name="connsiteX42" fmla="*/ 1340745 w 5342806"/>
              <a:gd name="connsiteY42" fmla="*/ 1551856 h 4453168"/>
              <a:gd name="connsiteX43" fmla="*/ 1346119 w 5342806"/>
              <a:gd name="connsiteY43" fmla="*/ 1554109 h 4453168"/>
              <a:gd name="connsiteX44" fmla="*/ 1317310 w 5342806"/>
              <a:gd name="connsiteY44" fmla="*/ 1603934 h 4453168"/>
              <a:gd name="connsiteX45" fmla="*/ 1295884 w 5342806"/>
              <a:gd name="connsiteY45" fmla="*/ 1640991 h 4453168"/>
              <a:gd name="connsiteX46" fmla="*/ 1318107 w 5342806"/>
              <a:gd name="connsiteY46" fmla="*/ 1650309 h 4453168"/>
              <a:gd name="connsiteX47" fmla="*/ 1355700 w 5342806"/>
              <a:gd name="connsiteY47" fmla="*/ 1655302 h 4453168"/>
              <a:gd name="connsiteX48" fmla="*/ 2154247 w 5342806"/>
              <a:gd name="connsiteY48" fmla="*/ 1655302 h 4453168"/>
              <a:gd name="connsiteX49" fmla="*/ 2276701 w 5342806"/>
              <a:gd name="connsiteY49" fmla="*/ 1583132 h 4453168"/>
              <a:gd name="connsiteX50" fmla="*/ 2676837 w 5342806"/>
              <a:gd name="connsiteY50" fmla="*/ 894072 h 4453168"/>
              <a:gd name="connsiteX51" fmla="*/ 2676837 w 5342806"/>
              <a:gd name="connsiteY51" fmla="*/ 753167 h 4453168"/>
              <a:gd name="connsiteX52" fmla="*/ 2544761 w 5342806"/>
              <a:gd name="connsiteY52" fmla="*/ 525724 h 4453168"/>
              <a:gd name="connsiteX53" fmla="*/ 2525427 w 5342806"/>
              <a:gd name="connsiteY53" fmla="*/ 492430 h 4453168"/>
              <a:gd name="connsiteX54" fmla="*/ 2614995 w 5342806"/>
              <a:gd name="connsiteY54" fmla="*/ 492430 h 4453168"/>
              <a:gd name="connsiteX55" fmla="*/ 4052233 w 5342806"/>
              <a:gd name="connsiteY55" fmla="*/ 492430 h 4453168"/>
              <a:gd name="connsiteX56" fmla="*/ 4343819 w 5342806"/>
              <a:gd name="connsiteY56" fmla="*/ 664281 h 4453168"/>
              <a:gd name="connsiteX57" fmla="*/ 5296604 w 5342806"/>
              <a:gd name="connsiteY57" fmla="*/ 2305041 h 4453168"/>
              <a:gd name="connsiteX58" fmla="*/ 5296604 w 5342806"/>
              <a:gd name="connsiteY58" fmla="*/ 2640558 h 4453168"/>
              <a:gd name="connsiteX59" fmla="*/ 4343819 w 5342806"/>
              <a:gd name="connsiteY59" fmla="*/ 4281318 h 4453168"/>
              <a:gd name="connsiteX60" fmla="*/ 4052233 w 5342806"/>
              <a:gd name="connsiteY60" fmla="*/ 4453168 h 4453168"/>
              <a:gd name="connsiteX61" fmla="*/ 2150770 w 5342806"/>
              <a:gd name="connsiteY61" fmla="*/ 4453168 h 4453168"/>
              <a:gd name="connsiteX62" fmla="*/ 1855078 w 5342806"/>
              <a:gd name="connsiteY62" fmla="*/ 4281318 h 4453168"/>
              <a:gd name="connsiteX63" fmla="*/ 906399 w 5342806"/>
              <a:gd name="connsiteY63" fmla="*/ 2640558 h 4453168"/>
              <a:gd name="connsiteX64" fmla="*/ 906399 w 5342806"/>
              <a:gd name="connsiteY64" fmla="*/ 2305041 h 4453168"/>
              <a:gd name="connsiteX65" fmla="*/ 1258651 w 5342806"/>
              <a:gd name="connsiteY65" fmla="*/ 1695815 h 4453168"/>
              <a:gd name="connsiteX66" fmla="*/ 1288338 w 5342806"/>
              <a:gd name="connsiteY66" fmla="*/ 1644472 h 4453168"/>
              <a:gd name="connsiteX67" fmla="*/ 1287293 w 5342806"/>
              <a:gd name="connsiteY67" fmla="*/ 1644034 h 4453168"/>
              <a:gd name="connsiteX68" fmla="*/ 1234904 w 5342806"/>
              <a:gd name="connsiteY68" fmla="*/ 1591195 h 4453168"/>
              <a:gd name="connsiteX69" fmla="*/ 836494 w 5342806"/>
              <a:gd name="connsiteY69" fmla="*/ 902135 h 4453168"/>
              <a:gd name="connsiteX70" fmla="*/ 836494 w 5342806"/>
              <a:gd name="connsiteY70" fmla="*/ 761230 h 4453168"/>
              <a:gd name="connsiteX71" fmla="*/ 1234904 w 5342806"/>
              <a:gd name="connsiteY71" fmla="*/ 72172 h 4453168"/>
              <a:gd name="connsiteX72" fmla="*/ 1359084 w 5342806"/>
              <a:gd name="connsiteY72" fmla="*/ 0 h 4453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342806" h="4453168">
                <a:moveTo>
                  <a:pt x="313737" y="2699726"/>
                </a:moveTo>
                <a:cubicBezTo>
                  <a:pt x="313737" y="2699726"/>
                  <a:pt x="313737" y="2699726"/>
                  <a:pt x="775980" y="2699726"/>
                </a:cubicBezTo>
                <a:cubicBezTo>
                  <a:pt x="804933" y="2699726"/>
                  <a:pt x="832887" y="2715641"/>
                  <a:pt x="846865" y="2741502"/>
                </a:cubicBezTo>
                <a:cubicBezTo>
                  <a:pt x="846865" y="2741502"/>
                  <a:pt x="846865" y="2741502"/>
                  <a:pt x="1078485" y="3140369"/>
                </a:cubicBezTo>
                <a:cubicBezTo>
                  <a:pt x="1093461" y="3165236"/>
                  <a:pt x="1093461" y="3197066"/>
                  <a:pt x="1078485" y="3221933"/>
                </a:cubicBezTo>
                <a:cubicBezTo>
                  <a:pt x="1078485" y="3221933"/>
                  <a:pt x="1078485" y="3221933"/>
                  <a:pt x="846865" y="3620799"/>
                </a:cubicBezTo>
                <a:cubicBezTo>
                  <a:pt x="832887" y="3646661"/>
                  <a:pt x="804933" y="3662576"/>
                  <a:pt x="775980" y="3662576"/>
                </a:cubicBezTo>
                <a:cubicBezTo>
                  <a:pt x="775980" y="3662576"/>
                  <a:pt x="775980" y="3662576"/>
                  <a:pt x="313737" y="3662576"/>
                </a:cubicBezTo>
                <a:cubicBezTo>
                  <a:pt x="283786" y="3662576"/>
                  <a:pt x="256830" y="3646661"/>
                  <a:pt x="241855" y="3620799"/>
                </a:cubicBezTo>
                <a:cubicBezTo>
                  <a:pt x="241855" y="3620799"/>
                  <a:pt x="241855" y="3620799"/>
                  <a:pt x="11232" y="3221933"/>
                </a:cubicBezTo>
                <a:cubicBezTo>
                  <a:pt x="-3743" y="3197066"/>
                  <a:pt x="-3743" y="3165236"/>
                  <a:pt x="11232" y="3140369"/>
                </a:cubicBezTo>
                <a:cubicBezTo>
                  <a:pt x="11232" y="3140369"/>
                  <a:pt x="11232" y="3140369"/>
                  <a:pt x="241855" y="2741502"/>
                </a:cubicBezTo>
                <a:cubicBezTo>
                  <a:pt x="256830" y="2715641"/>
                  <a:pt x="283786" y="2699726"/>
                  <a:pt x="313737" y="2699726"/>
                </a:cubicBezTo>
                <a:close/>
                <a:moveTo>
                  <a:pt x="2150770" y="492430"/>
                </a:moveTo>
                <a:cubicBezTo>
                  <a:pt x="2150770" y="492430"/>
                  <a:pt x="2150770" y="492430"/>
                  <a:pt x="2388454" y="492430"/>
                </a:cubicBezTo>
                <a:lnTo>
                  <a:pt x="2416181" y="492430"/>
                </a:lnTo>
                <a:lnTo>
                  <a:pt x="2442639" y="537992"/>
                </a:lnTo>
                <a:cubicBezTo>
                  <a:pt x="2479480" y="601434"/>
                  <a:pt x="2522349" y="675258"/>
                  <a:pt x="2572233" y="761161"/>
                </a:cubicBezTo>
                <a:cubicBezTo>
                  <a:pt x="2595168" y="799246"/>
                  <a:pt x="2595168" y="847994"/>
                  <a:pt x="2572233" y="886078"/>
                </a:cubicBezTo>
                <a:cubicBezTo>
                  <a:pt x="2572233" y="886078"/>
                  <a:pt x="2572233" y="886078"/>
                  <a:pt x="2217501" y="1496950"/>
                </a:cubicBezTo>
                <a:cubicBezTo>
                  <a:pt x="2196094" y="1536558"/>
                  <a:pt x="2153283" y="1560931"/>
                  <a:pt x="2108941" y="1560931"/>
                </a:cubicBezTo>
                <a:cubicBezTo>
                  <a:pt x="2108941" y="1560931"/>
                  <a:pt x="2108941" y="1560931"/>
                  <a:pt x="1401007" y="1560931"/>
                </a:cubicBezTo>
                <a:cubicBezTo>
                  <a:pt x="1389539" y="1560931"/>
                  <a:pt x="1378359" y="1559408"/>
                  <a:pt x="1367679" y="1556504"/>
                </a:cubicBezTo>
                <a:lnTo>
                  <a:pt x="1344756" y="1546893"/>
                </a:lnTo>
                <a:lnTo>
                  <a:pt x="1358765" y="1522665"/>
                </a:lnTo>
                <a:cubicBezTo>
                  <a:pt x="1485427" y="1303600"/>
                  <a:pt x="1647555" y="1023197"/>
                  <a:pt x="1855078" y="664281"/>
                </a:cubicBezTo>
                <a:cubicBezTo>
                  <a:pt x="1916680" y="557897"/>
                  <a:pt x="2027565" y="492430"/>
                  <a:pt x="2150770" y="492430"/>
                </a:cubicBezTo>
                <a:close/>
                <a:moveTo>
                  <a:pt x="1359084" y="0"/>
                </a:moveTo>
                <a:cubicBezTo>
                  <a:pt x="1359084" y="0"/>
                  <a:pt x="1359084" y="0"/>
                  <a:pt x="2157630" y="0"/>
                </a:cubicBezTo>
                <a:cubicBezTo>
                  <a:pt x="2207647" y="0"/>
                  <a:pt x="2255938" y="27495"/>
                  <a:pt x="2280085" y="72172"/>
                </a:cubicBezTo>
                <a:cubicBezTo>
                  <a:pt x="2280085" y="72172"/>
                  <a:pt x="2280085" y="72172"/>
                  <a:pt x="2494708" y="441767"/>
                </a:cubicBezTo>
                <a:lnTo>
                  <a:pt x="2518954" y="483519"/>
                </a:lnTo>
                <a:lnTo>
                  <a:pt x="2499877" y="483519"/>
                </a:lnTo>
                <a:lnTo>
                  <a:pt x="2409708" y="483519"/>
                </a:lnTo>
                <a:lnTo>
                  <a:pt x="2370537" y="416064"/>
                </a:lnTo>
                <a:cubicBezTo>
                  <a:pt x="2220885" y="158353"/>
                  <a:pt x="2220885" y="158353"/>
                  <a:pt x="2220885" y="158353"/>
                </a:cubicBezTo>
                <a:cubicBezTo>
                  <a:pt x="2199478" y="118745"/>
                  <a:pt x="2156666" y="94371"/>
                  <a:pt x="2112324" y="94371"/>
                </a:cubicBezTo>
                <a:cubicBezTo>
                  <a:pt x="1404390" y="94371"/>
                  <a:pt x="1404390" y="94371"/>
                  <a:pt x="1404390" y="94371"/>
                </a:cubicBezTo>
                <a:cubicBezTo>
                  <a:pt x="1358520" y="94371"/>
                  <a:pt x="1317236" y="118745"/>
                  <a:pt x="1294301" y="158353"/>
                </a:cubicBezTo>
                <a:cubicBezTo>
                  <a:pt x="941098" y="769224"/>
                  <a:pt x="941098" y="769224"/>
                  <a:pt x="941098" y="769224"/>
                </a:cubicBezTo>
                <a:cubicBezTo>
                  <a:pt x="918163" y="807309"/>
                  <a:pt x="918163" y="856057"/>
                  <a:pt x="941098" y="894141"/>
                </a:cubicBezTo>
                <a:cubicBezTo>
                  <a:pt x="1294301" y="1505013"/>
                  <a:pt x="1294301" y="1505013"/>
                  <a:pt x="1294301" y="1505013"/>
                </a:cubicBezTo>
                <a:cubicBezTo>
                  <a:pt x="1305769" y="1524817"/>
                  <a:pt x="1321823" y="1540812"/>
                  <a:pt x="1340745" y="1551856"/>
                </a:cubicBezTo>
                <a:lnTo>
                  <a:pt x="1346119" y="1554109"/>
                </a:lnTo>
                <a:lnTo>
                  <a:pt x="1317310" y="1603934"/>
                </a:lnTo>
                <a:lnTo>
                  <a:pt x="1295884" y="1640991"/>
                </a:lnTo>
                <a:lnTo>
                  <a:pt x="1318107" y="1650309"/>
                </a:lnTo>
                <a:cubicBezTo>
                  <a:pt x="1330154" y="1653584"/>
                  <a:pt x="1342766" y="1655302"/>
                  <a:pt x="1355700" y="1655302"/>
                </a:cubicBezTo>
                <a:cubicBezTo>
                  <a:pt x="2154247" y="1655302"/>
                  <a:pt x="2154247" y="1655302"/>
                  <a:pt x="2154247" y="1655302"/>
                </a:cubicBezTo>
                <a:cubicBezTo>
                  <a:pt x="2204264" y="1655302"/>
                  <a:pt x="2252555" y="1627810"/>
                  <a:pt x="2276701" y="1583132"/>
                </a:cubicBezTo>
                <a:cubicBezTo>
                  <a:pt x="2676837" y="894072"/>
                  <a:pt x="2676837" y="894072"/>
                  <a:pt x="2676837" y="894072"/>
                </a:cubicBezTo>
                <a:cubicBezTo>
                  <a:pt x="2702708" y="851114"/>
                  <a:pt x="2702708" y="796127"/>
                  <a:pt x="2676837" y="753167"/>
                </a:cubicBezTo>
                <a:cubicBezTo>
                  <a:pt x="2626820" y="667035"/>
                  <a:pt x="2583056" y="591669"/>
                  <a:pt x="2544761" y="525724"/>
                </a:cubicBezTo>
                <a:lnTo>
                  <a:pt x="2525427" y="492430"/>
                </a:lnTo>
                <a:lnTo>
                  <a:pt x="2614995" y="492430"/>
                </a:lnTo>
                <a:cubicBezTo>
                  <a:pt x="2893530" y="492430"/>
                  <a:pt x="3339185" y="492430"/>
                  <a:pt x="4052233" y="492430"/>
                </a:cubicBezTo>
                <a:cubicBezTo>
                  <a:pt x="4171332" y="492430"/>
                  <a:pt x="4286323" y="557897"/>
                  <a:pt x="4343819" y="664281"/>
                </a:cubicBezTo>
                <a:cubicBezTo>
                  <a:pt x="4343819" y="664281"/>
                  <a:pt x="4343819" y="664281"/>
                  <a:pt x="5296604" y="2305041"/>
                </a:cubicBezTo>
                <a:cubicBezTo>
                  <a:pt x="5358207" y="2407332"/>
                  <a:pt x="5358207" y="2538266"/>
                  <a:pt x="5296604" y="2640558"/>
                </a:cubicBezTo>
                <a:cubicBezTo>
                  <a:pt x="5296604" y="2640558"/>
                  <a:pt x="5296604" y="2640558"/>
                  <a:pt x="4343819" y="4281318"/>
                </a:cubicBezTo>
                <a:cubicBezTo>
                  <a:pt x="4286323" y="4387702"/>
                  <a:pt x="4171332" y="4453168"/>
                  <a:pt x="4052233" y="4453168"/>
                </a:cubicBezTo>
                <a:cubicBezTo>
                  <a:pt x="4052233" y="4453168"/>
                  <a:pt x="4052233" y="4453168"/>
                  <a:pt x="2150770" y="4453168"/>
                </a:cubicBezTo>
                <a:cubicBezTo>
                  <a:pt x="2027565" y="4453168"/>
                  <a:pt x="1916680" y="4387702"/>
                  <a:pt x="1855078" y="4281318"/>
                </a:cubicBezTo>
                <a:cubicBezTo>
                  <a:pt x="1855078" y="4281318"/>
                  <a:pt x="1855078" y="4281318"/>
                  <a:pt x="906399" y="2640558"/>
                </a:cubicBezTo>
                <a:cubicBezTo>
                  <a:pt x="844796" y="2538266"/>
                  <a:pt x="844796" y="2407332"/>
                  <a:pt x="906399" y="2305041"/>
                </a:cubicBezTo>
                <a:cubicBezTo>
                  <a:pt x="906399" y="2305041"/>
                  <a:pt x="906399" y="2305041"/>
                  <a:pt x="1258651" y="1695815"/>
                </a:cubicBezTo>
                <a:lnTo>
                  <a:pt x="1288338" y="1644472"/>
                </a:lnTo>
                <a:lnTo>
                  <a:pt x="1287293" y="1644034"/>
                </a:lnTo>
                <a:cubicBezTo>
                  <a:pt x="1265949" y="1631576"/>
                  <a:pt x="1247840" y="1613534"/>
                  <a:pt x="1234904" y="1591195"/>
                </a:cubicBezTo>
                <a:cubicBezTo>
                  <a:pt x="1234904" y="1591195"/>
                  <a:pt x="1234904" y="1591195"/>
                  <a:pt x="836494" y="902135"/>
                </a:cubicBezTo>
                <a:cubicBezTo>
                  <a:pt x="810622" y="859177"/>
                  <a:pt x="810622" y="804190"/>
                  <a:pt x="836494" y="761230"/>
                </a:cubicBezTo>
                <a:cubicBezTo>
                  <a:pt x="836494" y="761230"/>
                  <a:pt x="836494" y="761230"/>
                  <a:pt x="1234904" y="72172"/>
                </a:cubicBezTo>
                <a:cubicBezTo>
                  <a:pt x="1260775" y="27495"/>
                  <a:pt x="1307343" y="0"/>
                  <a:pt x="1359084"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75190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D1D4658-32CD-4903-BDA6-7B54EEA4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7A29A97C-0C3C-4F06-9CA4-68DFD1CE4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0886" y="983228"/>
            <a:ext cx="8301112" cy="5874772"/>
          </a:xfrm>
          <a:custGeom>
            <a:avLst/>
            <a:gdLst>
              <a:gd name="connsiteX0" fmla="*/ 3607511 w 8301112"/>
              <a:gd name="connsiteY0" fmla="*/ 0 h 5874772"/>
              <a:gd name="connsiteX1" fmla="*/ 8106431 w 8301112"/>
              <a:gd name="connsiteY1" fmla="*/ 0 h 5874772"/>
              <a:gd name="connsiteX2" fmla="*/ 8301112 w 8301112"/>
              <a:gd name="connsiteY2" fmla="*/ 0 h 5874772"/>
              <a:gd name="connsiteX3" fmla="*/ 8301112 w 8301112"/>
              <a:gd name="connsiteY3" fmla="*/ 5874772 h 5874772"/>
              <a:gd name="connsiteX4" fmla="*/ 27685 w 8301112"/>
              <a:gd name="connsiteY4" fmla="*/ 5874772 h 5874772"/>
              <a:gd name="connsiteX5" fmla="*/ 24376 w 8301112"/>
              <a:gd name="connsiteY5" fmla="*/ 5862584 h 5874772"/>
              <a:gd name="connsiteX6" fmla="*/ 97502 w 8301112"/>
              <a:gd name="connsiteY6" fmla="*/ 5167850 h 5874772"/>
              <a:gd name="connsiteX7" fmla="*/ 2827510 w 8301112"/>
              <a:gd name="connsiteY7" fmla="*/ 438782 h 5874772"/>
              <a:gd name="connsiteX8" fmla="*/ 3607511 w 8301112"/>
              <a:gd name="connsiteY8" fmla="*/ 0 h 58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1112" h="5874772">
                <a:moveTo>
                  <a:pt x="3607511" y="0"/>
                </a:moveTo>
                <a:cubicBezTo>
                  <a:pt x="3607511" y="0"/>
                  <a:pt x="3607511" y="0"/>
                  <a:pt x="8106431" y="0"/>
                </a:cubicBezTo>
                <a:lnTo>
                  <a:pt x="8301112" y="0"/>
                </a:lnTo>
                <a:lnTo>
                  <a:pt x="8301112" y="5874772"/>
                </a:lnTo>
                <a:lnTo>
                  <a:pt x="27685" y="5874772"/>
                </a:lnTo>
                <a:lnTo>
                  <a:pt x="24376" y="5862584"/>
                </a:lnTo>
                <a:cubicBezTo>
                  <a:pt x="-24375" y="5631005"/>
                  <a:pt x="0" y="5362863"/>
                  <a:pt x="97502" y="5167850"/>
                </a:cubicBezTo>
                <a:cubicBezTo>
                  <a:pt x="97502" y="5167850"/>
                  <a:pt x="97502" y="5167850"/>
                  <a:pt x="2827510" y="438782"/>
                </a:cubicBezTo>
                <a:cubicBezTo>
                  <a:pt x="2973760" y="195014"/>
                  <a:pt x="3331265" y="0"/>
                  <a:pt x="3607511"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801292C1-8B12-4AF2-9B59-8851A132E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360023"/>
            <a:ext cx="5342806" cy="4453168"/>
          </a:xfrm>
          <a:custGeom>
            <a:avLst/>
            <a:gdLst>
              <a:gd name="connsiteX0" fmla="*/ 313737 w 5342806"/>
              <a:gd name="connsiteY0" fmla="*/ 2699726 h 4453168"/>
              <a:gd name="connsiteX1" fmla="*/ 775980 w 5342806"/>
              <a:gd name="connsiteY1" fmla="*/ 2699726 h 4453168"/>
              <a:gd name="connsiteX2" fmla="*/ 846865 w 5342806"/>
              <a:gd name="connsiteY2" fmla="*/ 2741502 h 4453168"/>
              <a:gd name="connsiteX3" fmla="*/ 1078485 w 5342806"/>
              <a:gd name="connsiteY3" fmla="*/ 3140369 h 4453168"/>
              <a:gd name="connsiteX4" fmla="*/ 1078485 w 5342806"/>
              <a:gd name="connsiteY4" fmla="*/ 3221933 h 4453168"/>
              <a:gd name="connsiteX5" fmla="*/ 846865 w 5342806"/>
              <a:gd name="connsiteY5" fmla="*/ 3620799 h 4453168"/>
              <a:gd name="connsiteX6" fmla="*/ 775980 w 5342806"/>
              <a:gd name="connsiteY6" fmla="*/ 3662576 h 4453168"/>
              <a:gd name="connsiteX7" fmla="*/ 313737 w 5342806"/>
              <a:gd name="connsiteY7" fmla="*/ 3662576 h 4453168"/>
              <a:gd name="connsiteX8" fmla="*/ 241855 w 5342806"/>
              <a:gd name="connsiteY8" fmla="*/ 3620799 h 4453168"/>
              <a:gd name="connsiteX9" fmla="*/ 11232 w 5342806"/>
              <a:gd name="connsiteY9" fmla="*/ 3221933 h 4453168"/>
              <a:gd name="connsiteX10" fmla="*/ 11232 w 5342806"/>
              <a:gd name="connsiteY10" fmla="*/ 3140369 h 4453168"/>
              <a:gd name="connsiteX11" fmla="*/ 241855 w 5342806"/>
              <a:gd name="connsiteY11" fmla="*/ 2741502 h 4453168"/>
              <a:gd name="connsiteX12" fmla="*/ 313737 w 5342806"/>
              <a:gd name="connsiteY12" fmla="*/ 2699726 h 4453168"/>
              <a:gd name="connsiteX13" fmla="*/ 2150770 w 5342806"/>
              <a:gd name="connsiteY13" fmla="*/ 492430 h 4453168"/>
              <a:gd name="connsiteX14" fmla="*/ 2388454 w 5342806"/>
              <a:gd name="connsiteY14" fmla="*/ 492430 h 4453168"/>
              <a:gd name="connsiteX15" fmla="*/ 2416181 w 5342806"/>
              <a:gd name="connsiteY15" fmla="*/ 492430 h 4453168"/>
              <a:gd name="connsiteX16" fmla="*/ 2442639 w 5342806"/>
              <a:gd name="connsiteY16" fmla="*/ 537992 h 4453168"/>
              <a:gd name="connsiteX17" fmla="*/ 2572233 w 5342806"/>
              <a:gd name="connsiteY17" fmla="*/ 761161 h 4453168"/>
              <a:gd name="connsiteX18" fmla="*/ 2572233 w 5342806"/>
              <a:gd name="connsiteY18" fmla="*/ 886078 h 4453168"/>
              <a:gd name="connsiteX19" fmla="*/ 2217501 w 5342806"/>
              <a:gd name="connsiteY19" fmla="*/ 1496950 h 4453168"/>
              <a:gd name="connsiteX20" fmla="*/ 2108941 w 5342806"/>
              <a:gd name="connsiteY20" fmla="*/ 1560931 h 4453168"/>
              <a:gd name="connsiteX21" fmla="*/ 1401007 w 5342806"/>
              <a:gd name="connsiteY21" fmla="*/ 1560931 h 4453168"/>
              <a:gd name="connsiteX22" fmla="*/ 1367679 w 5342806"/>
              <a:gd name="connsiteY22" fmla="*/ 1556504 h 4453168"/>
              <a:gd name="connsiteX23" fmla="*/ 1344756 w 5342806"/>
              <a:gd name="connsiteY23" fmla="*/ 1546893 h 4453168"/>
              <a:gd name="connsiteX24" fmla="*/ 1358765 w 5342806"/>
              <a:gd name="connsiteY24" fmla="*/ 1522665 h 4453168"/>
              <a:gd name="connsiteX25" fmla="*/ 1855078 w 5342806"/>
              <a:gd name="connsiteY25" fmla="*/ 664281 h 4453168"/>
              <a:gd name="connsiteX26" fmla="*/ 2150770 w 5342806"/>
              <a:gd name="connsiteY26" fmla="*/ 492430 h 4453168"/>
              <a:gd name="connsiteX27" fmla="*/ 1359084 w 5342806"/>
              <a:gd name="connsiteY27" fmla="*/ 0 h 4453168"/>
              <a:gd name="connsiteX28" fmla="*/ 2157630 w 5342806"/>
              <a:gd name="connsiteY28" fmla="*/ 0 h 4453168"/>
              <a:gd name="connsiteX29" fmla="*/ 2280085 w 5342806"/>
              <a:gd name="connsiteY29" fmla="*/ 72172 h 4453168"/>
              <a:gd name="connsiteX30" fmla="*/ 2494708 w 5342806"/>
              <a:gd name="connsiteY30" fmla="*/ 441767 h 4453168"/>
              <a:gd name="connsiteX31" fmla="*/ 2518954 w 5342806"/>
              <a:gd name="connsiteY31" fmla="*/ 483519 h 4453168"/>
              <a:gd name="connsiteX32" fmla="*/ 2499877 w 5342806"/>
              <a:gd name="connsiteY32" fmla="*/ 483519 h 4453168"/>
              <a:gd name="connsiteX33" fmla="*/ 2409708 w 5342806"/>
              <a:gd name="connsiteY33" fmla="*/ 483519 h 4453168"/>
              <a:gd name="connsiteX34" fmla="*/ 2370537 w 5342806"/>
              <a:gd name="connsiteY34" fmla="*/ 416064 h 4453168"/>
              <a:gd name="connsiteX35" fmla="*/ 2220885 w 5342806"/>
              <a:gd name="connsiteY35" fmla="*/ 158353 h 4453168"/>
              <a:gd name="connsiteX36" fmla="*/ 2112324 w 5342806"/>
              <a:gd name="connsiteY36" fmla="*/ 94371 h 4453168"/>
              <a:gd name="connsiteX37" fmla="*/ 1404390 w 5342806"/>
              <a:gd name="connsiteY37" fmla="*/ 94371 h 4453168"/>
              <a:gd name="connsiteX38" fmla="*/ 1294301 w 5342806"/>
              <a:gd name="connsiteY38" fmla="*/ 158353 h 4453168"/>
              <a:gd name="connsiteX39" fmla="*/ 941098 w 5342806"/>
              <a:gd name="connsiteY39" fmla="*/ 769224 h 4453168"/>
              <a:gd name="connsiteX40" fmla="*/ 941098 w 5342806"/>
              <a:gd name="connsiteY40" fmla="*/ 894141 h 4453168"/>
              <a:gd name="connsiteX41" fmla="*/ 1294301 w 5342806"/>
              <a:gd name="connsiteY41" fmla="*/ 1505013 h 4453168"/>
              <a:gd name="connsiteX42" fmla="*/ 1340745 w 5342806"/>
              <a:gd name="connsiteY42" fmla="*/ 1551856 h 4453168"/>
              <a:gd name="connsiteX43" fmla="*/ 1346119 w 5342806"/>
              <a:gd name="connsiteY43" fmla="*/ 1554109 h 4453168"/>
              <a:gd name="connsiteX44" fmla="*/ 1317310 w 5342806"/>
              <a:gd name="connsiteY44" fmla="*/ 1603934 h 4453168"/>
              <a:gd name="connsiteX45" fmla="*/ 1295884 w 5342806"/>
              <a:gd name="connsiteY45" fmla="*/ 1640991 h 4453168"/>
              <a:gd name="connsiteX46" fmla="*/ 1318107 w 5342806"/>
              <a:gd name="connsiteY46" fmla="*/ 1650309 h 4453168"/>
              <a:gd name="connsiteX47" fmla="*/ 1355700 w 5342806"/>
              <a:gd name="connsiteY47" fmla="*/ 1655302 h 4453168"/>
              <a:gd name="connsiteX48" fmla="*/ 2154247 w 5342806"/>
              <a:gd name="connsiteY48" fmla="*/ 1655302 h 4453168"/>
              <a:gd name="connsiteX49" fmla="*/ 2276701 w 5342806"/>
              <a:gd name="connsiteY49" fmla="*/ 1583132 h 4453168"/>
              <a:gd name="connsiteX50" fmla="*/ 2676837 w 5342806"/>
              <a:gd name="connsiteY50" fmla="*/ 894072 h 4453168"/>
              <a:gd name="connsiteX51" fmla="*/ 2676837 w 5342806"/>
              <a:gd name="connsiteY51" fmla="*/ 753167 h 4453168"/>
              <a:gd name="connsiteX52" fmla="*/ 2544761 w 5342806"/>
              <a:gd name="connsiteY52" fmla="*/ 525724 h 4453168"/>
              <a:gd name="connsiteX53" fmla="*/ 2525427 w 5342806"/>
              <a:gd name="connsiteY53" fmla="*/ 492430 h 4453168"/>
              <a:gd name="connsiteX54" fmla="*/ 2614995 w 5342806"/>
              <a:gd name="connsiteY54" fmla="*/ 492430 h 4453168"/>
              <a:gd name="connsiteX55" fmla="*/ 4052233 w 5342806"/>
              <a:gd name="connsiteY55" fmla="*/ 492430 h 4453168"/>
              <a:gd name="connsiteX56" fmla="*/ 4343819 w 5342806"/>
              <a:gd name="connsiteY56" fmla="*/ 664281 h 4453168"/>
              <a:gd name="connsiteX57" fmla="*/ 5296604 w 5342806"/>
              <a:gd name="connsiteY57" fmla="*/ 2305041 h 4453168"/>
              <a:gd name="connsiteX58" fmla="*/ 5296604 w 5342806"/>
              <a:gd name="connsiteY58" fmla="*/ 2640558 h 4453168"/>
              <a:gd name="connsiteX59" fmla="*/ 4343819 w 5342806"/>
              <a:gd name="connsiteY59" fmla="*/ 4281318 h 4453168"/>
              <a:gd name="connsiteX60" fmla="*/ 4052233 w 5342806"/>
              <a:gd name="connsiteY60" fmla="*/ 4453168 h 4453168"/>
              <a:gd name="connsiteX61" fmla="*/ 2150770 w 5342806"/>
              <a:gd name="connsiteY61" fmla="*/ 4453168 h 4453168"/>
              <a:gd name="connsiteX62" fmla="*/ 1855078 w 5342806"/>
              <a:gd name="connsiteY62" fmla="*/ 4281318 h 4453168"/>
              <a:gd name="connsiteX63" fmla="*/ 906399 w 5342806"/>
              <a:gd name="connsiteY63" fmla="*/ 2640558 h 4453168"/>
              <a:gd name="connsiteX64" fmla="*/ 906399 w 5342806"/>
              <a:gd name="connsiteY64" fmla="*/ 2305041 h 4453168"/>
              <a:gd name="connsiteX65" fmla="*/ 1258651 w 5342806"/>
              <a:gd name="connsiteY65" fmla="*/ 1695815 h 4453168"/>
              <a:gd name="connsiteX66" fmla="*/ 1288338 w 5342806"/>
              <a:gd name="connsiteY66" fmla="*/ 1644472 h 4453168"/>
              <a:gd name="connsiteX67" fmla="*/ 1287293 w 5342806"/>
              <a:gd name="connsiteY67" fmla="*/ 1644034 h 4453168"/>
              <a:gd name="connsiteX68" fmla="*/ 1234904 w 5342806"/>
              <a:gd name="connsiteY68" fmla="*/ 1591195 h 4453168"/>
              <a:gd name="connsiteX69" fmla="*/ 836494 w 5342806"/>
              <a:gd name="connsiteY69" fmla="*/ 902135 h 4453168"/>
              <a:gd name="connsiteX70" fmla="*/ 836494 w 5342806"/>
              <a:gd name="connsiteY70" fmla="*/ 761230 h 4453168"/>
              <a:gd name="connsiteX71" fmla="*/ 1234904 w 5342806"/>
              <a:gd name="connsiteY71" fmla="*/ 72172 h 4453168"/>
              <a:gd name="connsiteX72" fmla="*/ 1359084 w 5342806"/>
              <a:gd name="connsiteY72" fmla="*/ 0 h 4453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342806" h="4453168">
                <a:moveTo>
                  <a:pt x="313737" y="2699726"/>
                </a:moveTo>
                <a:cubicBezTo>
                  <a:pt x="313737" y="2699726"/>
                  <a:pt x="313737" y="2699726"/>
                  <a:pt x="775980" y="2699726"/>
                </a:cubicBezTo>
                <a:cubicBezTo>
                  <a:pt x="804933" y="2699726"/>
                  <a:pt x="832887" y="2715641"/>
                  <a:pt x="846865" y="2741502"/>
                </a:cubicBezTo>
                <a:cubicBezTo>
                  <a:pt x="846865" y="2741502"/>
                  <a:pt x="846865" y="2741502"/>
                  <a:pt x="1078485" y="3140369"/>
                </a:cubicBezTo>
                <a:cubicBezTo>
                  <a:pt x="1093461" y="3165236"/>
                  <a:pt x="1093461" y="3197066"/>
                  <a:pt x="1078485" y="3221933"/>
                </a:cubicBezTo>
                <a:cubicBezTo>
                  <a:pt x="1078485" y="3221933"/>
                  <a:pt x="1078485" y="3221933"/>
                  <a:pt x="846865" y="3620799"/>
                </a:cubicBezTo>
                <a:cubicBezTo>
                  <a:pt x="832887" y="3646661"/>
                  <a:pt x="804933" y="3662576"/>
                  <a:pt x="775980" y="3662576"/>
                </a:cubicBezTo>
                <a:cubicBezTo>
                  <a:pt x="775980" y="3662576"/>
                  <a:pt x="775980" y="3662576"/>
                  <a:pt x="313737" y="3662576"/>
                </a:cubicBezTo>
                <a:cubicBezTo>
                  <a:pt x="283786" y="3662576"/>
                  <a:pt x="256830" y="3646661"/>
                  <a:pt x="241855" y="3620799"/>
                </a:cubicBezTo>
                <a:cubicBezTo>
                  <a:pt x="241855" y="3620799"/>
                  <a:pt x="241855" y="3620799"/>
                  <a:pt x="11232" y="3221933"/>
                </a:cubicBezTo>
                <a:cubicBezTo>
                  <a:pt x="-3743" y="3197066"/>
                  <a:pt x="-3743" y="3165236"/>
                  <a:pt x="11232" y="3140369"/>
                </a:cubicBezTo>
                <a:cubicBezTo>
                  <a:pt x="11232" y="3140369"/>
                  <a:pt x="11232" y="3140369"/>
                  <a:pt x="241855" y="2741502"/>
                </a:cubicBezTo>
                <a:cubicBezTo>
                  <a:pt x="256830" y="2715641"/>
                  <a:pt x="283786" y="2699726"/>
                  <a:pt x="313737" y="2699726"/>
                </a:cubicBezTo>
                <a:close/>
                <a:moveTo>
                  <a:pt x="2150770" y="492430"/>
                </a:moveTo>
                <a:cubicBezTo>
                  <a:pt x="2150770" y="492430"/>
                  <a:pt x="2150770" y="492430"/>
                  <a:pt x="2388454" y="492430"/>
                </a:cubicBezTo>
                <a:lnTo>
                  <a:pt x="2416181" y="492430"/>
                </a:lnTo>
                <a:lnTo>
                  <a:pt x="2442639" y="537992"/>
                </a:lnTo>
                <a:cubicBezTo>
                  <a:pt x="2479480" y="601434"/>
                  <a:pt x="2522349" y="675258"/>
                  <a:pt x="2572233" y="761161"/>
                </a:cubicBezTo>
                <a:cubicBezTo>
                  <a:pt x="2595168" y="799246"/>
                  <a:pt x="2595168" y="847994"/>
                  <a:pt x="2572233" y="886078"/>
                </a:cubicBezTo>
                <a:cubicBezTo>
                  <a:pt x="2572233" y="886078"/>
                  <a:pt x="2572233" y="886078"/>
                  <a:pt x="2217501" y="1496950"/>
                </a:cubicBezTo>
                <a:cubicBezTo>
                  <a:pt x="2196094" y="1536558"/>
                  <a:pt x="2153283" y="1560931"/>
                  <a:pt x="2108941" y="1560931"/>
                </a:cubicBezTo>
                <a:cubicBezTo>
                  <a:pt x="2108941" y="1560931"/>
                  <a:pt x="2108941" y="1560931"/>
                  <a:pt x="1401007" y="1560931"/>
                </a:cubicBezTo>
                <a:cubicBezTo>
                  <a:pt x="1389539" y="1560931"/>
                  <a:pt x="1378359" y="1559408"/>
                  <a:pt x="1367679" y="1556504"/>
                </a:cubicBezTo>
                <a:lnTo>
                  <a:pt x="1344756" y="1546893"/>
                </a:lnTo>
                <a:lnTo>
                  <a:pt x="1358765" y="1522665"/>
                </a:lnTo>
                <a:cubicBezTo>
                  <a:pt x="1485427" y="1303600"/>
                  <a:pt x="1647555" y="1023197"/>
                  <a:pt x="1855078" y="664281"/>
                </a:cubicBezTo>
                <a:cubicBezTo>
                  <a:pt x="1916680" y="557897"/>
                  <a:pt x="2027565" y="492430"/>
                  <a:pt x="2150770" y="492430"/>
                </a:cubicBezTo>
                <a:close/>
                <a:moveTo>
                  <a:pt x="1359084" y="0"/>
                </a:moveTo>
                <a:cubicBezTo>
                  <a:pt x="1359084" y="0"/>
                  <a:pt x="1359084" y="0"/>
                  <a:pt x="2157630" y="0"/>
                </a:cubicBezTo>
                <a:cubicBezTo>
                  <a:pt x="2207647" y="0"/>
                  <a:pt x="2255938" y="27495"/>
                  <a:pt x="2280085" y="72172"/>
                </a:cubicBezTo>
                <a:cubicBezTo>
                  <a:pt x="2280085" y="72172"/>
                  <a:pt x="2280085" y="72172"/>
                  <a:pt x="2494708" y="441767"/>
                </a:cubicBezTo>
                <a:lnTo>
                  <a:pt x="2518954" y="483519"/>
                </a:lnTo>
                <a:lnTo>
                  <a:pt x="2499877" y="483519"/>
                </a:lnTo>
                <a:lnTo>
                  <a:pt x="2409708" y="483519"/>
                </a:lnTo>
                <a:lnTo>
                  <a:pt x="2370537" y="416064"/>
                </a:lnTo>
                <a:cubicBezTo>
                  <a:pt x="2220885" y="158353"/>
                  <a:pt x="2220885" y="158353"/>
                  <a:pt x="2220885" y="158353"/>
                </a:cubicBezTo>
                <a:cubicBezTo>
                  <a:pt x="2199478" y="118745"/>
                  <a:pt x="2156666" y="94371"/>
                  <a:pt x="2112324" y="94371"/>
                </a:cubicBezTo>
                <a:cubicBezTo>
                  <a:pt x="1404390" y="94371"/>
                  <a:pt x="1404390" y="94371"/>
                  <a:pt x="1404390" y="94371"/>
                </a:cubicBezTo>
                <a:cubicBezTo>
                  <a:pt x="1358520" y="94371"/>
                  <a:pt x="1317236" y="118745"/>
                  <a:pt x="1294301" y="158353"/>
                </a:cubicBezTo>
                <a:cubicBezTo>
                  <a:pt x="941098" y="769224"/>
                  <a:pt x="941098" y="769224"/>
                  <a:pt x="941098" y="769224"/>
                </a:cubicBezTo>
                <a:cubicBezTo>
                  <a:pt x="918163" y="807309"/>
                  <a:pt x="918163" y="856057"/>
                  <a:pt x="941098" y="894141"/>
                </a:cubicBezTo>
                <a:cubicBezTo>
                  <a:pt x="1294301" y="1505013"/>
                  <a:pt x="1294301" y="1505013"/>
                  <a:pt x="1294301" y="1505013"/>
                </a:cubicBezTo>
                <a:cubicBezTo>
                  <a:pt x="1305769" y="1524817"/>
                  <a:pt x="1321823" y="1540812"/>
                  <a:pt x="1340745" y="1551856"/>
                </a:cubicBezTo>
                <a:lnTo>
                  <a:pt x="1346119" y="1554109"/>
                </a:lnTo>
                <a:lnTo>
                  <a:pt x="1317310" y="1603934"/>
                </a:lnTo>
                <a:lnTo>
                  <a:pt x="1295884" y="1640991"/>
                </a:lnTo>
                <a:lnTo>
                  <a:pt x="1318107" y="1650309"/>
                </a:lnTo>
                <a:cubicBezTo>
                  <a:pt x="1330154" y="1653584"/>
                  <a:pt x="1342766" y="1655302"/>
                  <a:pt x="1355700" y="1655302"/>
                </a:cubicBezTo>
                <a:cubicBezTo>
                  <a:pt x="2154247" y="1655302"/>
                  <a:pt x="2154247" y="1655302"/>
                  <a:pt x="2154247" y="1655302"/>
                </a:cubicBezTo>
                <a:cubicBezTo>
                  <a:pt x="2204264" y="1655302"/>
                  <a:pt x="2252555" y="1627810"/>
                  <a:pt x="2276701" y="1583132"/>
                </a:cubicBezTo>
                <a:cubicBezTo>
                  <a:pt x="2676837" y="894072"/>
                  <a:pt x="2676837" y="894072"/>
                  <a:pt x="2676837" y="894072"/>
                </a:cubicBezTo>
                <a:cubicBezTo>
                  <a:pt x="2702708" y="851114"/>
                  <a:pt x="2702708" y="796127"/>
                  <a:pt x="2676837" y="753167"/>
                </a:cubicBezTo>
                <a:cubicBezTo>
                  <a:pt x="2626820" y="667035"/>
                  <a:pt x="2583056" y="591669"/>
                  <a:pt x="2544761" y="525724"/>
                </a:cubicBezTo>
                <a:lnTo>
                  <a:pt x="2525427" y="492430"/>
                </a:lnTo>
                <a:lnTo>
                  <a:pt x="2614995" y="492430"/>
                </a:lnTo>
                <a:cubicBezTo>
                  <a:pt x="2893530" y="492430"/>
                  <a:pt x="3339185" y="492430"/>
                  <a:pt x="4052233" y="492430"/>
                </a:cubicBezTo>
                <a:cubicBezTo>
                  <a:pt x="4171332" y="492430"/>
                  <a:pt x="4286323" y="557897"/>
                  <a:pt x="4343819" y="664281"/>
                </a:cubicBezTo>
                <a:cubicBezTo>
                  <a:pt x="4343819" y="664281"/>
                  <a:pt x="4343819" y="664281"/>
                  <a:pt x="5296604" y="2305041"/>
                </a:cubicBezTo>
                <a:cubicBezTo>
                  <a:pt x="5358207" y="2407332"/>
                  <a:pt x="5358207" y="2538266"/>
                  <a:pt x="5296604" y="2640558"/>
                </a:cubicBezTo>
                <a:cubicBezTo>
                  <a:pt x="5296604" y="2640558"/>
                  <a:pt x="5296604" y="2640558"/>
                  <a:pt x="4343819" y="4281318"/>
                </a:cubicBezTo>
                <a:cubicBezTo>
                  <a:pt x="4286323" y="4387702"/>
                  <a:pt x="4171332" y="4453168"/>
                  <a:pt x="4052233" y="4453168"/>
                </a:cubicBezTo>
                <a:cubicBezTo>
                  <a:pt x="4052233" y="4453168"/>
                  <a:pt x="4052233" y="4453168"/>
                  <a:pt x="2150770" y="4453168"/>
                </a:cubicBezTo>
                <a:cubicBezTo>
                  <a:pt x="2027565" y="4453168"/>
                  <a:pt x="1916680" y="4387702"/>
                  <a:pt x="1855078" y="4281318"/>
                </a:cubicBezTo>
                <a:cubicBezTo>
                  <a:pt x="1855078" y="4281318"/>
                  <a:pt x="1855078" y="4281318"/>
                  <a:pt x="906399" y="2640558"/>
                </a:cubicBezTo>
                <a:cubicBezTo>
                  <a:pt x="844796" y="2538266"/>
                  <a:pt x="844796" y="2407332"/>
                  <a:pt x="906399" y="2305041"/>
                </a:cubicBezTo>
                <a:cubicBezTo>
                  <a:pt x="906399" y="2305041"/>
                  <a:pt x="906399" y="2305041"/>
                  <a:pt x="1258651" y="1695815"/>
                </a:cubicBezTo>
                <a:lnTo>
                  <a:pt x="1288338" y="1644472"/>
                </a:lnTo>
                <a:lnTo>
                  <a:pt x="1287293" y="1644034"/>
                </a:lnTo>
                <a:cubicBezTo>
                  <a:pt x="1265949" y="1631576"/>
                  <a:pt x="1247840" y="1613534"/>
                  <a:pt x="1234904" y="1591195"/>
                </a:cubicBezTo>
                <a:cubicBezTo>
                  <a:pt x="1234904" y="1591195"/>
                  <a:pt x="1234904" y="1591195"/>
                  <a:pt x="836494" y="902135"/>
                </a:cubicBezTo>
                <a:cubicBezTo>
                  <a:pt x="810622" y="859177"/>
                  <a:pt x="810622" y="804190"/>
                  <a:pt x="836494" y="761230"/>
                </a:cubicBezTo>
                <a:cubicBezTo>
                  <a:pt x="836494" y="761230"/>
                  <a:pt x="836494" y="761230"/>
                  <a:pt x="1234904" y="72172"/>
                </a:cubicBezTo>
                <a:cubicBezTo>
                  <a:pt x="1260775" y="27495"/>
                  <a:pt x="1307343" y="0"/>
                  <a:pt x="1359084"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3CDEBE29-A2E1-D2DA-23A3-0D16CF103514}"/>
              </a:ext>
            </a:extLst>
          </p:cNvPr>
          <p:cNvSpPr txBox="1"/>
          <p:nvPr/>
        </p:nvSpPr>
        <p:spPr>
          <a:xfrm>
            <a:off x="856049" y="1314448"/>
            <a:ext cx="10491760" cy="5355312"/>
          </a:xfrm>
          <a:prstGeom prst="rect">
            <a:avLst/>
          </a:prstGeom>
          <a:noFill/>
        </p:spPr>
        <p:txBody>
          <a:bodyPr wrap="square" rtlCol="0">
            <a:spAutoFit/>
          </a:bodyPr>
          <a:lstStyle/>
          <a:p>
            <a:r>
              <a:rPr lang="en-US" b="1" dirty="0"/>
              <a:t>1.Identify Sales Patterns:</a:t>
            </a:r>
          </a:p>
          <a:p>
            <a:r>
              <a:rPr lang="en-US" dirty="0"/>
              <a:t>Analyze sales data to uncover trends and patterns over time, including seasonal fluctuations and peak sales periods.</a:t>
            </a:r>
          </a:p>
          <a:p>
            <a:endParaRPr lang="en-US" dirty="0"/>
          </a:p>
          <a:p>
            <a:r>
              <a:rPr lang="en-US" b="1" dirty="0"/>
              <a:t>2.Customer Behavior Analysis:</a:t>
            </a:r>
          </a:p>
          <a:p>
            <a:r>
              <a:rPr lang="en-US" dirty="0"/>
              <a:t>Understand customer purchasing behavior, including frequency of purchases, average order value, and customer demographics.</a:t>
            </a:r>
          </a:p>
          <a:p>
            <a:endParaRPr lang="en-US" dirty="0"/>
          </a:p>
          <a:p>
            <a:r>
              <a:rPr lang="en-US" b="1" dirty="0"/>
              <a:t>3.Product Performance:</a:t>
            </a:r>
          </a:p>
          <a:p>
            <a:r>
              <a:rPr lang="en-US" dirty="0"/>
              <a:t>Evaluate the performance of different products or categories, identifying bestsellers and underperforming items.</a:t>
            </a:r>
          </a:p>
          <a:p>
            <a:endParaRPr lang="en-US" dirty="0"/>
          </a:p>
          <a:p>
            <a:r>
              <a:rPr lang="en-US" b="1" dirty="0"/>
              <a:t>4.Revenue Analysis:</a:t>
            </a:r>
          </a:p>
          <a:p>
            <a:r>
              <a:rPr lang="en-US" dirty="0"/>
              <a:t>Calculate total revenue, profit margins, and other key financial metrics to assess the overall financial health of the e-commerce business.</a:t>
            </a:r>
          </a:p>
          <a:p>
            <a:endParaRPr lang="en-US" dirty="0"/>
          </a:p>
          <a:p>
            <a:r>
              <a:rPr lang="en-US" b="1" dirty="0"/>
              <a:t>5.Market Segmentation:</a:t>
            </a:r>
          </a:p>
          <a:p>
            <a:r>
              <a:rPr lang="en-US" dirty="0"/>
              <a:t>Segment the customer base into different groups based on purchasing habits, geographic location, and other relevant criteria to tailor marketing efforts.</a:t>
            </a:r>
          </a:p>
        </p:txBody>
      </p:sp>
      <p:sp>
        <p:nvSpPr>
          <p:cNvPr id="3" name="TextBox 2">
            <a:extLst>
              <a:ext uri="{FF2B5EF4-FFF2-40B4-BE49-F238E27FC236}">
                <a16:creationId xmlns:a16="http://schemas.microsoft.com/office/drawing/2014/main" id="{F3F00BA0-B691-D3F7-7584-03604AB01CEA}"/>
              </a:ext>
            </a:extLst>
          </p:cNvPr>
          <p:cNvSpPr txBox="1"/>
          <p:nvPr/>
        </p:nvSpPr>
        <p:spPr>
          <a:xfrm>
            <a:off x="856049" y="514070"/>
            <a:ext cx="3154680" cy="646331"/>
          </a:xfrm>
          <a:prstGeom prst="rect">
            <a:avLst/>
          </a:prstGeom>
          <a:noFill/>
        </p:spPr>
        <p:txBody>
          <a:bodyPr wrap="square" rtlCol="0">
            <a:spAutoFit/>
          </a:bodyPr>
          <a:lstStyle/>
          <a:p>
            <a:r>
              <a:rPr lang="en-US" sz="3600" b="1" u="sng" dirty="0">
                <a:solidFill>
                  <a:schemeClr val="accent2">
                    <a:lumMod val="75000"/>
                  </a:schemeClr>
                </a:solidFill>
                <a:effectLst>
                  <a:outerShdw blurRad="50800" dist="38100" dir="2700000" algn="tl" rotWithShape="0">
                    <a:prstClr val="black">
                      <a:alpha val="40000"/>
                    </a:prstClr>
                  </a:outerShdw>
                </a:effectLst>
              </a:rPr>
              <a:t>OBJECTIVES :  </a:t>
            </a:r>
            <a:endParaRPr lang="en-IN" sz="3600" b="1" u="sng" dirty="0">
              <a:solidFill>
                <a:schemeClr val="accent2">
                  <a:lumMod val="75000"/>
                </a:schemeClr>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541910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D1D4658-32CD-4903-BDA6-7B54EEA4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7A29A97C-0C3C-4F06-9CA4-68DFD1CE4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0886" y="983228"/>
            <a:ext cx="8301112" cy="5874772"/>
          </a:xfrm>
          <a:custGeom>
            <a:avLst/>
            <a:gdLst>
              <a:gd name="connsiteX0" fmla="*/ 3607511 w 8301112"/>
              <a:gd name="connsiteY0" fmla="*/ 0 h 5874772"/>
              <a:gd name="connsiteX1" fmla="*/ 8106431 w 8301112"/>
              <a:gd name="connsiteY1" fmla="*/ 0 h 5874772"/>
              <a:gd name="connsiteX2" fmla="*/ 8301112 w 8301112"/>
              <a:gd name="connsiteY2" fmla="*/ 0 h 5874772"/>
              <a:gd name="connsiteX3" fmla="*/ 8301112 w 8301112"/>
              <a:gd name="connsiteY3" fmla="*/ 5874772 h 5874772"/>
              <a:gd name="connsiteX4" fmla="*/ 27685 w 8301112"/>
              <a:gd name="connsiteY4" fmla="*/ 5874772 h 5874772"/>
              <a:gd name="connsiteX5" fmla="*/ 24376 w 8301112"/>
              <a:gd name="connsiteY5" fmla="*/ 5862584 h 5874772"/>
              <a:gd name="connsiteX6" fmla="*/ 97502 w 8301112"/>
              <a:gd name="connsiteY6" fmla="*/ 5167850 h 5874772"/>
              <a:gd name="connsiteX7" fmla="*/ 2827510 w 8301112"/>
              <a:gd name="connsiteY7" fmla="*/ 438782 h 5874772"/>
              <a:gd name="connsiteX8" fmla="*/ 3607511 w 8301112"/>
              <a:gd name="connsiteY8" fmla="*/ 0 h 58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1112" h="5874772">
                <a:moveTo>
                  <a:pt x="3607511" y="0"/>
                </a:moveTo>
                <a:cubicBezTo>
                  <a:pt x="3607511" y="0"/>
                  <a:pt x="3607511" y="0"/>
                  <a:pt x="8106431" y="0"/>
                </a:cubicBezTo>
                <a:lnTo>
                  <a:pt x="8301112" y="0"/>
                </a:lnTo>
                <a:lnTo>
                  <a:pt x="8301112" y="5874772"/>
                </a:lnTo>
                <a:lnTo>
                  <a:pt x="27685" y="5874772"/>
                </a:lnTo>
                <a:lnTo>
                  <a:pt x="24376" y="5862584"/>
                </a:lnTo>
                <a:cubicBezTo>
                  <a:pt x="-24375" y="5631005"/>
                  <a:pt x="0" y="5362863"/>
                  <a:pt x="97502" y="5167850"/>
                </a:cubicBezTo>
                <a:cubicBezTo>
                  <a:pt x="97502" y="5167850"/>
                  <a:pt x="97502" y="5167850"/>
                  <a:pt x="2827510" y="438782"/>
                </a:cubicBezTo>
                <a:cubicBezTo>
                  <a:pt x="2973760" y="195014"/>
                  <a:pt x="3331265" y="0"/>
                  <a:pt x="3607511"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801292C1-8B12-4AF2-9B59-8851A132E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360023"/>
            <a:ext cx="5342806" cy="4453168"/>
          </a:xfrm>
          <a:custGeom>
            <a:avLst/>
            <a:gdLst>
              <a:gd name="connsiteX0" fmla="*/ 313737 w 5342806"/>
              <a:gd name="connsiteY0" fmla="*/ 2699726 h 4453168"/>
              <a:gd name="connsiteX1" fmla="*/ 775980 w 5342806"/>
              <a:gd name="connsiteY1" fmla="*/ 2699726 h 4453168"/>
              <a:gd name="connsiteX2" fmla="*/ 846865 w 5342806"/>
              <a:gd name="connsiteY2" fmla="*/ 2741502 h 4453168"/>
              <a:gd name="connsiteX3" fmla="*/ 1078485 w 5342806"/>
              <a:gd name="connsiteY3" fmla="*/ 3140369 h 4453168"/>
              <a:gd name="connsiteX4" fmla="*/ 1078485 w 5342806"/>
              <a:gd name="connsiteY4" fmla="*/ 3221933 h 4453168"/>
              <a:gd name="connsiteX5" fmla="*/ 846865 w 5342806"/>
              <a:gd name="connsiteY5" fmla="*/ 3620799 h 4453168"/>
              <a:gd name="connsiteX6" fmla="*/ 775980 w 5342806"/>
              <a:gd name="connsiteY6" fmla="*/ 3662576 h 4453168"/>
              <a:gd name="connsiteX7" fmla="*/ 313737 w 5342806"/>
              <a:gd name="connsiteY7" fmla="*/ 3662576 h 4453168"/>
              <a:gd name="connsiteX8" fmla="*/ 241855 w 5342806"/>
              <a:gd name="connsiteY8" fmla="*/ 3620799 h 4453168"/>
              <a:gd name="connsiteX9" fmla="*/ 11232 w 5342806"/>
              <a:gd name="connsiteY9" fmla="*/ 3221933 h 4453168"/>
              <a:gd name="connsiteX10" fmla="*/ 11232 w 5342806"/>
              <a:gd name="connsiteY10" fmla="*/ 3140369 h 4453168"/>
              <a:gd name="connsiteX11" fmla="*/ 241855 w 5342806"/>
              <a:gd name="connsiteY11" fmla="*/ 2741502 h 4453168"/>
              <a:gd name="connsiteX12" fmla="*/ 313737 w 5342806"/>
              <a:gd name="connsiteY12" fmla="*/ 2699726 h 4453168"/>
              <a:gd name="connsiteX13" fmla="*/ 2150770 w 5342806"/>
              <a:gd name="connsiteY13" fmla="*/ 492430 h 4453168"/>
              <a:gd name="connsiteX14" fmla="*/ 2388454 w 5342806"/>
              <a:gd name="connsiteY14" fmla="*/ 492430 h 4453168"/>
              <a:gd name="connsiteX15" fmla="*/ 2416181 w 5342806"/>
              <a:gd name="connsiteY15" fmla="*/ 492430 h 4453168"/>
              <a:gd name="connsiteX16" fmla="*/ 2442639 w 5342806"/>
              <a:gd name="connsiteY16" fmla="*/ 537992 h 4453168"/>
              <a:gd name="connsiteX17" fmla="*/ 2572233 w 5342806"/>
              <a:gd name="connsiteY17" fmla="*/ 761161 h 4453168"/>
              <a:gd name="connsiteX18" fmla="*/ 2572233 w 5342806"/>
              <a:gd name="connsiteY18" fmla="*/ 886078 h 4453168"/>
              <a:gd name="connsiteX19" fmla="*/ 2217501 w 5342806"/>
              <a:gd name="connsiteY19" fmla="*/ 1496950 h 4453168"/>
              <a:gd name="connsiteX20" fmla="*/ 2108941 w 5342806"/>
              <a:gd name="connsiteY20" fmla="*/ 1560931 h 4453168"/>
              <a:gd name="connsiteX21" fmla="*/ 1401007 w 5342806"/>
              <a:gd name="connsiteY21" fmla="*/ 1560931 h 4453168"/>
              <a:gd name="connsiteX22" fmla="*/ 1367679 w 5342806"/>
              <a:gd name="connsiteY22" fmla="*/ 1556504 h 4453168"/>
              <a:gd name="connsiteX23" fmla="*/ 1344756 w 5342806"/>
              <a:gd name="connsiteY23" fmla="*/ 1546893 h 4453168"/>
              <a:gd name="connsiteX24" fmla="*/ 1358765 w 5342806"/>
              <a:gd name="connsiteY24" fmla="*/ 1522665 h 4453168"/>
              <a:gd name="connsiteX25" fmla="*/ 1855078 w 5342806"/>
              <a:gd name="connsiteY25" fmla="*/ 664281 h 4453168"/>
              <a:gd name="connsiteX26" fmla="*/ 2150770 w 5342806"/>
              <a:gd name="connsiteY26" fmla="*/ 492430 h 4453168"/>
              <a:gd name="connsiteX27" fmla="*/ 1359084 w 5342806"/>
              <a:gd name="connsiteY27" fmla="*/ 0 h 4453168"/>
              <a:gd name="connsiteX28" fmla="*/ 2157630 w 5342806"/>
              <a:gd name="connsiteY28" fmla="*/ 0 h 4453168"/>
              <a:gd name="connsiteX29" fmla="*/ 2280085 w 5342806"/>
              <a:gd name="connsiteY29" fmla="*/ 72172 h 4453168"/>
              <a:gd name="connsiteX30" fmla="*/ 2494708 w 5342806"/>
              <a:gd name="connsiteY30" fmla="*/ 441767 h 4453168"/>
              <a:gd name="connsiteX31" fmla="*/ 2518954 w 5342806"/>
              <a:gd name="connsiteY31" fmla="*/ 483519 h 4453168"/>
              <a:gd name="connsiteX32" fmla="*/ 2499877 w 5342806"/>
              <a:gd name="connsiteY32" fmla="*/ 483519 h 4453168"/>
              <a:gd name="connsiteX33" fmla="*/ 2409708 w 5342806"/>
              <a:gd name="connsiteY33" fmla="*/ 483519 h 4453168"/>
              <a:gd name="connsiteX34" fmla="*/ 2370537 w 5342806"/>
              <a:gd name="connsiteY34" fmla="*/ 416064 h 4453168"/>
              <a:gd name="connsiteX35" fmla="*/ 2220885 w 5342806"/>
              <a:gd name="connsiteY35" fmla="*/ 158353 h 4453168"/>
              <a:gd name="connsiteX36" fmla="*/ 2112324 w 5342806"/>
              <a:gd name="connsiteY36" fmla="*/ 94371 h 4453168"/>
              <a:gd name="connsiteX37" fmla="*/ 1404390 w 5342806"/>
              <a:gd name="connsiteY37" fmla="*/ 94371 h 4453168"/>
              <a:gd name="connsiteX38" fmla="*/ 1294301 w 5342806"/>
              <a:gd name="connsiteY38" fmla="*/ 158353 h 4453168"/>
              <a:gd name="connsiteX39" fmla="*/ 941098 w 5342806"/>
              <a:gd name="connsiteY39" fmla="*/ 769224 h 4453168"/>
              <a:gd name="connsiteX40" fmla="*/ 941098 w 5342806"/>
              <a:gd name="connsiteY40" fmla="*/ 894141 h 4453168"/>
              <a:gd name="connsiteX41" fmla="*/ 1294301 w 5342806"/>
              <a:gd name="connsiteY41" fmla="*/ 1505013 h 4453168"/>
              <a:gd name="connsiteX42" fmla="*/ 1340745 w 5342806"/>
              <a:gd name="connsiteY42" fmla="*/ 1551856 h 4453168"/>
              <a:gd name="connsiteX43" fmla="*/ 1346119 w 5342806"/>
              <a:gd name="connsiteY43" fmla="*/ 1554109 h 4453168"/>
              <a:gd name="connsiteX44" fmla="*/ 1317310 w 5342806"/>
              <a:gd name="connsiteY44" fmla="*/ 1603934 h 4453168"/>
              <a:gd name="connsiteX45" fmla="*/ 1295884 w 5342806"/>
              <a:gd name="connsiteY45" fmla="*/ 1640991 h 4453168"/>
              <a:gd name="connsiteX46" fmla="*/ 1318107 w 5342806"/>
              <a:gd name="connsiteY46" fmla="*/ 1650309 h 4453168"/>
              <a:gd name="connsiteX47" fmla="*/ 1355700 w 5342806"/>
              <a:gd name="connsiteY47" fmla="*/ 1655302 h 4453168"/>
              <a:gd name="connsiteX48" fmla="*/ 2154247 w 5342806"/>
              <a:gd name="connsiteY48" fmla="*/ 1655302 h 4453168"/>
              <a:gd name="connsiteX49" fmla="*/ 2276701 w 5342806"/>
              <a:gd name="connsiteY49" fmla="*/ 1583132 h 4453168"/>
              <a:gd name="connsiteX50" fmla="*/ 2676837 w 5342806"/>
              <a:gd name="connsiteY50" fmla="*/ 894072 h 4453168"/>
              <a:gd name="connsiteX51" fmla="*/ 2676837 w 5342806"/>
              <a:gd name="connsiteY51" fmla="*/ 753167 h 4453168"/>
              <a:gd name="connsiteX52" fmla="*/ 2544761 w 5342806"/>
              <a:gd name="connsiteY52" fmla="*/ 525724 h 4453168"/>
              <a:gd name="connsiteX53" fmla="*/ 2525427 w 5342806"/>
              <a:gd name="connsiteY53" fmla="*/ 492430 h 4453168"/>
              <a:gd name="connsiteX54" fmla="*/ 2614995 w 5342806"/>
              <a:gd name="connsiteY54" fmla="*/ 492430 h 4453168"/>
              <a:gd name="connsiteX55" fmla="*/ 4052233 w 5342806"/>
              <a:gd name="connsiteY55" fmla="*/ 492430 h 4453168"/>
              <a:gd name="connsiteX56" fmla="*/ 4343819 w 5342806"/>
              <a:gd name="connsiteY56" fmla="*/ 664281 h 4453168"/>
              <a:gd name="connsiteX57" fmla="*/ 5296604 w 5342806"/>
              <a:gd name="connsiteY57" fmla="*/ 2305041 h 4453168"/>
              <a:gd name="connsiteX58" fmla="*/ 5296604 w 5342806"/>
              <a:gd name="connsiteY58" fmla="*/ 2640558 h 4453168"/>
              <a:gd name="connsiteX59" fmla="*/ 4343819 w 5342806"/>
              <a:gd name="connsiteY59" fmla="*/ 4281318 h 4453168"/>
              <a:gd name="connsiteX60" fmla="*/ 4052233 w 5342806"/>
              <a:gd name="connsiteY60" fmla="*/ 4453168 h 4453168"/>
              <a:gd name="connsiteX61" fmla="*/ 2150770 w 5342806"/>
              <a:gd name="connsiteY61" fmla="*/ 4453168 h 4453168"/>
              <a:gd name="connsiteX62" fmla="*/ 1855078 w 5342806"/>
              <a:gd name="connsiteY62" fmla="*/ 4281318 h 4453168"/>
              <a:gd name="connsiteX63" fmla="*/ 906399 w 5342806"/>
              <a:gd name="connsiteY63" fmla="*/ 2640558 h 4453168"/>
              <a:gd name="connsiteX64" fmla="*/ 906399 w 5342806"/>
              <a:gd name="connsiteY64" fmla="*/ 2305041 h 4453168"/>
              <a:gd name="connsiteX65" fmla="*/ 1258651 w 5342806"/>
              <a:gd name="connsiteY65" fmla="*/ 1695815 h 4453168"/>
              <a:gd name="connsiteX66" fmla="*/ 1288338 w 5342806"/>
              <a:gd name="connsiteY66" fmla="*/ 1644472 h 4453168"/>
              <a:gd name="connsiteX67" fmla="*/ 1287293 w 5342806"/>
              <a:gd name="connsiteY67" fmla="*/ 1644034 h 4453168"/>
              <a:gd name="connsiteX68" fmla="*/ 1234904 w 5342806"/>
              <a:gd name="connsiteY68" fmla="*/ 1591195 h 4453168"/>
              <a:gd name="connsiteX69" fmla="*/ 836494 w 5342806"/>
              <a:gd name="connsiteY69" fmla="*/ 902135 h 4453168"/>
              <a:gd name="connsiteX70" fmla="*/ 836494 w 5342806"/>
              <a:gd name="connsiteY70" fmla="*/ 761230 h 4453168"/>
              <a:gd name="connsiteX71" fmla="*/ 1234904 w 5342806"/>
              <a:gd name="connsiteY71" fmla="*/ 72172 h 4453168"/>
              <a:gd name="connsiteX72" fmla="*/ 1359084 w 5342806"/>
              <a:gd name="connsiteY72" fmla="*/ 0 h 4453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342806" h="4453168">
                <a:moveTo>
                  <a:pt x="313737" y="2699726"/>
                </a:moveTo>
                <a:cubicBezTo>
                  <a:pt x="313737" y="2699726"/>
                  <a:pt x="313737" y="2699726"/>
                  <a:pt x="775980" y="2699726"/>
                </a:cubicBezTo>
                <a:cubicBezTo>
                  <a:pt x="804933" y="2699726"/>
                  <a:pt x="832887" y="2715641"/>
                  <a:pt x="846865" y="2741502"/>
                </a:cubicBezTo>
                <a:cubicBezTo>
                  <a:pt x="846865" y="2741502"/>
                  <a:pt x="846865" y="2741502"/>
                  <a:pt x="1078485" y="3140369"/>
                </a:cubicBezTo>
                <a:cubicBezTo>
                  <a:pt x="1093461" y="3165236"/>
                  <a:pt x="1093461" y="3197066"/>
                  <a:pt x="1078485" y="3221933"/>
                </a:cubicBezTo>
                <a:cubicBezTo>
                  <a:pt x="1078485" y="3221933"/>
                  <a:pt x="1078485" y="3221933"/>
                  <a:pt x="846865" y="3620799"/>
                </a:cubicBezTo>
                <a:cubicBezTo>
                  <a:pt x="832887" y="3646661"/>
                  <a:pt x="804933" y="3662576"/>
                  <a:pt x="775980" y="3662576"/>
                </a:cubicBezTo>
                <a:cubicBezTo>
                  <a:pt x="775980" y="3662576"/>
                  <a:pt x="775980" y="3662576"/>
                  <a:pt x="313737" y="3662576"/>
                </a:cubicBezTo>
                <a:cubicBezTo>
                  <a:pt x="283786" y="3662576"/>
                  <a:pt x="256830" y="3646661"/>
                  <a:pt x="241855" y="3620799"/>
                </a:cubicBezTo>
                <a:cubicBezTo>
                  <a:pt x="241855" y="3620799"/>
                  <a:pt x="241855" y="3620799"/>
                  <a:pt x="11232" y="3221933"/>
                </a:cubicBezTo>
                <a:cubicBezTo>
                  <a:pt x="-3743" y="3197066"/>
                  <a:pt x="-3743" y="3165236"/>
                  <a:pt x="11232" y="3140369"/>
                </a:cubicBezTo>
                <a:cubicBezTo>
                  <a:pt x="11232" y="3140369"/>
                  <a:pt x="11232" y="3140369"/>
                  <a:pt x="241855" y="2741502"/>
                </a:cubicBezTo>
                <a:cubicBezTo>
                  <a:pt x="256830" y="2715641"/>
                  <a:pt x="283786" y="2699726"/>
                  <a:pt x="313737" y="2699726"/>
                </a:cubicBezTo>
                <a:close/>
                <a:moveTo>
                  <a:pt x="2150770" y="492430"/>
                </a:moveTo>
                <a:cubicBezTo>
                  <a:pt x="2150770" y="492430"/>
                  <a:pt x="2150770" y="492430"/>
                  <a:pt x="2388454" y="492430"/>
                </a:cubicBezTo>
                <a:lnTo>
                  <a:pt x="2416181" y="492430"/>
                </a:lnTo>
                <a:lnTo>
                  <a:pt x="2442639" y="537992"/>
                </a:lnTo>
                <a:cubicBezTo>
                  <a:pt x="2479480" y="601434"/>
                  <a:pt x="2522349" y="675258"/>
                  <a:pt x="2572233" y="761161"/>
                </a:cubicBezTo>
                <a:cubicBezTo>
                  <a:pt x="2595168" y="799246"/>
                  <a:pt x="2595168" y="847994"/>
                  <a:pt x="2572233" y="886078"/>
                </a:cubicBezTo>
                <a:cubicBezTo>
                  <a:pt x="2572233" y="886078"/>
                  <a:pt x="2572233" y="886078"/>
                  <a:pt x="2217501" y="1496950"/>
                </a:cubicBezTo>
                <a:cubicBezTo>
                  <a:pt x="2196094" y="1536558"/>
                  <a:pt x="2153283" y="1560931"/>
                  <a:pt x="2108941" y="1560931"/>
                </a:cubicBezTo>
                <a:cubicBezTo>
                  <a:pt x="2108941" y="1560931"/>
                  <a:pt x="2108941" y="1560931"/>
                  <a:pt x="1401007" y="1560931"/>
                </a:cubicBezTo>
                <a:cubicBezTo>
                  <a:pt x="1389539" y="1560931"/>
                  <a:pt x="1378359" y="1559408"/>
                  <a:pt x="1367679" y="1556504"/>
                </a:cubicBezTo>
                <a:lnTo>
                  <a:pt x="1344756" y="1546893"/>
                </a:lnTo>
                <a:lnTo>
                  <a:pt x="1358765" y="1522665"/>
                </a:lnTo>
                <a:cubicBezTo>
                  <a:pt x="1485427" y="1303600"/>
                  <a:pt x="1647555" y="1023197"/>
                  <a:pt x="1855078" y="664281"/>
                </a:cubicBezTo>
                <a:cubicBezTo>
                  <a:pt x="1916680" y="557897"/>
                  <a:pt x="2027565" y="492430"/>
                  <a:pt x="2150770" y="492430"/>
                </a:cubicBezTo>
                <a:close/>
                <a:moveTo>
                  <a:pt x="1359084" y="0"/>
                </a:moveTo>
                <a:cubicBezTo>
                  <a:pt x="1359084" y="0"/>
                  <a:pt x="1359084" y="0"/>
                  <a:pt x="2157630" y="0"/>
                </a:cubicBezTo>
                <a:cubicBezTo>
                  <a:pt x="2207647" y="0"/>
                  <a:pt x="2255938" y="27495"/>
                  <a:pt x="2280085" y="72172"/>
                </a:cubicBezTo>
                <a:cubicBezTo>
                  <a:pt x="2280085" y="72172"/>
                  <a:pt x="2280085" y="72172"/>
                  <a:pt x="2494708" y="441767"/>
                </a:cubicBezTo>
                <a:lnTo>
                  <a:pt x="2518954" y="483519"/>
                </a:lnTo>
                <a:lnTo>
                  <a:pt x="2499877" y="483519"/>
                </a:lnTo>
                <a:lnTo>
                  <a:pt x="2409708" y="483519"/>
                </a:lnTo>
                <a:lnTo>
                  <a:pt x="2370537" y="416064"/>
                </a:lnTo>
                <a:cubicBezTo>
                  <a:pt x="2220885" y="158353"/>
                  <a:pt x="2220885" y="158353"/>
                  <a:pt x="2220885" y="158353"/>
                </a:cubicBezTo>
                <a:cubicBezTo>
                  <a:pt x="2199478" y="118745"/>
                  <a:pt x="2156666" y="94371"/>
                  <a:pt x="2112324" y="94371"/>
                </a:cubicBezTo>
                <a:cubicBezTo>
                  <a:pt x="1404390" y="94371"/>
                  <a:pt x="1404390" y="94371"/>
                  <a:pt x="1404390" y="94371"/>
                </a:cubicBezTo>
                <a:cubicBezTo>
                  <a:pt x="1358520" y="94371"/>
                  <a:pt x="1317236" y="118745"/>
                  <a:pt x="1294301" y="158353"/>
                </a:cubicBezTo>
                <a:cubicBezTo>
                  <a:pt x="941098" y="769224"/>
                  <a:pt x="941098" y="769224"/>
                  <a:pt x="941098" y="769224"/>
                </a:cubicBezTo>
                <a:cubicBezTo>
                  <a:pt x="918163" y="807309"/>
                  <a:pt x="918163" y="856057"/>
                  <a:pt x="941098" y="894141"/>
                </a:cubicBezTo>
                <a:cubicBezTo>
                  <a:pt x="1294301" y="1505013"/>
                  <a:pt x="1294301" y="1505013"/>
                  <a:pt x="1294301" y="1505013"/>
                </a:cubicBezTo>
                <a:cubicBezTo>
                  <a:pt x="1305769" y="1524817"/>
                  <a:pt x="1321823" y="1540812"/>
                  <a:pt x="1340745" y="1551856"/>
                </a:cubicBezTo>
                <a:lnTo>
                  <a:pt x="1346119" y="1554109"/>
                </a:lnTo>
                <a:lnTo>
                  <a:pt x="1317310" y="1603934"/>
                </a:lnTo>
                <a:lnTo>
                  <a:pt x="1295884" y="1640991"/>
                </a:lnTo>
                <a:lnTo>
                  <a:pt x="1318107" y="1650309"/>
                </a:lnTo>
                <a:cubicBezTo>
                  <a:pt x="1330154" y="1653584"/>
                  <a:pt x="1342766" y="1655302"/>
                  <a:pt x="1355700" y="1655302"/>
                </a:cubicBezTo>
                <a:cubicBezTo>
                  <a:pt x="2154247" y="1655302"/>
                  <a:pt x="2154247" y="1655302"/>
                  <a:pt x="2154247" y="1655302"/>
                </a:cubicBezTo>
                <a:cubicBezTo>
                  <a:pt x="2204264" y="1655302"/>
                  <a:pt x="2252555" y="1627810"/>
                  <a:pt x="2276701" y="1583132"/>
                </a:cubicBezTo>
                <a:cubicBezTo>
                  <a:pt x="2676837" y="894072"/>
                  <a:pt x="2676837" y="894072"/>
                  <a:pt x="2676837" y="894072"/>
                </a:cubicBezTo>
                <a:cubicBezTo>
                  <a:pt x="2702708" y="851114"/>
                  <a:pt x="2702708" y="796127"/>
                  <a:pt x="2676837" y="753167"/>
                </a:cubicBezTo>
                <a:cubicBezTo>
                  <a:pt x="2626820" y="667035"/>
                  <a:pt x="2583056" y="591669"/>
                  <a:pt x="2544761" y="525724"/>
                </a:cubicBezTo>
                <a:lnTo>
                  <a:pt x="2525427" y="492430"/>
                </a:lnTo>
                <a:lnTo>
                  <a:pt x="2614995" y="492430"/>
                </a:lnTo>
                <a:cubicBezTo>
                  <a:pt x="2893530" y="492430"/>
                  <a:pt x="3339185" y="492430"/>
                  <a:pt x="4052233" y="492430"/>
                </a:cubicBezTo>
                <a:cubicBezTo>
                  <a:pt x="4171332" y="492430"/>
                  <a:pt x="4286323" y="557897"/>
                  <a:pt x="4343819" y="664281"/>
                </a:cubicBezTo>
                <a:cubicBezTo>
                  <a:pt x="4343819" y="664281"/>
                  <a:pt x="4343819" y="664281"/>
                  <a:pt x="5296604" y="2305041"/>
                </a:cubicBezTo>
                <a:cubicBezTo>
                  <a:pt x="5358207" y="2407332"/>
                  <a:pt x="5358207" y="2538266"/>
                  <a:pt x="5296604" y="2640558"/>
                </a:cubicBezTo>
                <a:cubicBezTo>
                  <a:pt x="5296604" y="2640558"/>
                  <a:pt x="5296604" y="2640558"/>
                  <a:pt x="4343819" y="4281318"/>
                </a:cubicBezTo>
                <a:cubicBezTo>
                  <a:pt x="4286323" y="4387702"/>
                  <a:pt x="4171332" y="4453168"/>
                  <a:pt x="4052233" y="4453168"/>
                </a:cubicBezTo>
                <a:cubicBezTo>
                  <a:pt x="4052233" y="4453168"/>
                  <a:pt x="4052233" y="4453168"/>
                  <a:pt x="2150770" y="4453168"/>
                </a:cubicBezTo>
                <a:cubicBezTo>
                  <a:pt x="2027565" y="4453168"/>
                  <a:pt x="1916680" y="4387702"/>
                  <a:pt x="1855078" y="4281318"/>
                </a:cubicBezTo>
                <a:cubicBezTo>
                  <a:pt x="1855078" y="4281318"/>
                  <a:pt x="1855078" y="4281318"/>
                  <a:pt x="906399" y="2640558"/>
                </a:cubicBezTo>
                <a:cubicBezTo>
                  <a:pt x="844796" y="2538266"/>
                  <a:pt x="844796" y="2407332"/>
                  <a:pt x="906399" y="2305041"/>
                </a:cubicBezTo>
                <a:cubicBezTo>
                  <a:pt x="906399" y="2305041"/>
                  <a:pt x="906399" y="2305041"/>
                  <a:pt x="1258651" y="1695815"/>
                </a:cubicBezTo>
                <a:lnTo>
                  <a:pt x="1288338" y="1644472"/>
                </a:lnTo>
                <a:lnTo>
                  <a:pt x="1287293" y="1644034"/>
                </a:lnTo>
                <a:cubicBezTo>
                  <a:pt x="1265949" y="1631576"/>
                  <a:pt x="1247840" y="1613534"/>
                  <a:pt x="1234904" y="1591195"/>
                </a:cubicBezTo>
                <a:cubicBezTo>
                  <a:pt x="1234904" y="1591195"/>
                  <a:pt x="1234904" y="1591195"/>
                  <a:pt x="836494" y="902135"/>
                </a:cubicBezTo>
                <a:cubicBezTo>
                  <a:pt x="810622" y="859177"/>
                  <a:pt x="810622" y="804190"/>
                  <a:pt x="836494" y="761230"/>
                </a:cubicBezTo>
                <a:cubicBezTo>
                  <a:pt x="836494" y="761230"/>
                  <a:pt x="836494" y="761230"/>
                  <a:pt x="1234904" y="72172"/>
                </a:cubicBezTo>
                <a:cubicBezTo>
                  <a:pt x="1260775" y="27495"/>
                  <a:pt x="1307343" y="0"/>
                  <a:pt x="1359084"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3415CA8C-BA8D-F390-F57E-4E546A3836C6}"/>
              </a:ext>
            </a:extLst>
          </p:cNvPr>
          <p:cNvSpPr txBox="1"/>
          <p:nvPr/>
        </p:nvSpPr>
        <p:spPr>
          <a:xfrm>
            <a:off x="885420" y="1549102"/>
            <a:ext cx="10421160" cy="4247317"/>
          </a:xfrm>
          <a:prstGeom prst="rect">
            <a:avLst/>
          </a:prstGeom>
          <a:noFill/>
        </p:spPr>
        <p:txBody>
          <a:bodyPr wrap="square" rtlCol="0">
            <a:spAutoFit/>
          </a:bodyPr>
          <a:lstStyle/>
          <a:p>
            <a:r>
              <a:rPr lang="en-US" b="1" dirty="0"/>
              <a:t>6.Return Analysis:</a:t>
            </a:r>
          </a:p>
          <a:p>
            <a:r>
              <a:rPr lang="en-US" dirty="0"/>
              <a:t>Analyze the reasons and frequency of product returns to identify potential issues with products or customer expectations.</a:t>
            </a:r>
          </a:p>
          <a:p>
            <a:endParaRPr lang="en-US" dirty="0"/>
          </a:p>
          <a:p>
            <a:r>
              <a:rPr lang="en-US" b="1" dirty="0"/>
              <a:t>7.Channel Performance:</a:t>
            </a:r>
          </a:p>
          <a:p>
            <a:r>
              <a:rPr lang="en-US" dirty="0"/>
              <a:t>Compare the effectiveness of different sales channels (e.g., online store, mobile app) to understand where customers prefer to shop.</a:t>
            </a:r>
          </a:p>
          <a:p>
            <a:endParaRPr lang="en-US" dirty="0"/>
          </a:p>
          <a:p>
            <a:r>
              <a:rPr lang="en-US" b="1" dirty="0"/>
              <a:t>8.Customer Retention:</a:t>
            </a:r>
          </a:p>
          <a:p>
            <a:r>
              <a:rPr lang="en-US" dirty="0"/>
              <a:t>Measure customer retention rates and identify strategies to improve customer loyalty and repeat purchases.</a:t>
            </a:r>
          </a:p>
          <a:p>
            <a:endParaRPr lang="en-US" dirty="0"/>
          </a:p>
          <a:p>
            <a:r>
              <a:rPr lang="en-US" b="1" dirty="0"/>
              <a:t>9.Logistics and Delivery:</a:t>
            </a:r>
          </a:p>
          <a:p>
            <a:r>
              <a:rPr lang="en-US" dirty="0"/>
              <a:t>Evaluate the efficiency of the supply chain and delivery processes, including shipping times and costs, to optimize logistics.</a:t>
            </a:r>
          </a:p>
        </p:txBody>
      </p:sp>
      <p:sp>
        <p:nvSpPr>
          <p:cNvPr id="3" name="TextBox 2">
            <a:extLst>
              <a:ext uri="{FF2B5EF4-FFF2-40B4-BE49-F238E27FC236}">
                <a16:creationId xmlns:a16="http://schemas.microsoft.com/office/drawing/2014/main" id="{766C3784-AD5E-DCCC-78FA-075B2DD74694}"/>
              </a:ext>
            </a:extLst>
          </p:cNvPr>
          <p:cNvSpPr txBox="1"/>
          <p:nvPr/>
        </p:nvSpPr>
        <p:spPr>
          <a:xfrm>
            <a:off x="885420" y="619834"/>
            <a:ext cx="3154680" cy="646331"/>
          </a:xfrm>
          <a:prstGeom prst="rect">
            <a:avLst/>
          </a:prstGeom>
          <a:noFill/>
        </p:spPr>
        <p:txBody>
          <a:bodyPr wrap="square" rtlCol="0">
            <a:spAutoFit/>
          </a:bodyPr>
          <a:lstStyle/>
          <a:p>
            <a:r>
              <a:rPr lang="en-US" sz="3600" b="1" u="sng" dirty="0">
                <a:solidFill>
                  <a:schemeClr val="accent2">
                    <a:lumMod val="75000"/>
                  </a:schemeClr>
                </a:solidFill>
                <a:effectLst>
                  <a:outerShdw blurRad="50800" dist="38100" dir="2700000" algn="tl" rotWithShape="0">
                    <a:prstClr val="black">
                      <a:alpha val="40000"/>
                    </a:prstClr>
                  </a:outerShdw>
                </a:effectLst>
              </a:rPr>
              <a:t>OBJECTIVES :  </a:t>
            </a:r>
            <a:endParaRPr lang="en-IN" sz="3600" b="1" u="sng" dirty="0">
              <a:solidFill>
                <a:schemeClr val="accent2">
                  <a:lumMod val="75000"/>
                </a:schemeClr>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71636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D1D4658-32CD-4903-BDA6-7B54EEA4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7A29A97C-0C3C-4F06-9CA4-68DFD1CE4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0886" y="983228"/>
            <a:ext cx="8301112" cy="5874772"/>
          </a:xfrm>
          <a:custGeom>
            <a:avLst/>
            <a:gdLst>
              <a:gd name="connsiteX0" fmla="*/ 3607511 w 8301112"/>
              <a:gd name="connsiteY0" fmla="*/ 0 h 5874772"/>
              <a:gd name="connsiteX1" fmla="*/ 8106431 w 8301112"/>
              <a:gd name="connsiteY1" fmla="*/ 0 h 5874772"/>
              <a:gd name="connsiteX2" fmla="*/ 8301112 w 8301112"/>
              <a:gd name="connsiteY2" fmla="*/ 0 h 5874772"/>
              <a:gd name="connsiteX3" fmla="*/ 8301112 w 8301112"/>
              <a:gd name="connsiteY3" fmla="*/ 5874772 h 5874772"/>
              <a:gd name="connsiteX4" fmla="*/ 27685 w 8301112"/>
              <a:gd name="connsiteY4" fmla="*/ 5874772 h 5874772"/>
              <a:gd name="connsiteX5" fmla="*/ 24376 w 8301112"/>
              <a:gd name="connsiteY5" fmla="*/ 5862584 h 5874772"/>
              <a:gd name="connsiteX6" fmla="*/ 97502 w 8301112"/>
              <a:gd name="connsiteY6" fmla="*/ 5167850 h 5874772"/>
              <a:gd name="connsiteX7" fmla="*/ 2827510 w 8301112"/>
              <a:gd name="connsiteY7" fmla="*/ 438782 h 5874772"/>
              <a:gd name="connsiteX8" fmla="*/ 3607511 w 8301112"/>
              <a:gd name="connsiteY8" fmla="*/ 0 h 58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1112" h="5874772">
                <a:moveTo>
                  <a:pt x="3607511" y="0"/>
                </a:moveTo>
                <a:cubicBezTo>
                  <a:pt x="3607511" y="0"/>
                  <a:pt x="3607511" y="0"/>
                  <a:pt x="8106431" y="0"/>
                </a:cubicBezTo>
                <a:lnTo>
                  <a:pt x="8301112" y="0"/>
                </a:lnTo>
                <a:lnTo>
                  <a:pt x="8301112" y="5874772"/>
                </a:lnTo>
                <a:lnTo>
                  <a:pt x="27685" y="5874772"/>
                </a:lnTo>
                <a:lnTo>
                  <a:pt x="24376" y="5862584"/>
                </a:lnTo>
                <a:cubicBezTo>
                  <a:pt x="-24375" y="5631005"/>
                  <a:pt x="0" y="5362863"/>
                  <a:pt x="97502" y="5167850"/>
                </a:cubicBezTo>
                <a:cubicBezTo>
                  <a:pt x="97502" y="5167850"/>
                  <a:pt x="97502" y="5167850"/>
                  <a:pt x="2827510" y="438782"/>
                </a:cubicBezTo>
                <a:cubicBezTo>
                  <a:pt x="2973760" y="195014"/>
                  <a:pt x="3331265" y="0"/>
                  <a:pt x="3607511"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801292C1-8B12-4AF2-9B59-8851A132E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360023"/>
            <a:ext cx="5342806" cy="4453168"/>
          </a:xfrm>
          <a:custGeom>
            <a:avLst/>
            <a:gdLst>
              <a:gd name="connsiteX0" fmla="*/ 313737 w 5342806"/>
              <a:gd name="connsiteY0" fmla="*/ 2699726 h 4453168"/>
              <a:gd name="connsiteX1" fmla="*/ 775980 w 5342806"/>
              <a:gd name="connsiteY1" fmla="*/ 2699726 h 4453168"/>
              <a:gd name="connsiteX2" fmla="*/ 846865 w 5342806"/>
              <a:gd name="connsiteY2" fmla="*/ 2741502 h 4453168"/>
              <a:gd name="connsiteX3" fmla="*/ 1078485 w 5342806"/>
              <a:gd name="connsiteY3" fmla="*/ 3140369 h 4453168"/>
              <a:gd name="connsiteX4" fmla="*/ 1078485 w 5342806"/>
              <a:gd name="connsiteY4" fmla="*/ 3221933 h 4453168"/>
              <a:gd name="connsiteX5" fmla="*/ 846865 w 5342806"/>
              <a:gd name="connsiteY5" fmla="*/ 3620799 h 4453168"/>
              <a:gd name="connsiteX6" fmla="*/ 775980 w 5342806"/>
              <a:gd name="connsiteY6" fmla="*/ 3662576 h 4453168"/>
              <a:gd name="connsiteX7" fmla="*/ 313737 w 5342806"/>
              <a:gd name="connsiteY7" fmla="*/ 3662576 h 4453168"/>
              <a:gd name="connsiteX8" fmla="*/ 241855 w 5342806"/>
              <a:gd name="connsiteY8" fmla="*/ 3620799 h 4453168"/>
              <a:gd name="connsiteX9" fmla="*/ 11232 w 5342806"/>
              <a:gd name="connsiteY9" fmla="*/ 3221933 h 4453168"/>
              <a:gd name="connsiteX10" fmla="*/ 11232 w 5342806"/>
              <a:gd name="connsiteY10" fmla="*/ 3140369 h 4453168"/>
              <a:gd name="connsiteX11" fmla="*/ 241855 w 5342806"/>
              <a:gd name="connsiteY11" fmla="*/ 2741502 h 4453168"/>
              <a:gd name="connsiteX12" fmla="*/ 313737 w 5342806"/>
              <a:gd name="connsiteY12" fmla="*/ 2699726 h 4453168"/>
              <a:gd name="connsiteX13" fmla="*/ 2150770 w 5342806"/>
              <a:gd name="connsiteY13" fmla="*/ 492430 h 4453168"/>
              <a:gd name="connsiteX14" fmla="*/ 2388454 w 5342806"/>
              <a:gd name="connsiteY14" fmla="*/ 492430 h 4453168"/>
              <a:gd name="connsiteX15" fmla="*/ 2416181 w 5342806"/>
              <a:gd name="connsiteY15" fmla="*/ 492430 h 4453168"/>
              <a:gd name="connsiteX16" fmla="*/ 2442639 w 5342806"/>
              <a:gd name="connsiteY16" fmla="*/ 537992 h 4453168"/>
              <a:gd name="connsiteX17" fmla="*/ 2572233 w 5342806"/>
              <a:gd name="connsiteY17" fmla="*/ 761161 h 4453168"/>
              <a:gd name="connsiteX18" fmla="*/ 2572233 w 5342806"/>
              <a:gd name="connsiteY18" fmla="*/ 886078 h 4453168"/>
              <a:gd name="connsiteX19" fmla="*/ 2217501 w 5342806"/>
              <a:gd name="connsiteY19" fmla="*/ 1496950 h 4453168"/>
              <a:gd name="connsiteX20" fmla="*/ 2108941 w 5342806"/>
              <a:gd name="connsiteY20" fmla="*/ 1560931 h 4453168"/>
              <a:gd name="connsiteX21" fmla="*/ 1401007 w 5342806"/>
              <a:gd name="connsiteY21" fmla="*/ 1560931 h 4453168"/>
              <a:gd name="connsiteX22" fmla="*/ 1367679 w 5342806"/>
              <a:gd name="connsiteY22" fmla="*/ 1556504 h 4453168"/>
              <a:gd name="connsiteX23" fmla="*/ 1344756 w 5342806"/>
              <a:gd name="connsiteY23" fmla="*/ 1546893 h 4453168"/>
              <a:gd name="connsiteX24" fmla="*/ 1358765 w 5342806"/>
              <a:gd name="connsiteY24" fmla="*/ 1522665 h 4453168"/>
              <a:gd name="connsiteX25" fmla="*/ 1855078 w 5342806"/>
              <a:gd name="connsiteY25" fmla="*/ 664281 h 4453168"/>
              <a:gd name="connsiteX26" fmla="*/ 2150770 w 5342806"/>
              <a:gd name="connsiteY26" fmla="*/ 492430 h 4453168"/>
              <a:gd name="connsiteX27" fmla="*/ 1359084 w 5342806"/>
              <a:gd name="connsiteY27" fmla="*/ 0 h 4453168"/>
              <a:gd name="connsiteX28" fmla="*/ 2157630 w 5342806"/>
              <a:gd name="connsiteY28" fmla="*/ 0 h 4453168"/>
              <a:gd name="connsiteX29" fmla="*/ 2280085 w 5342806"/>
              <a:gd name="connsiteY29" fmla="*/ 72172 h 4453168"/>
              <a:gd name="connsiteX30" fmla="*/ 2494708 w 5342806"/>
              <a:gd name="connsiteY30" fmla="*/ 441767 h 4453168"/>
              <a:gd name="connsiteX31" fmla="*/ 2518954 w 5342806"/>
              <a:gd name="connsiteY31" fmla="*/ 483519 h 4453168"/>
              <a:gd name="connsiteX32" fmla="*/ 2499877 w 5342806"/>
              <a:gd name="connsiteY32" fmla="*/ 483519 h 4453168"/>
              <a:gd name="connsiteX33" fmla="*/ 2409708 w 5342806"/>
              <a:gd name="connsiteY33" fmla="*/ 483519 h 4453168"/>
              <a:gd name="connsiteX34" fmla="*/ 2370537 w 5342806"/>
              <a:gd name="connsiteY34" fmla="*/ 416064 h 4453168"/>
              <a:gd name="connsiteX35" fmla="*/ 2220885 w 5342806"/>
              <a:gd name="connsiteY35" fmla="*/ 158353 h 4453168"/>
              <a:gd name="connsiteX36" fmla="*/ 2112324 w 5342806"/>
              <a:gd name="connsiteY36" fmla="*/ 94371 h 4453168"/>
              <a:gd name="connsiteX37" fmla="*/ 1404390 w 5342806"/>
              <a:gd name="connsiteY37" fmla="*/ 94371 h 4453168"/>
              <a:gd name="connsiteX38" fmla="*/ 1294301 w 5342806"/>
              <a:gd name="connsiteY38" fmla="*/ 158353 h 4453168"/>
              <a:gd name="connsiteX39" fmla="*/ 941098 w 5342806"/>
              <a:gd name="connsiteY39" fmla="*/ 769224 h 4453168"/>
              <a:gd name="connsiteX40" fmla="*/ 941098 w 5342806"/>
              <a:gd name="connsiteY40" fmla="*/ 894141 h 4453168"/>
              <a:gd name="connsiteX41" fmla="*/ 1294301 w 5342806"/>
              <a:gd name="connsiteY41" fmla="*/ 1505013 h 4453168"/>
              <a:gd name="connsiteX42" fmla="*/ 1340745 w 5342806"/>
              <a:gd name="connsiteY42" fmla="*/ 1551856 h 4453168"/>
              <a:gd name="connsiteX43" fmla="*/ 1346119 w 5342806"/>
              <a:gd name="connsiteY43" fmla="*/ 1554109 h 4453168"/>
              <a:gd name="connsiteX44" fmla="*/ 1317310 w 5342806"/>
              <a:gd name="connsiteY44" fmla="*/ 1603934 h 4453168"/>
              <a:gd name="connsiteX45" fmla="*/ 1295884 w 5342806"/>
              <a:gd name="connsiteY45" fmla="*/ 1640991 h 4453168"/>
              <a:gd name="connsiteX46" fmla="*/ 1318107 w 5342806"/>
              <a:gd name="connsiteY46" fmla="*/ 1650309 h 4453168"/>
              <a:gd name="connsiteX47" fmla="*/ 1355700 w 5342806"/>
              <a:gd name="connsiteY47" fmla="*/ 1655302 h 4453168"/>
              <a:gd name="connsiteX48" fmla="*/ 2154247 w 5342806"/>
              <a:gd name="connsiteY48" fmla="*/ 1655302 h 4453168"/>
              <a:gd name="connsiteX49" fmla="*/ 2276701 w 5342806"/>
              <a:gd name="connsiteY49" fmla="*/ 1583132 h 4453168"/>
              <a:gd name="connsiteX50" fmla="*/ 2676837 w 5342806"/>
              <a:gd name="connsiteY50" fmla="*/ 894072 h 4453168"/>
              <a:gd name="connsiteX51" fmla="*/ 2676837 w 5342806"/>
              <a:gd name="connsiteY51" fmla="*/ 753167 h 4453168"/>
              <a:gd name="connsiteX52" fmla="*/ 2544761 w 5342806"/>
              <a:gd name="connsiteY52" fmla="*/ 525724 h 4453168"/>
              <a:gd name="connsiteX53" fmla="*/ 2525427 w 5342806"/>
              <a:gd name="connsiteY53" fmla="*/ 492430 h 4453168"/>
              <a:gd name="connsiteX54" fmla="*/ 2614995 w 5342806"/>
              <a:gd name="connsiteY54" fmla="*/ 492430 h 4453168"/>
              <a:gd name="connsiteX55" fmla="*/ 4052233 w 5342806"/>
              <a:gd name="connsiteY55" fmla="*/ 492430 h 4453168"/>
              <a:gd name="connsiteX56" fmla="*/ 4343819 w 5342806"/>
              <a:gd name="connsiteY56" fmla="*/ 664281 h 4453168"/>
              <a:gd name="connsiteX57" fmla="*/ 5296604 w 5342806"/>
              <a:gd name="connsiteY57" fmla="*/ 2305041 h 4453168"/>
              <a:gd name="connsiteX58" fmla="*/ 5296604 w 5342806"/>
              <a:gd name="connsiteY58" fmla="*/ 2640558 h 4453168"/>
              <a:gd name="connsiteX59" fmla="*/ 4343819 w 5342806"/>
              <a:gd name="connsiteY59" fmla="*/ 4281318 h 4453168"/>
              <a:gd name="connsiteX60" fmla="*/ 4052233 w 5342806"/>
              <a:gd name="connsiteY60" fmla="*/ 4453168 h 4453168"/>
              <a:gd name="connsiteX61" fmla="*/ 2150770 w 5342806"/>
              <a:gd name="connsiteY61" fmla="*/ 4453168 h 4453168"/>
              <a:gd name="connsiteX62" fmla="*/ 1855078 w 5342806"/>
              <a:gd name="connsiteY62" fmla="*/ 4281318 h 4453168"/>
              <a:gd name="connsiteX63" fmla="*/ 906399 w 5342806"/>
              <a:gd name="connsiteY63" fmla="*/ 2640558 h 4453168"/>
              <a:gd name="connsiteX64" fmla="*/ 906399 w 5342806"/>
              <a:gd name="connsiteY64" fmla="*/ 2305041 h 4453168"/>
              <a:gd name="connsiteX65" fmla="*/ 1258651 w 5342806"/>
              <a:gd name="connsiteY65" fmla="*/ 1695815 h 4453168"/>
              <a:gd name="connsiteX66" fmla="*/ 1288338 w 5342806"/>
              <a:gd name="connsiteY66" fmla="*/ 1644472 h 4453168"/>
              <a:gd name="connsiteX67" fmla="*/ 1287293 w 5342806"/>
              <a:gd name="connsiteY67" fmla="*/ 1644034 h 4453168"/>
              <a:gd name="connsiteX68" fmla="*/ 1234904 w 5342806"/>
              <a:gd name="connsiteY68" fmla="*/ 1591195 h 4453168"/>
              <a:gd name="connsiteX69" fmla="*/ 836494 w 5342806"/>
              <a:gd name="connsiteY69" fmla="*/ 902135 h 4453168"/>
              <a:gd name="connsiteX70" fmla="*/ 836494 w 5342806"/>
              <a:gd name="connsiteY70" fmla="*/ 761230 h 4453168"/>
              <a:gd name="connsiteX71" fmla="*/ 1234904 w 5342806"/>
              <a:gd name="connsiteY71" fmla="*/ 72172 h 4453168"/>
              <a:gd name="connsiteX72" fmla="*/ 1359084 w 5342806"/>
              <a:gd name="connsiteY72" fmla="*/ 0 h 4453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342806" h="4453168">
                <a:moveTo>
                  <a:pt x="313737" y="2699726"/>
                </a:moveTo>
                <a:cubicBezTo>
                  <a:pt x="313737" y="2699726"/>
                  <a:pt x="313737" y="2699726"/>
                  <a:pt x="775980" y="2699726"/>
                </a:cubicBezTo>
                <a:cubicBezTo>
                  <a:pt x="804933" y="2699726"/>
                  <a:pt x="832887" y="2715641"/>
                  <a:pt x="846865" y="2741502"/>
                </a:cubicBezTo>
                <a:cubicBezTo>
                  <a:pt x="846865" y="2741502"/>
                  <a:pt x="846865" y="2741502"/>
                  <a:pt x="1078485" y="3140369"/>
                </a:cubicBezTo>
                <a:cubicBezTo>
                  <a:pt x="1093461" y="3165236"/>
                  <a:pt x="1093461" y="3197066"/>
                  <a:pt x="1078485" y="3221933"/>
                </a:cubicBezTo>
                <a:cubicBezTo>
                  <a:pt x="1078485" y="3221933"/>
                  <a:pt x="1078485" y="3221933"/>
                  <a:pt x="846865" y="3620799"/>
                </a:cubicBezTo>
                <a:cubicBezTo>
                  <a:pt x="832887" y="3646661"/>
                  <a:pt x="804933" y="3662576"/>
                  <a:pt x="775980" y="3662576"/>
                </a:cubicBezTo>
                <a:cubicBezTo>
                  <a:pt x="775980" y="3662576"/>
                  <a:pt x="775980" y="3662576"/>
                  <a:pt x="313737" y="3662576"/>
                </a:cubicBezTo>
                <a:cubicBezTo>
                  <a:pt x="283786" y="3662576"/>
                  <a:pt x="256830" y="3646661"/>
                  <a:pt x="241855" y="3620799"/>
                </a:cubicBezTo>
                <a:cubicBezTo>
                  <a:pt x="241855" y="3620799"/>
                  <a:pt x="241855" y="3620799"/>
                  <a:pt x="11232" y="3221933"/>
                </a:cubicBezTo>
                <a:cubicBezTo>
                  <a:pt x="-3743" y="3197066"/>
                  <a:pt x="-3743" y="3165236"/>
                  <a:pt x="11232" y="3140369"/>
                </a:cubicBezTo>
                <a:cubicBezTo>
                  <a:pt x="11232" y="3140369"/>
                  <a:pt x="11232" y="3140369"/>
                  <a:pt x="241855" y="2741502"/>
                </a:cubicBezTo>
                <a:cubicBezTo>
                  <a:pt x="256830" y="2715641"/>
                  <a:pt x="283786" y="2699726"/>
                  <a:pt x="313737" y="2699726"/>
                </a:cubicBezTo>
                <a:close/>
                <a:moveTo>
                  <a:pt x="2150770" y="492430"/>
                </a:moveTo>
                <a:cubicBezTo>
                  <a:pt x="2150770" y="492430"/>
                  <a:pt x="2150770" y="492430"/>
                  <a:pt x="2388454" y="492430"/>
                </a:cubicBezTo>
                <a:lnTo>
                  <a:pt x="2416181" y="492430"/>
                </a:lnTo>
                <a:lnTo>
                  <a:pt x="2442639" y="537992"/>
                </a:lnTo>
                <a:cubicBezTo>
                  <a:pt x="2479480" y="601434"/>
                  <a:pt x="2522349" y="675258"/>
                  <a:pt x="2572233" y="761161"/>
                </a:cubicBezTo>
                <a:cubicBezTo>
                  <a:pt x="2595168" y="799246"/>
                  <a:pt x="2595168" y="847994"/>
                  <a:pt x="2572233" y="886078"/>
                </a:cubicBezTo>
                <a:cubicBezTo>
                  <a:pt x="2572233" y="886078"/>
                  <a:pt x="2572233" y="886078"/>
                  <a:pt x="2217501" y="1496950"/>
                </a:cubicBezTo>
                <a:cubicBezTo>
                  <a:pt x="2196094" y="1536558"/>
                  <a:pt x="2153283" y="1560931"/>
                  <a:pt x="2108941" y="1560931"/>
                </a:cubicBezTo>
                <a:cubicBezTo>
                  <a:pt x="2108941" y="1560931"/>
                  <a:pt x="2108941" y="1560931"/>
                  <a:pt x="1401007" y="1560931"/>
                </a:cubicBezTo>
                <a:cubicBezTo>
                  <a:pt x="1389539" y="1560931"/>
                  <a:pt x="1378359" y="1559408"/>
                  <a:pt x="1367679" y="1556504"/>
                </a:cubicBezTo>
                <a:lnTo>
                  <a:pt x="1344756" y="1546893"/>
                </a:lnTo>
                <a:lnTo>
                  <a:pt x="1358765" y="1522665"/>
                </a:lnTo>
                <a:cubicBezTo>
                  <a:pt x="1485427" y="1303600"/>
                  <a:pt x="1647555" y="1023197"/>
                  <a:pt x="1855078" y="664281"/>
                </a:cubicBezTo>
                <a:cubicBezTo>
                  <a:pt x="1916680" y="557897"/>
                  <a:pt x="2027565" y="492430"/>
                  <a:pt x="2150770" y="492430"/>
                </a:cubicBezTo>
                <a:close/>
                <a:moveTo>
                  <a:pt x="1359084" y="0"/>
                </a:moveTo>
                <a:cubicBezTo>
                  <a:pt x="1359084" y="0"/>
                  <a:pt x="1359084" y="0"/>
                  <a:pt x="2157630" y="0"/>
                </a:cubicBezTo>
                <a:cubicBezTo>
                  <a:pt x="2207647" y="0"/>
                  <a:pt x="2255938" y="27495"/>
                  <a:pt x="2280085" y="72172"/>
                </a:cubicBezTo>
                <a:cubicBezTo>
                  <a:pt x="2280085" y="72172"/>
                  <a:pt x="2280085" y="72172"/>
                  <a:pt x="2494708" y="441767"/>
                </a:cubicBezTo>
                <a:lnTo>
                  <a:pt x="2518954" y="483519"/>
                </a:lnTo>
                <a:lnTo>
                  <a:pt x="2499877" y="483519"/>
                </a:lnTo>
                <a:lnTo>
                  <a:pt x="2409708" y="483519"/>
                </a:lnTo>
                <a:lnTo>
                  <a:pt x="2370537" y="416064"/>
                </a:lnTo>
                <a:cubicBezTo>
                  <a:pt x="2220885" y="158353"/>
                  <a:pt x="2220885" y="158353"/>
                  <a:pt x="2220885" y="158353"/>
                </a:cubicBezTo>
                <a:cubicBezTo>
                  <a:pt x="2199478" y="118745"/>
                  <a:pt x="2156666" y="94371"/>
                  <a:pt x="2112324" y="94371"/>
                </a:cubicBezTo>
                <a:cubicBezTo>
                  <a:pt x="1404390" y="94371"/>
                  <a:pt x="1404390" y="94371"/>
                  <a:pt x="1404390" y="94371"/>
                </a:cubicBezTo>
                <a:cubicBezTo>
                  <a:pt x="1358520" y="94371"/>
                  <a:pt x="1317236" y="118745"/>
                  <a:pt x="1294301" y="158353"/>
                </a:cubicBezTo>
                <a:cubicBezTo>
                  <a:pt x="941098" y="769224"/>
                  <a:pt x="941098" y="769224"/>
                  <a:pt x="941098" y="769224"/>
                </a:cubicBezTo>
                <a:cubicBezTo>
                  <a:pt x="918163" y="807309"/>
                  <a:pt x="918163" y="856057"/>
                  <a:pt x="941098" y="894141"/>
                </a:cubicBezTo>
                <a:cubicBezTo>
                  <a:pt x="1294301" y="1505013"/>
                  <a:pt x="1294301" y="1505013"/>
                  <a:pt x="1294301" y="1505013"/>
                </a:cubicBezTo>
                <a:cubicBezTo>
                  <a:pt x="1305769" y="1524817"/>
                  <a:pt x="1321823" y="1540812"/>
                  <a:pt x="1340745" y="1551856"/>
                </a:cubicBezTo>
                <a:lnTo>
                  <a:pt x="1346119" y="1554109"/>
                </a:lnTo>
                <a:lnTo>
                  <a:pt x="1317310" y="1603934"/>
                </a:lnTo>
                <a:lnTo>
                  <a:pt x="1295884" y="1640991"/>
                </a:lnTo>
                <a:lnTo>
                  <a:pt x="1318107" y="1650309"/>
                </a:lnTo>
                <a:cubicBezTo>
                  <a:pt x="1330154" y="1653584"/>
                  <a:pt x="1342766" y="1655302"/>
                  <a:pt x="1355700" y="1655302"/>
                </a:cubicBezTo>
                <a:cubicBezTo>
                  <a:pt x="2154247" y="1655302"/>
                  <a:pt x="2154247" y="1655302"/>
                  <a:pt x="2154247" y="1655302"/>
                </a:cubicBezTo>
                <a:cubicBezTo>
                  <a:pt x="2204264" y="1655302"/>
                  <a:pt x="2252555" y="1627810"/>
                  <a:pt x="2276701" y="1583132"/>
                </a:cubicBezTo>
                <a:cubicBezTo>
                  <a:pt x="2676837" y="894072"/>
                  <a:pt x="2676837" y="894072"/>
                  <a:pt x="2676837" y="894072"/>
                </a:cubicBezTo>
                <a:cubicBezTo>
                  <a:pt x="2702708" y="851114"/>
                  <a:pt x="2702708" y="796127"/>
                  <a:pt x="2676837" y="753167"/>
                </a:cubicBezTo>
                <a:cubicBezTo>
                  <a:pt x="2626820" y="667035"/>
                  <a:pt x="2583056" y="591669"/>
                  <a:pt x="2544761" y="525724"/>
                </a:cubicBezTo>
                <a:lnTo>
                  <a:pt x="2525427" y="492430"/>
                </a:lnTo>
                <a:lnTo>
                  <a:pt x="2614995" y="492430"/>
                </a:lnTo>
                <a:cubicBezTo>
                  <a:pt x="2893530" y="492430"/>
                  <a:pt x="3339185" y="492430"/>
                  <a:pt x="4052233" y="492430"/>
                </a:cubicBezTo>
                <a:cubicBezTo>
                  <a:pt x="4171332" y="492430"/>
                  <a:pt x="4286323" y="557897"/>
                  <a:pt x="4343819" y="664281"/>
                </a:cubicBezTo>
                <a:cubicBezTo>
                  <a:pt x="4343819" y="664281"/>
                  <a:pt x="4343819" y="664281"/>
                  <a:pt x="5296604" y="2305041"/>
                </a:cubicBezTo>
                <a:cubicBezTo>
                  <a:pt x="5358207" y="2407332"/>
                  <a:pt x="5358207" y="2538266"/>
                  <a:pt x="5296604" y="2640558"/>
                </a:cubicBezTo>
                <a:cubicBezTo>
                  <a:pt x="5296604" y="2640558"/>
                  <a:pt x="5296604" y="2640558"/>
                  <a:pt x="4343819" y="4281318"/>
                </a:cubicBezTo>
                <a:cubicBezTo>
                  <a:pt x="4286323" y="4387702"/>
                  <a:pt x="4171332" y="4453168"/>
                  <a:pt x="4052233" y="4453168"/>
                </a:cubicBezTo>
                <a:cubicBezTo>
                  <a:pt x="4052233" y="4453168"/>
                  <a:pt x="4052233" y="4453168"/>
                  <a:pt x="2150770" y="4453168"/>
                </a:cubicBezTo>
                <a:cubicBezTo>
                  <a:pt x="2027565" y="4453168"/>
                  <a:pt x="1916680" y="4387702"/>
                  <a:pt x="1855078" y="4281318"/>
                </a:cubicBezTo>
                <a:cubicBezTo>
                  <a:pt x="1855078" y="4281318"/>
                  <a:pt x="1855078" y="4281318"/>
                  <a:pt x="906399" y="2640558"/>
                </a:cubicBezTo>
                <a:cubicBezTo>
                  <a:pt x="844796" y="2538266"/>
                  <a:pt x="844796" y="2407332"/>
                  <a:pt x="906399" y="2305041"/>
                </a:cubicBezTo>
                <a:cubicBezTo>
                  <a:pt x="906399" y="2305041"/>
                  <a:pt x="906399" y="2305041"/>
                  <a:pt x="1258651" y="1695815"/>
                </a:cubicBezTo>
                <a:lnTo>
                  <a:pt x="1288338" y="1644472"/>
                </a:lnTo>
                <a:lnTo>
                  <a:pt x="1287293" y="1644034"/>
                </a:lnTo>
                <a:cubicBezTo>
                  <a:pt x="1265949" y="1631576"/>
                  <a:pt x="1247840" y="1613534"/>
                  <a:pt x="1234904" y="1591195"/>
                </a:cubicBezTo>
                <a:cubicBezTo>
                  <a:pt x="1234904" y="1591195"/>
                  <a:pt x="1234904" y="1591195"/>
                  <a:pt x="836494" y="902135"/>
                </a:cubicBezTo>
                <a:cubicBezTo>
                  <a:pt x="810622" y="859177"/>
                  <a:pt x="810622" y="804190"/>
                  <a:pt x="836494" y="761230"/>
                </a:cubicBezTo>
                <a:cubicBezTo>
                  <a:pt x="836494" y="761230"/>
                  <a:pt x="836494" y="761230"/>
                  <a:pt x="1234904" y="72172"/>
                </a:cubicBezTo>
                <a:cubicBezTo>
                  <a:pt x="1260775" y="27495"/>
                  <a:pt x="1307343" y="0"/>
                  <a:pt x="1359084"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screenshot of a computer code&#10;&#10;Description automatically generated">
            <a:extLst>
              <a:ext uri="{FF2B5EF4-FFF2-40B4-BE49-F238E27FC236}">
                <a16:creationId xmlns:a16="http://schemas.microsoft.com/office/drawing/2014/main" id="{1094A171-61BA-2325-84A4-1AED282A71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1" y="1864360"/>
            <a:ext cx="6421120" cy="3129279"/>
          </a:xfrm>
          <a:prstGeom prst="rect">
            <a:avLst/>
          </a:prstGeom>
        </p:spPr>
      </p:pic>
      <p:pic>
        <p:nvPicPr>
          <p:cNvPr id="5" name="Picture 4" descr="A graph of sales by region&#10;&#10;Description automatically generated">
            <a:extLst>
              <a:ext uri="{FF2B5EF4-FFF2-40B4-BE49-F238E27FC236}">
                <a16:creationId xmlns:a16="http://schemas.microsoft.com/office/drawing/2014/main" id="{4EA8DC15-3C20-924D-AD28-D4D40AB1A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6337" y="1864360"/>
            <a:ext cx="4949085" cy="3129279"/>
          </a:xfrm>
          <a:prstGeom prst="rect">
            <a:avLst/>
          </a:prstGeom>
        </p:spPr>
      </p:pic>
      <p:sp>
        <p:nvSpPr>
          <p:cNvPr id="6" name="TextBox 5">
            <a:extLst>
              <a:ext uri="{FF2B5EF4-FFF2-40B4-BE49-F238E27FC236}">
                <a16:creationId xmlns:a16="http://schemas.microsoft.com/office/drawing/2014/main" id="{FDFC9FBB-5922-6DB3-3886-92D47C9E7F82}"/>
              </a:ext>
            </a:extLst>
          </p:cNvPr>
          <p:cNvSpPr txBox="1"/>
          <p:nvPr/>
        </p:nvSpPr>
        <p:spPr>
          <a:xfrm>
            <a:off x="1218438" y="606682"/>
            <a:ext cx="4663440"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600" b="1" dirty="0">
                <a:solidFill>
                  <a:schemeClr val="accent2">
                    <a:lumMod val="75000"/>
                  </a:schemeClr>
                </a:solidFill>
              </a:rPr>
              <a:t>BAR GRAPHS</a:t>
            </a:r>
            <a:endParaRPr lang="en-IN" sz="3600" b="1" dirty="0">
              <a:solidFill>
                <a:schemeClr val="accent2">
                  <a:lumMod val="75000"/>
                </a:schemeClr>
              </a:solidFill>
            </a:endParaRPr>
          </a:p>
        </p:txBody>
      </p:sp>
    </p:spTree>
    <p:extLst>
      <p:ext uri="{BB962C8B-B14F-4D97-AF65-F5344CB8AC3E}">
        <p14:creationId xmlns:p14="http://schemas.microsoft.com/office/powerpoint/2010/main" val="1902444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D1D4658-32CD-4903-BDA6-7B54EEA4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7A29A97C-0C3C-4F06-9CA4-68DFD1CE4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0886" y="983228"/>
            <a:ext cx="8301112" cy="5874772"/>
          </a:xfrm>
          <a:custGeom>
            <a:avLst/>
            <a:gdLst>
              <a:gd name="connsiteX0" fmla="*/ 3607511 w 8301112"/>
              <a:gd name="connsiteY0" fmla="*/ 0 h 5874772"/>
              <a:gd name="connsiteX1" fmla="*/ 8106431 w 8301112"/>
              <a:gd name="connsiteY1" fmla="*/ 0 h 5874772"/>
              <a:gd name="connsiteX2" fmla="*/ 8301112 w 8301112"/>
              <a:gd name="connsiteY2" fmla="*/ 0 h 5874772"/>
              <a:gd name="connsiteX3" fmla="*/ 8301112 w 8301112"/>
              <a:gd name="connsiteY3" fmla="*/ 5874772 h 5874772"/>
              <a:gd name="connsiteX4" fmla="*/ 27685 w 8301112"/>
              <a:gd name="connsiteY4" fmla="*/ 5874772 h 5874772"/>
              <a:gd name="connsiteX5" fmla="*/ 24376 w 8301112"/>
              <a:gd name="connsiteY5" fmla="*/ 5862584 h 5874772"/>
              <a:gd name="connsiteX6" fmla="*/ 97502 w 8301112"/>
              <a:gd name="connsiteY6" fmla="*/ 5167850 h 5874772"/>
              <a:gd name="connsiteX7" fmla="*/ 2827510 w 8301112"/>
              <a:gd name="connsiteY7" fmla="*/ 438782 h 5874772"/>
              <a:gd name="connsiteX8" fmla="*/ 3607511 w 8301112"/>
              <a:gd name="connsiteY8" fmla="*/ 0 h 58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1112" h="5874772">
                <a:moveTo>
                  <a:pt x="3607511" y="0"/>
                </a:moveTo>
                <a:cubicBezTo>
                  <a:pt x="3607511" y="0"/>
                  <a:pt x="3607511" y="0"/>
                  <a:pt x="8106431" y="0"/>
                </a:cubicBezTo>
                <a:lnTo>
                  <a:pt x="8301112" y="0"/>
                </a:lnTo>
                <a:lnTo>
                  <a:pt x="8301112" y="5874772"/>
                </a:lnTo>
                <a:lnTo>
                  <a:pt x="27685" y="5874772"/>
                </a:lnTo>
                <a:lnTo>
                  <a:pt x="24376" y="5862584"/>
                </a:lnTo>
                <a:cubicBezTo>
                  <a:pt x="-24375" y="5631005"/>
                  <a:pt x="0" y="5362863"/>
                  <a:pt x="97502" y="5167850"/>
                </a:cubicBezTo>
                <a:cubicBezTo>
                  <a:pt x="97502" y="5167850"/>
                  <a:pt x="97502" y="5167850"/>
                  <a:pt x="2827510" y="438782"/>
                </a:cubicBezTo>
                <a:cubicBezTo>
                  <a:pt x="2973760" y="195014"/>
                  <a:pt x="3331265" y="0"/>
                  <a:pt x="3607511"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801292C1-8B12-4AF2-9B59-8851A132E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360023"/>
            <a:ext cx="5342806" cy="4453168"/>
          </a:xfrm>
          <a:custGeom>
            <a:avLst/>
            <a:gdLst>
              <a:gd name="connsiteX0" fmla="*/ 313737 w 5342806"/>
              <a:gd name="connsiteY0" fmla="*/ 2699726 h 4453168"/>
              <a:gd name="connsiteX1" fmla="*/ 775980 w 5342806"/>
              <a:gd name="connsiteY1" fmla="*/ 2699726 h 4453168"/>
              <a:gd name="connsiteX2" fmla="*/ 846865 w 5342806"/>
              <a:gd name="connsiteY2" fmla="*/ 2741502 h 4453168"/>
              <a:gd name="connsiteX3" fmla="*/ 1078485 w 5342806"/>
              <a:gd name="connsiteY3" fmla="*/ 3140369 h 4453168"/>
              <a:gd name="connsiteX4" fmla="*/ 1078485 w 5342806"/>
              <a:gd name="connsiteY4" fmla="*/ 3221933 h 4453168"/>
              <a:gd name="connsiteX5" fmla="*/ 846865 w 5342806"/>
              <a:gd name="connsiteY5" fmla="*/ 3620799 h 4453168"/>
              <a:gd name="connsiteX6" fmla="*/ 775980 w 5342806"/>
              <a:gd name="connsiteY6" fmla="*/ 3662576 h 4453168"/>
              <a:gd name="connsiteX7" fmla="*/ 313737 w 5342806"/>
              <a:gd name="connsiteY7" fmla="*/ 3662576 h 4453168"/>
              <a:gd name="connsiteX8" fmla="*/ 241855 w 5342806"/>
              <a:gd name="connsiteY8" fmla="*/ 3620799 h 4453168"/>
              <a:gd name="connsiteX9" fmla="*/ 11232 w 5342806"/>
              <a:gd name="connsiteY9" fmla="*/ 3221933 h 4453168"/>
              <a:gd name="connsiteX10" fmla="*/ 11232 w 5342806"/>
              <a:gd name="connsiteY10" fmla="*/ 3140369 h 4453168"/>
              <a:gd name="connsiteX11" fmla="*/ 241855 w 5342806"/>
              <a:gd name="connsiteY11" fmla="*/ 2741502 h 4453168"/>
              <a:gd name="connsiteX12" fmla="*/ 313737 w 5342806"/>
              <a:gd name="connsiteY12" fmla="*/ 2699726 h 4453168"/>
              <a:gd name="connsiteX13" fmla="*/ 2150770 w 5342806"/>
              <a:gd name="connsiteY13" fmla="*/ 492430 h 4453168"/>
              <a:gd name="connsiteX14" fmla="*/ 2388454 w 5342806"/>
              <a:gd name="connsiteY14" fmla="*/ 492430 h 4453168"/>
              <a:gd name="connsiteX15" fmla="*/ 2416181 w 5342806"/>
              <a:gd name="connsiteY15" fmla="*/ 492430 h 4453168"/>
              <a:gd name="connsiteX16" fmla="*/ 2442639 w 5342806"/>
              <a:gd name="connsiteY16" fmla="*/ 537992 h 4453168"/>
              <a:gd name="connsiteX17" fmla="*/ 2572233 w 5342806"/>
              <a:gd name="connsiteY17" fmla="*/ 761161 h 4453168"/>
              <a:gd name="connsiteX18" fmla="*/ 2572233 w 5342806"/>
              <a:gd name="connsiteY18" fmla="*/ 886078 h 4453168"/>
              <a:gd name="connsiteX19" fmla="*/ 2217501 w 5342806"/>
              <a:gd name="connsiteY19" fmla="*/ 1496950 h 4453168"/>
              <a:gd name="connsiteX20" fmla="*/ 2108941 w 5342806"/>
              <a:gd name="connsiteY20" fmla="*/ 1560931 h 4453168"/>
              <a:gd name="connsiteX21" fmla="*/ 1401007 w 5342806"/>
              <a:gd name="connsiteY21" fmla="*/ 1560931 h 4453168"/>
              <a:gd name="connsiteX22" fmla="*/ 1367679 w 5342806"/>
              <a:gd name="connsiteY22" fmla="*/ 1556504 h 4453168"/>
              <a:gd name="connsiteX23" fmla="*/ 1344756 w 5342806"/>
              <a:gd name="connsiteY23" fmla="*/ 1546893 h 4453168"/>
              <a:gd name="connsiteX24" fmla="*/ 1358765 w 5342806"/>
              <a:gd name="connsiteY24" fmla="*/ 1522665 h 4453168"/>
              <a:gd name="connsiteX25" fmla="*/ 1855078 w 5342806"/>
              <a:gd name="connsiteY25" fmla="*/ 664281 h 4453168"/>
              <a:gd name="connsiteX26" fmla="*/ 2150770 w 5342806"/>
              <a:gd name="connsiteY26" fmla="*/ 492430 h 4453168"/>
              <a:gd name="connsiteX27" fmla="*/ 1359084 w 5342806"/>
              <a:gd name="connsiteY27" fmla="*/ 0 h 4453168"/>
              <a:gd name="connsiteX28" fmla="*/ 2157630 w 5342806"/>
              <a:gd name="connsiteY28" fmla="*/ 0 h 4453168"/>
              <a:gd name="connsiteX29" fmla="*/ 2280085 w 5342806"/>
              <a:gd name="connsiteY29" fmla="*/ 72172 h 4453168"/>
              <a:gd name="connsiteX30" fmla="*/ 2494708 w 5342806"/>
              <a:gd name="connsiteY30" fmla="*/ 441767 h 4453168"/>
              <a:gd name="connsiteX31" fmla="*/ 2518954 w 5342806"/>
              <a:gd name="connsiteY31" fmla="*/ 483519 h 4453168"/>
              <a:gd name="connsiteX32" fmla="*/ 2499877 w 5342806"/>
              <a:gd name="connsiteY32" fmla="*/ 483519 h 4453168"/>
              <a:gd name="connsiteX33" fmla="*/ 2409708 w 5342806"/>
              <a:gd name="connsiteY33" fmla="*/ 483519 h 4453168"/>
              <a:gd name="connsiteX34" fmla="*/ 2370537 w 5342806"/>
              <a:gd name="connsiteY34" fmla="*/ 416064 h 4453168"/>
              <a:gd name="connsiteX35" fmla="*/ 2220885 w 5342806"/>
              <a:gd name="connsiteY35" fmla="*/ 158353 h 4453168"/>
              <a:gd name="connsiteX36" fmla="*/ 2112324 w 5342806"/>
              <a:gd name="connsiteY36" fmla="*/ 94371 h 4453168"/>
              <a:gd name="connsiteX37" fmla="*/ 1404390 w 5342806"/>
              <a:gd name="connsiteY37" fmla="*/ 94371 h 4453168"/>
              <a:gd name="connsiteX38" fmla="*/ 1294301 w 5342806"/>
              <a:gd name="connsiteY38" fmla="*/ 158353 h 4453168"/>
              <a:gd name="connsiteX39" fmla="*/ 941098 w 5342806"/>
              <a:gd name="connsiteY39" fmla="*/ 769224 h 4453168"/>
              <a:gd name="connsiteX40" fmla="*/ 941098 w 5342806"/>
              <a:gd name="connsiteY40" fmla="*/ 894141 h 4453168"/>
              <a:gd name="connsiteX41" fmla="*/ 1294301 w 5342806"/>
              <a:gd name="connsiteY41" fmla="*/ 1505013 h 4453168"/>
              <a:gd name="connsiteX42" fmla="*/ 1340745 w 5342806"/>
              <a:gd name="connsiteY42" fmla="*/ 1551856 h 4453168"/>
              <a:gd name="connsiteX43" fmla="*/ 1346119 w 5342806"/>
              <a:gd name="connsiteY43" fmla="*/ 1554109 h 4453168"/>
              <a:gd name="connsiteX44" fmla="*/ 1317310 w 5342806"/>
              <a:gd name="connsiteY44" fmla="*/ 1603934 h 4453168"/>
              <a:gd name="connsiteX45" fmla="*/ 1295884 w 5342806"/>
              <a:gd name="connsiteY45" fmla="*/ 1640991 h 4453168"/>
              <a:gd name="connsiteX46" fmla="*/ 1318107 w 5342806"/>
              <a:gd name="connsiteY46" fmla="*/ 1650309 h 4453168"/>
              <a:gd name="connsiteX47" fmla="*/ 1355700 w 5342806"/>
              <a:gd name="connsiteY47" fmla="*/ 1655302 h 4453168"/>
              <a:gd name="connsiteX48" fmla="*/ 2154247 w 5342806"/>
              <a:gd name="connsiteY48" fmla="*/ 1655302 h 4453168"/>
              <a:gd name="connsiteX49" fmla="*/ 2276701 w 5342806"/>
              <a:gd name="connsiteY49" fmla="*/ 1583132 h 4453168"/>
              <a:gd name="connsiteX50" fmla="*/ 2676837 w 5342806"/>
              <a:gd name="connsiteY50" fmla="*/ 894072 h 4453168"/>
              <a:gd name="connsiteX51" fmla="*/ 2676837 w 5342806"/>
              <a:gd name="connsiteY51" fmla="*/ 753167 h 4453168"/>
              <a:gd name="connsiteX52" fmla="*/ 2544761 w 5342806"/>
              <a:gd name="connsiteY52" fmla="*/ 525724 h 4453168"/>
              <a:gd name="connsiteX53" fmla="*/ 2525427 w 5342806"/>
              <a:gd name="connsiteY53" fmla="*/ 492430 h 4453168"/>
              <a:gd name="connsiteX54" fmla="*/ 2614995 w 5342806"/>
              <a:gd name="connsiteY54" fmla="*/ 492430 h 4453168"/>
              <a:gd name="connsiteX55" fmla="*/ 4052233 w 5342806"/>
              <a:gd name="connsiteY55" fmla="*/ 492430 h 4453168"/>
              <a:gd name="connsiteX56" fmla="*/ 4343819 w 5342806"/>
              <a:gd name="connsiteY56" fmla="*/ 664281 h 4453168"/>
              <a:gd name="connsiteX57" fmla="*/ 5296604 w 5342806"/>
              <a:gd name="connsiteY57" fmla="*/ 2305041 h 4453168"/>
              <a:gd name="connsiteX58" fmla="*/ 5296604 w 5342806"/>
              <a:gd name="connsiteY58" fmla="*/ 2640558 h 4453168"/>
              <a:gd name="connsiteX59" fmla="*/ 4343819 w 5342806"/>
              <a:gd name="connsiteY59" fmla="*/ 4281318 h 4453168"/>
              <a:gd name="connsiteX60" fmla="*/ 4052233 w 5342806"/>
              <a:gd name="connsiteY60" fmla="*/ 4453168 h 4453168"/>
              <a:gd name="connsiteX61" fmla="*/ 2150770 w 5342806"/>
              <a:gd name="connsiteY61" fmla="*/ 4453168 h 4453168"/>
              <a:gd name="connsiteX62" fmla="*/ 1855078 w 5342806"/>
              <a:gd name="connsiteY62" fmla="*/ 4281318 h 4453168"/>
              <a:gd name="connsiteX63" fmla="*/ 906399 w 5342806"/>
              <a:gd name="connsiteY63" fmla="*/ 2640558 h 4453168"/>
              <a:gd name="connsiteX64" fmla="*/ 906399 w 5342806"/>
              <a:gd name="connsiteY64" fmla="*/ 2305041 h 4453168"/>
              <a:gd name="connsiteX65" fmla="*/ 1258651 w 5342806"/>
              <a:gd name="connsiteY65" fmla="*/ 1695815 h 4453168"/>
              <a:gd name="connsiteX66" fmla="*/ 1288338 w 5342806"/>
              <a:gd name="connsiteY66" fmla="*/ 1644472 h 4453168"/>
              <a:gd name="connsiteX67" fmla="*/ 1287293 w 5342806"/>
              <a:gd name="connsiteY67" fmla="*/ 1644034 h 4453168"/>
              <a:gd name="connsiteX68" fmla="*/ 1234904 w 5342806"/>
              <a:gd name="connsiteY68" fmla="*/ 1591195 h 4453168"/>
              <a:gd name="connsiteX69" fmla="*/ 836494 w 5342806"/>
              <a:gd name="connsiteY69" fmla="*/ 902135 h 4453168"/>
              <a:gd name="connsiteX70" fmla="*/ 836494 w 5342806"/>
              <a:gd name="connsiteY70" fmla="*/ 761230 h 4453168"/>
              <a:gd name="connsiteX71" fmla="*/ 1234904 w 5342806"/>
              <a:gd name="connsiteY71" fmla="*/ 72172 h 4453168"/>
              <a:gd name="connsiteX72" fmla="*/ 1359084 w 5342806"/>
              <a:gd name="connsiteY72" fmla="*/ 0 h 4453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342806" h="4453168">
                <a:moveTo>
                  <a:pt x="313737" y="2699726"/>
                </a:moveTo>
                <a:cubicBezTo>
                  <a:pt x="313737" y="2699726"/>
                  <a:pt x="313737" y="2699726"/>
                  <a:pt x="775980" y="2699726"/>
                </a:cubicBezTo>
                <a:cubicBezTo>
                  <a:pt x="804933" y="2699726"/>
                  <a:pt x="832887" y="2715641"/>
                  <a:pt x="846865" y="2741502"/>
                </a:cubicBezTo>
                <a:cubicBezTo>
                  <a:pt x="846865" y="2741502"/>
                  <a:pt x="846865" y="2741502"/>
                  <a:pt x="1078485" y="3140369"/>
                </a:cubicBezTo>
                <a:cubicBezTo>
                  <a:pt x="1093461" y="3165236"/>
                  <a:pt x="1093461" y="3197066"/>
                  <a:pt x="1078485" y="3221933"/>
                </a:cubicBezTo>
                <a:cubicBezTo>
                  <a:pt x="1078485" y="3221933"/>
                  <a:pt x="1078485" y="3221933"/>
                  <a:pt x="846865" y="3620799"/>
                </a:cubicBezTo>
                <a:cubicBezTo>
                  <a:pt x="832887" y="3646661"/>
                  <a:pt x="804933" y="3662576"/>
                  <a:pt x="775980" y="3662576"/>
                </a:cubicBezTo>
                <a:cubicBezTo>
                  <a:pt x="775980" y="3662576"/>
                  <a:pt x="775980" y="3662576"/>
                  <a:pt x="313737" y="3662576"/>
                </a:cubicBezTo>
                <a:cubicBezTo>
                  <a:pt x="283786" y="3662576"/>
                  <a:pt x="256830" y="3646661"/>
                  <a:pt x="241855" y="3620799"/>
                </a:cubicBezTo>
                <a:cubicBezTo>
                  <a:pt x="241855" y="3620799"/>
                  <a:pt x="241855" y="3620799"/>
                  <a:pt x="11232" y="3221933"/>
                </a:cubicBezTo>
                <a:cubicBezTo>
                  <a:pt x="-3743" y="3197066"/>
                  <a:pt x="-3743" y="3165236"/>
                  <a:pt x="11232" y="3140369"/>
                </a:cubicBezTo>
                <a:cubicBezTo>
                  <a:pt x="11232" y="3140369"/>
                  <a:pt x="11232" y="3140369"/>
                  <a:pt x="241855" y="2741502"/>
                </a:cubicBezTo>
                <a:cubicBezTo>
                  <a:pt x="256830" y="2715641"/>
                  <a:pt x="283786" y="2699726"/>
                  <a:pt x="313737" y="2699726"/>
                </a:cubicBezTo>
                <a:close/>
                <a:moveTo>
                  <a:pt x="2150770" y="492430"/>
                </a:moveTo>
                <a:cubicBezTo>
                  <a:pt x="2150770" y="492430"/>
                  <a:pt x="2150770" y="492430"/>
                  <a:pt x="2388454" y="492430"/>
                </a:cubicBezTo>
                <a:lnTo>
                  <a:pt x="2416181" y="492430"/>
                </a:lnTo>
                <a:lnTo>
                  <a:pt x="2442639" y="537992"/>
                </a:lnTo>
                <a:cubicBezTo>
                  <a:pt x="2479480" y="601434"/>
                  <a:pt x="2522349" y="675258"/>
                  <a:pt x="2572233" y="761161"/>
                </a:cubicBezTo>
                <a:cubicBezTo>
                  <a:pt x="2595168" y="799246"/>
                  <a:pt x="2595168" y="847994"/>
                  <a:pt x="2572233" y="886078"/>
                </a:cubicBezTo>
                <a:cubicBezTo>
                  <a:pt x="2572233" y="886078"/>
                  <a:pt x="2572233" y="886078"/>
                  <a:pt x="2217501" y="1496950"/>
                </a:cubicBezTo>
                <a:cubicBezTo>
                  <a:pt x="2196094" y="1536558"/>
                  <a:pt x="2153283" y="1560931"/>
                  <a:pt x="2108941" y="1560931"/>
                </a:cubicBezTo>
                <a:cubicBezTo>
                  <a:pt x="2108941" y="1560931"/>
                  <a:pt x="2108941" y="1560931"/>
                  <a:pt x="1401007" y="1560931"/>
                </a:cubicBezTo>
                <a:cubicBezTo>
                  <a:pt x="1389539" y="1560931"/>
                  <a:pt x="1378359" y="1559408"/>
                  <a:pt x="1367679" y="1556504"/>
                </a:cubicBezTo>
                <a:lnTo>
                  <a:pt x="1344756" y="1546893"/>
                </a:lnTo>
                <a:lnTo>
                  <a:pt x="1358765" y="1522665"/>
                </a:lnTo>
                <a:cubicBezTo>
                  <a:pt x="1485427" y="1303600"/>
                  <a:pt x="1647555" y="1023197"/>
                  <a:pt x="1855078" y="664281"/>
                </a:cubicBezTo>
                <a:cubicBezTo>
                  <a:pt x="1916680" y="557897"/>
                  <a:pt x="2027565" y="492430"/>
                  <a:pt x="2150770" y="492430"/>
                </a:cubicBezTo>
                <a:close/>
                <a:moveTo>
                  <a:pt x="1359084" y="0"/>
                </a:moveTo>
                <a:cubicBezTo>
                  <a:pt x="1359084" y="0"/>
                  <a:pt x="1359084" y="0"/>
                  <a:pt x="2157630" y="0"/>
                </a:cubicBezTo>
                <a:cubicBezTo>
                  <a:pt x="2207647" y="0"/>
                  <a:pt x="2255938" y="27495"/>
                  <a:pt x="2280085" y="72172"/>
                </a:cubicBezTo>
                <a:cubicBezTo>
                  <a:pt x="2280085" y="72172"/>
                  <a:pt x="2280085" y="72172"/>
                  <a:pt x="2494708" y="441767"/>
                </a:cubicBezTo>
                <a:lnTo>
                  <a:pt x="2518954" y="483519"/>
                </a:lnTo>
                <a:lnTo>
                  <a:pt x="2499877" y="483519"/>
                </a:lnTo>
                <a:lnTo>
                  <a:pt x="2409708" y="483519"/>
                </a:lnTo>
                <a:lnTo>
                  <a:pt x="2370537" y="416064"/>
                </a:lnTo>
                <a:cubicBezTo>
                  <a:pt x="2220885" y="158353"/>
                  <a:pt x="2220885" y="158353"/>
                  <a:pt x="2220885" y="158353"/>
                </a:cubicBezTo>
                <a:cubicBezTo>
                  <a:pt x="2199478" y="118745"/>
                  <a:pt x="2156666" y="94371"/>
                  <a:pt x="2112324" y="94371"/>
                </a:cubicBezTo>
                <a:cubicBezTo>
                  <a:pt x="1404390" y="94371"/>
                  <a:pt x="1404390" y="94371"/>
                  <a:pt x="1404390" y="94371"/>
                </a:cubicBezTo>
                <a:cubicBezTo>
                  <a:pt x="1358520" y="94371"/>
                  <a:pt x="1317236" y="118745"/>
                  <a:pt x="1294301" y="158353"/>
                </a:cubicBezTo>
                <a:cubicBezTo>
                  <a:pt x="941098" y="769224"/>
                  <a:pt x="941098" y="769224"/>
                  <a:pt x="941098" y="769224"/>
                </a:cubicBezTo>
                <a:cubicBezTo>
                  <a:pt x="918163" y="807309"/>
                  <a:pt x="918163" y="856057"/>
                  <a:pt x="941098" y="894141"/>
                </a:cubicBezTo>
                <a:cubicBezTo>
                  <a:pt x="1294301" y="1505013"/>
                  <a:pt x="1294301" y="1505013"/>
                  <a:pt x="1294301" y="1505013"/>
                </a:cubicBezTo>
                <a:cubicBezTo>
                  <a:pt x="1305769" y="1524817"/>
                  <a:pt x="1321823" y="1540812"/>
                  <a:pt x="1340745" y="1551856"/>
                </a:cubicBezTo>
                <a:lnTo>
                  <a:pt x="1346119" y="1554109"/>
                </a:lnTo>
                <a:lnTo>
                  <a:pt x="1317310" y="1603934"/>
                </a:lnTo>
                <a:lnTo>
                  <a:pt x="1295884" y="1640991"/>
                </a:lnTo>
                <a:lnTo>
                  <a:pt x="1318107" y="1650309"/>
                </a:lnTo>
                <a:cubicBezTo>
                  <a:pt x="1330154" y="1653584"/>
                  <a:pt x="1342766" y="1655302"/>
                  <a:pt x="1355700" y="1655302"/>
                </a:cubicBezTo>
                <a:cubicBezTo>
                  <a:pt x="2154247" y="1655302"/>
                  <a:pt x="2154247" y="1655302"/>
                  <a:pt x="2154247" y="1655302"/>
                </a:cubicBezTo>
                <a:cubicBezTo>
                  <a:pt x="2204264" y="1655302"/>
                  <a:pt x="2252555" y="1627810"/>
                  <a:pt x="2276701" y="1583132"/>
                </a:cubicBezTo>
                <a:cubicBezTo>
                  <a:pt x="2676837" y="894072"/>
                  <a:pt x="2676837" y="894072"/>
                  <a:pt x="2676837" y="894072"/>
                </a:cubicBezTo>
                <a:cubicBezTo>
                  <a:pt x="2702708" y="851114"/>
                  <a:pt x="2702708" y="796127"/>
                  <a:pt x="2676837" y="753167"/>
                </a:cubicBezTo>
                <a:cubicBezTo>
                  <a:pt x="2626820" y="667035"/>
                  <a:pt x="2583056" y="591669"/>
                  <a:pt x="2544761" y="525724"/>
                </a:cubicBezTo>
                <a:lnTo>
                  <a:pt x="2525427" y="492430"/>
                </a:lnTo>
                <a:lnTo>
                  <a:pt x="2614995" y="492430"/>
                </a:lnTo>
                <a:cubicBezTo>
                  <a:pt x="2893530" y="492430"/>
                  <a:pt x="3339185" y="492430"/>
                  <a:pt x="4052233" y="492430"/>
                </a:cubicBezTo>
                <a:cubicBezTo>
                  <a:pt x="4171332" y="492430"/>
                  <a:pt x="4286323" y="557897"/>
                  <a:pt x="4343819" y="664281"/>
                </a:cubicBezTo>
                <a:cubicBezTo>
                  <a:pt x="4343819" y="664281"/>
                  <a:pt x="4343819" y="664281"/>
                  <a:pt x="5296604" y="2305041"/>
                </a:cubicBezTo>
                <a:cubicBezTo>
                  <a:pt x="5358207" y="2407332"/>
                  <a:pt x="5358207" y="2538266"/>
                  <a:pt x="5296604" y="2640558"/>
                </a:cubicBezTo>
                <a:cubicBezTo>
                  <a:pt x="5296604" y="2640558"/>
                  <a:pt x="5296604" y="2640558"/>
                  <a:pt x="4343819" y="4281318"/>
                </a:cubicBezTo>
                <a:cubicBezTo>
                  <a:pt x="4286323" y="4387702"/>
                  <a:pt x="4171332" y="4453168"/>
                  <a:pt x="4052233" y="4453168"/>
                </a:cubicBezTo>
                <a:cubicBezTo>
                  <a:pt x="4052233" y="4453168"/>
                  <a:pt x="4052233" y="4453168"/>
                  <a:pt x="2150770" y="4453168"/>
                </a:cubicBezTo>
                <a:cubicBezTo>
                  <a:pt x="2027565" y="4453168"/>
                  <a:pt x="1916680" y="4387702"/>
                  <a:pt x="1855078" y="4281318"/>
                </a:cubicBezTo>
                <a:cubicBezTo>
                  <a:pt x="1855078" y="4281318"/>
                  <a:pt x="1855078" y="4281318"/>
                  <a:pt x="906399" y="2640558"/>
                </a:cubicBezTo>
                <a:cubicBezTo>
                  <a:pt x="844796" y="2538266"/>
                  <a:pt x="844796" y="2407332"/>
                  <a:pt x="906399" y="2305041"/>
                </a:cubicBezTo>
                <a:cubicBezTo>
                  <a:pt x="906399" y="2305041"/>
                  <a:pt x="906399" y="2305041"/>
                  <a:pt x="1258651" y="1695815"/>
                </a:cubicBezTo>
                <a:lnTo>
                  <a:pt x="1288338" y="1644472"/>
                </a:lnTo>
                <a:lnTo>
                  <a:pt x="1287293" y="1644034"/>
                </a:lnTo>
                <a:cubicBezTo>
                  <a:pt x="1265949" y="1631576"/>
                  <a:pt x="1247840" y="1613534"/>
                  <a:pt x="1234904" y="1591195"/>
                </a:cubicBezTo>
                <a:cubicBezTo>
                  <a:pt x="1234904" y="1591195"/>
                  <a:pt x="1234904" y="1591195"/>
                  <a:pt x="836494" y="902135"/>
                </a:cubicBezTo>
                <a:cubicBezTo>
                  <a:pt x="810622" y="859177"/>
                  <a:pt x="810622" y="804190"/>
                  <a:pt x="836494" y="761230"/>
                </a:cubicBezTo>
                <a:cubicBezTo>
                  <a:pt x="836494" y="761230"/>
                  <a:pt x="836494" y="761230"/>
                  <a:pt x="1234904" y="72172"/>
                </a:cubicBezTo>
                <a:cubicBezTo>
                  <a:pt x="1260775" y="27495"/>
                  <a:pt x="1307343" y="0"/>
                  <a:pt x="1359084"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screenshot of a computer code&#10;&#10;Description automatically generated">
            <a:extLst>
              <a:ext uri="{FF2B5EF4-FFF2-40B4-BE49-F238E27FC236}">
                <a16:creationId xmlns:a16="http://schemas.microsoft.com/office/drawing/2014/main" id="{58DA4587-CE89-FEFB-497D-7E691D665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1495551"/>
            <a:ext cx="6474888" cy="3370471"/>
          </a:xfrm>
          <a:prstGeom prst="rect">
            <a:avLst/>
          </a:prstGeom>
        </p:spPr>
      </p:pic>
      <p:pic>
        <p:nvPicPr>
          <p:cNvPr id="5" name="Picture 4" descr="A graph with different colored squares&#10;&#10;Description automatically generated">
            <a:extLst>
              <a:ext uri="{FF2B5EF4-FFF2-40B4-BE49-F238E27FC236}">
                <a16:creationId xmlns:a16="http://schemas.microsoft.com/office/drawing/2014/main" id="{3221B242-6E85-8B54-0086-09BDC2B047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1588" y="1593087"/>
            <a:ext cx="5121495" cy="3272935"/>
          </a:xfrm>
          <a:prstGeom prst="rect">
            <a:avLst/>
          </a:prstGeom>
        </p:spPr>
      </p:pic>
    </p:spTree>
    <p:extLst>
      <p:ext uri="{BB962C8B-B14F-4D97-AF65-F5344CB8AC3E}">
        <p14:creationId xmlns:p14="http://schemas.microsoft.com/office/powerpoint/2010/main" val="1069497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D1D4658-32CD-4903-BDA6-7B54EEA4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7A29A97C-0C3C-4F06-9CA4-68DFD1CE4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0886" y="983228"/>
            <a:ext cx="8301112" cy="5874772"/>
          </a:xfrm>
          <a:custGeom>
            <a:avLst/>
            <a:gdLst>
              <a:gd name="connsiteX0" fmla="*/ 3607511 w 8301112"/>
              <a:gd name="connsiteY0" fmla="*/ 0 h 5874772"/>
              <a:gd name="connsiteX1" fmla="*/ 8106431 w 8301112"/>
              <a:gd name="connsiteY1" fmla="*/ 0 h 5874772"/>
              <a:gd name="connsiteX2" fmla="*/ 8301112 w 8301112"/>
              <a:gd name="connsiteY2" fmla="*/ 0 h 5874772"/>
              <a:gd name="connsiteX3" fmla="*/ 8301112 w 8301112"/>
              <a:gd name="connsiteY3" fmla="*/ 5874772 h 5874772"/>
              <a:gd name="connsiteX4" fmla="*/ 27685 w 8301112"/>
              <a:gd name="connsiteY4" fmla="*/ 5874772 h 5874772"/>
              <a:gd name="connsiteX5" fmla="*/ 24376 w 8301112"/>
              <a:gd name="connsiteY5" fmla="*/ 5862584 h 5874772"/>
              <a:gd name="connsiteX6" fmla="*/ 97502 w 8301112"/>
              <a:gd name="connsiteY6" fmla="*/ 5167850 h 5874772"/>
              <a:gd name="connsiteX7" fmla="*/ 2827510 w 8301112"/>
              <a:gd name="connsiteY7" fmla="*/ 438782 h 5874772"/>
              <a:gd name="connsiteX8" fmla="*/ 3607511 w 8301112"/>
              <a:gd name="connsiteY8" fmla="*/ 0 h 58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1112" h="5874772">
                <a:moveTo>
                  <a:pt x="3607511" y="0"/>
                </a:moveTo>
                <a:cubicBezTo>
                  <a:pt x="3607511" y="0"/>
                  <a:pt x="3607511" y="0"/>
                  <a:pt x="8106431" y="0"/>
                </a:cubicBezTo>
                <a:lnTo>
                  <a:pt x="8301112" y="0"/>
                </a:lnTo>
                <a:lnTo>
                  <a:pt x="8301112" y="5874772"/>
                </a:lnTo>
                <a:lnTo>
                  <a:pt x="27685" y="5874772"/>
                </a:lnTo>
                <a:lnTo>
                  <a:pt x="24376" y="5862584"/>
                </a:lnTo>
                <a:cubicBezTo>
                  <a:pt x="-24375" y="5631005"/>
                  <a:pt x="0" y="5362863"/>
                  <a:pt x="97502" y="5167850"/>
                </a:cubicBezTo>
                <a:cubicBezTo>
                  <a:pt x="97502" y="5167850"/>
                  <a:pt x="97502" y="5167850"/>
                  <a:pt x="2827510" y="438782"/>
                </a:cubicBezTo>
                <a:cubicBezTo>
                  <a:pt x="2973760" y="195014"/>
                  <a:pt x="3331265" y="0"/>
                  <a:pt x="3607511"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801292C1-8B12-4AF2-9B59-8851A132E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360023"/>
            <a:ext cx="5342806" cy="4453168"/>
          </a:xfrm>
          <a:custGeom>
            <a:avLst/>
            <a:gdLst>
              <a:gd name="connsiteX0" fmla="*/ 313737 w 5342806"/>
              <a:gd name="connsiteY0" fmla="*/ 2699726 h 4453168"/>
              <a:gd name="connsiteX1" fmla="*/ 775980 w 5342806"/>
              <a:gd name="connsiteY1" fmla="*/ 2699726 h 4453168"/>
              <a:gd name="connsiteX2" fmla="*/ 846865 w 5342806"/>
              <a:gd name="connsiteY2" fmla="*/ 2741502 h 4453168"/>
              <a:gd name="connsiteX3" fmla="*/ 1078485 w 5342806"/>
              <a:gd name="connsiteY3" fmla="*/ 3140369 h 4453168"/>
              <a:gd name="connsiteX4" fmla="*/ 1078485 w 5342806"/>
              <a:gd name="connsiteY4" fmla="*/ 3221933 h 4453168"/>
              <a:gd name="connsiteX5" fmla="*/ 846865 w 5342806"/>
              <a:gd name="connsiteY5" fmla="*/ 3620799 h 4453168"/>
              <a:gd name="connsiteX6" fmla="*/ 775980 w 5342806"/>
              <a:gd name="connsiteY6" fmla="*/ 3662576 h 4453168"/>
              <a:gd name="connsiteX7" fmla="*/ 313737 w 5342806"/>
              <a:gd name="connsiteY7" fmla="*/ 3662576 h 4453168"/>
              <a:gd name="connsiteX8" fmla="*/ 241855 w 5342806"/>
              <a:gd name="connsiteY8" fmla="*/ 3620799 h 4453168"/>
              <a:gd name="connsiteX9" fmla="*/ 11232 w 5342806"/>
              <a:gd name="connsiteY9" fmla="*/ 3221933 h 4453168"/>
              <a:gd name="connsiteX10" fmla="*/ 11232 w 5342806"/>
              <a:gd name="connsiteY10" fmla="*/ 3140369 h 4453168"/>
              <a:gd name="connsiteX11" fmla="*/ 241855 w 5342806"/>
              <a:gd name="connsiteY11" fmla="*/ 2741502 h 4453168"/>
              <a:gd name="connsiteX12" fmla="*/ 313737 w 5342806"/>
              <a:gd name="connsiteY12" fmla="*/ 2699726 h 4453168"/>
              <a:gd name="connsiteX13" fmla="*/ 2150770 w 5342806"/>
              <a:gd name="connsiteY13" fmla="*/ 492430 h 4453168"/>
              <a:gd name="connsiteX14" fmla="*/ 2388454 w 5342806"/>
              <a:gd name="connsiteY14" fmla="*/ 492430 h 4453168"/>
              <a:gd name="connsiteX15" fmla="*/ 2416181 w 5342806"/>
              <a:gd name="connsiteY15" fmla="*/ 492430 h 4453168"/>
              <a:gd name="connsiteX16" fmla="*/ 2442639 w 5342806"/>
              <a:gd name="connsiteY16" fmla="*/ 537992 h 4453168"/>
              <a:gd name="connsiteX17" fmla="*/ 2572233 w 5342806"/>
              <a:gd name="connsiteY17" fmla="*/ 761161 h 4453168"/>
              <a:gd name="connsiteX18" fmla="*/ 2572233 w 5342806"/>
              <a:gd name="connsiteY18" fmla="*/ 886078 h 4453168"/>
              <a:gd name="connsiteX19" fmla="*/ 2217501 w 5342806"/>
              <a:gd name="connsiteY19" fmla="*/ 1496950 h 4453168"/>
              <a:gd name="connsiteX20" fmla="*/ 2108941 w 5342806"/>
              <a:gd name="connsiteY20" fmla="*/ 1560931 h 4453168"/>
              <a:gd name="connsiteX21" fmla="*/ 1401007 w 5342806"/>
              <a:gd name="connsiteY21" fmla="*/ 1560931 h 4453168"/>
              <a:gd name="connsiteX22" fmla="*/ 1367679 w 5342806"/>
              <a:gd name="connsiteY22" fmla="*/ 1556504 h 4453168"/>
              <a:gd name="connsiteX23" fmla="*/ 1344756 w 5342806"/>
              <a:gd name="connsiteY23" fmla="*/ 1546893 h 4453168"/>
              <a:gd name="connsiteX24" fmla="*/ 1358765 w 5342806"/>
              <a:gd name="connsiteY24" fmla="*/ 1522665 h 4453168"/>
              <a:gd name="connsiteX25" fmla="*/ 1855078 w 5342806"/>
              <a:gd name="connsiteY25" fmla="*/ 664281 h 4453168"/>
              <a:gd name="connsiteX26" fmla="*/ 2150770 w 5342806"/>
              <a:gd name="connsiteY26" fmla="*/ 492430 h 4453168"/>
              <a:gd name="connsiteX27" fmla="*/ 1359084 w 5342806"/>
              <a:gd name="connsiteY27" fmla="*/ 0 h 4453168"/>
              <a:gd name="connsiteX28" fmla="*/ 2157630 w 5342806"/>
              <a:gd name="connsiteY28" fmla="*/ 0 h 4453168"/>
              <a:gd name="connsiteX29" fmla="*/ 2280085 w 5342806"/>
              <a:gd name="connsiteY29" fmla="*/ 72172 h 4453168"/>
              <a:gd name="connsiteX30" fmla="*/ 2494708 w 5342806"/>
              <a:gd name="connsiteY30" fmla="*/ 441767 h 4453168"/>
              <a:gd name="connsiteX31" fmla="*/ 2518954 w 5342806"/>
              <a:gd name="connsiteY31" fmla="*/ 483519 h 4453168"/>
              <a:gd name="connsiteX32" fmla="*/ 2499877 w 5342806"/>
              <a:gd name="connsiteY32" fmla="*/ 483519 h 4453168"/>
              <a:gd name="connsiteX33" fmla="*/ 2409708 w 5342806"/>
              <a:gd name="connsiteY33" fmla="*/ 483519 h 4453168"/>
              <a:gd name="connsiteX34" fmla="*/ 2370537 w 5342806"/>
              <a:gd name="connsiteY34" fmla="*/ 416064 h 4453168"/>
              <a:gd name="connsiteX35" fmla="*/ 2220885 w 5342806"/>
              <a:gd name="connsiteY35" fmla="*/ 158353 h 4453168"/>
              <a:gd name="connsiteX36" fmla="*/ 2112324 w 5342806"/>
              <a:gd name="connsiteY36" fmla="*/ 94371 h 4453168"/>
              <a:gd name="connsiteX37" fmla="*/ 1404390 w 5342806"/>
              <a:gd name="connsiteY37" fmla="*/ 94371 h 4453168"/>
              <a:gd name="connsiteX38" fmla="*/ 1294301 w 5342806"/>
              <a:gd name="connsiteY38" fmla="*/ 158353 h 4453168"/>
              <a:gd name="connsiteX39" fmla="*/ 941098 w 5342806"/>
              <a:gd name="connsiteY39" fmla="*/ 769224 h 4453168"/>
              <a:gd name="connsiteX40" fmla="*/ 941098 w 5342806"/>
              <a:gd name="connsiteY40" fmla="*/ 894141 h 4453168"/>
              <a:gd name="connsiteX41" fmla="*/ 1294301 w 5342806"/>
              <a:gd name="connsiteY41" fmla="*/ 1505013 h 4453168"/>
              <a:gd name="connsiteX42" fmla="*/ 1340745 w 5342806"/>
              <a:gd name="connsiteY42" fmla="*/ 1551856 h 4453168"/>
              <a:gd name="connsiteX43" fmla="*/ 1346119 w 5342806"/>
              <a:gd name="connsiteY43" fmla="*/ 1554109 h 4453168"/>
              <a:gd name="connsiteX44" fmla="*/ 1317310 w 5342806"/>
              <a:gd name="connsiteY44" fmla="*/ 1603934 h 4453168"/>
              <a:gd name="connsiteX45" fmla="*/ 1295884 w 5342806"/>
              <a:gd name="connsiteY45" fmla="*/ 1640991 h 4453168"/>
              <a:gd name="connsiteX46" fmla="*/ 1318107 w 5342806"/>
              <a:gd name="connsiteY46" fmla="*/ 1650309 h 4453168"/>
              <a:gd name="connsiteX47" fmla="*/ 1355700 w 5342806"/>
              <a:gd name="connsiteY47" fmla="*/ 1655302 h 4453168"/>
              <a:gd name="connsiteX48" fmla="*/ 2154247 w 5342806"/>
              <a:gd name="connsiteY48" fmla="*/ 1655302 h 4453168"/>
              <a:gd name="connsiteX49" fmla="*/ 2276701 w 5342806"/>
              <a:gd name="connsiteY49" fmla="*/ 1583132 h 4453168"/>
              <a:gd name="connsiteX50" fmla="*/ 2676837 w 5342806"/>
              <a:gd name="connsiteY50" fmla="*/ 894072 h 4453168"/>
              <a:gd name="connsiteX51" fmla="*/ 2676837 w 5342806"/>
              <a:gd name="connsiteY51" fmla="*/ 753167 h 4453168"/>
              <a:gd name="connsiteX52" fmla="*/ 2544761 w 5342806"/>
              <a:gd name="connsiteY52" fmla="*/ 525724 h 4453168"/>
              <a:gd name="connsiteX53" fmla="*/ 2525427 w 5342806"/>
              <a:gd name="connsiteY53" fmla="*/ 492430 h 4453168"/>
              <a:gd name="connsiteX54" fmla="*/ 2614995 w 5342806"/>
              <a:gd name="connsiteY54" fmla="*/ 492430 h 4453168"/>
              <a:gd name="connsiteX55" fmla="*/ 4052233 w 5342806"/>
              <a:gd name="connsiteY55" fmla="*/ 492430 h 4453168"/>
              <a:gd name="connsiteX56" fmla="*/ 4343819 w 5342806"/>
              <a:gd name="connsiteY56" fmla="*/ 664281 h 4453168"/>
              <a:gd name="connsiteX57" fmla="*/ 5296604 w 5342806"/>
              <a:gd name="connsiteY57" fmla="*/ 2305041 h 4453168"/>
              <a:gd name="connsiteX58" fmla="*/ 5296604 w 5342806"/>
              <a:gd name="connsiteY58" fmla="*/ 2640558 h 4453168"/>
              <a:gd name="connsiteX59" fmla="*/ 4343819 w 5342806"/>
              <a:gd name="connsiteY59" fmla="*/ 4281318 h 4453168"/>
              <a:gd name="connsiteX60" fmla="*/ 4052233 w 5342806"/>
              <a:gd name="connsiteY60" fmla="*/ 4453168 h 4453168"/>
              <a:gd name="connsiteX61" fmla="*/ 2150770 w 5342806"/>
              <a:gd name="connsiteY61" fmla="*/ 4453168 h 4453168"/>
              <a:gd name="connsiteX62" fmla="*/ 1855078 w 5342806"/>
              <a:gd name="connsiteY62" fmla="*/ 4281318 h 4453168"/>
              <a:gd name="connsiteX63" fmla="*/ 906399 w 5342806"/>
              <a:gd name="connsiteY63" fmla="*/ 2640558 h 4453168"/>
              <a:gd name="connsiteX64" fmla="*/ 906399 w 5342806"/>
              <a:gd name="connsiteY64" fmla="*/ 2305041 h 4453168"/>
              <a:gd name="connsiteX65" fmla="*/ 1258651 w 5342806"/>
              <a:gd name="connsiteY65" fmla="*/ 1695815 h 4453168"/>
              <a:gd name="connsiteX66" fmla="*/ 1288338 w 5342806"/>
              <a:gd name="connsiteY66" fmla="*/ 1644472 h 4453168"/>
              <a:gd name="connsiteX67" fmla="*/ 1287293 w 5342806"/>
              <a:gd name="connsiteY67" fmla="*/ 1644034 h 4453168"/>
              <a:gd name="connsiteX68" fmla="*/ 1234904 w 5342806"/>
              <a:gd name="connsiteY68" fmla="*/ 1591195 h 4453168"/>
              <a:gd name="connsiteX69" fmla="*/ 836494 w 5342806"/>
              <a:gd name="connsiteY69" fmla="*/ 902135 h 4453168"/>
              <a:gd name="connsiteX70" fmla="*/ 836494 w 5342806"/>
              <a:gd name="connsiteY70" fmla="*/ 761230 h 4453168"/>
              <a:gd name="connsiteX71" fmla="*/ 1234904 w 5342806"/>
              <a:gd name="connsiteY71" fmla="*/ 72172 h 4453168"/>
              <a:gd name="connsiteX72" fmla="*/ 1359084 w 5342806"/>
              <a:gd name="connsiteY72" fmla="*/ 0 h 4453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342806" h="4453168">
                <a:moveTo>
                  <a:pt x="313737" y="2699726"/>
                </a:moveTo>
                <a:cubicBezTo>
                  <a:pt x="313737" y="2699726"/>
                  <a:pt x="313737" y="2699726"/>
                  <a:pt x="775980" y="2699726"/>
                </a:cubicBezTo>
                <a:cubicBezTo>
                  <a:pt x="804933" y="2699726"/>
                  <a:pt x="832887" y="2715641"/>
                  <a:pt x="846865" y="2741502"/>
                </a:cubicBezTo>
                <a:cubicBezTo>
                  <a:pt x="846865" y="2741502"/>
                  <a:pt x="846865" y="2741502"/>
                  <a:pt x="1078485" y="3140369"/>
                </a:cubicBezTo>
                <a:cubicBezTo>
                  <a:pt x="1093461" y="3165236"/>
                  <a:pt x="1093461" y="3197066"/>
                  <a:pt x="1078485" y="3221933"/>
                </a:cubicBezTo>
                <a:cubicBezTo>
                  <a:pt x="1078485" y="3221933"/>
                  <a:pt x="1078485" y="3221933"/>
                  <a:pt x="846865" y="3620799"/>
                </a:cubicBezTo>
                <a:cubicBezTo>
                  <a:pt x="832887" y="3646661"/>
                  <a:pt x="804933" y="3662576"/>
                  <a:pt x="775980" y="3662576"/>
                </a:cubicBezTo>
                <a:cubicBezTo>
                  <a:pt x="775980" y="3662576"/>
                  <a:pt x="775980" y="3662576"/>
                  <a:pt x="313737" y="3662576"/>
                </a:cubicBezTo>
                <a:cubicBezTo>
                  <a:pt x="283786" y="3662576"/>
                  <a:pt x="256830" y="3646661"/>
                  <a:pt x="241855" y="3620799"/>
                </a:cubicBezTo>
                <a:cubicBezTo>
                  <a:pt x="241855" y="3620799"/>
                  <a:pt x="241855" y="3620799"/>
                  <a:pt x="11232" y="3221933"/>
                </a:cubicBezTo>
                <a:cubicBezTo>
                  <a:pt x="-3743" y="3197066"/>
                  <a:pt x="-3743" y="3165236"/>
                  <a:pt x="11232" y="3140369"/>
                </a:cubicBezTo>
                <a:cubicBezTo>
                  <a:pt x="11232" y="3140369"/>
                  <a:pt x="11232" y="3140369"/>
                  <a:pt x="241855" y="2741502"/>
                </a:cubicBezTo>
                <a:cubicBezTo>
                  <a:pt x="256830" y="2715641"/>
                  <a:pt x="283786" y="2699726"/>
                  <a:pt x="313737" y="2699726"/>
                </a:cubicBezTo>
                <a:close/>
                <a:moveTo>
                  <a:pt x="2150770" y="492430"/>
                </a:moveTo>
                <a:cubicBezTo>
                  <a:pt x="2150770" y="492430"/>
                  <a:pt x="2150770" y="492430"/>
                  <a:pt x="2388454" y="492430"/>
                </a:cubicBezTo>
                <a:lnTo>
                  <a:pt x="2416181" y="492430"/>
                </a:lnTo>
                <a:lnTo>
                  <a:pt x="2442639" y="537992"/>
                </a:lnTo>
                <a:cubicBezTo>
                  <a:pt x="2479480" y="601434"/>
                  <a:pt x="2522349" y="675258"/>
                  <a:pt x="2572233" y="761161"/>
                </a:cubicBezTo>
                <a:cubicBezTo>
                  <a:pt x="2595168" y="799246"/>
                  <a:pt x="2595168" y="847994"/>
                  <a:pt x="2572233" y="886078"/>
                </a:cubicBezTo>
                <a:cubicBezTo>
                  <a:pt x="2572233" y="886078"/>
                  <a:pt x="2572233" y="886078"/>
                  <a:pt x="2217501" y="1496950"/>
                </a:cubicBezTo>
                <a:cubicBezTo>
                  <a:pt x="2196094" y="1536558"/>
                  <a:pt x="2153283" y="1560931"/>
                  <a:pt x="2108941" y="1560931"/>
                </a:cubicBezTo>
                <a:cubicBezTo>
                  <a:pt x="2108941" y="1560931"/>
                  <a:pt x="2108941" y="1560931"/>
                  <a:pt x="1401007" y="1560931"/>
                </a:cubicBezTo>
                <a:cubicBezTo>
                  <a:pt x="1389539" y="1560931"/>
                  <a:pt x="1378359" y="1559408"/>
                  <a:pt x="1367679" y="1556504"/>
                </a:cubicBezTo>
                <a:lnTo>
                  <a:pt x="1344756" y="1546893"/>
                </a:lnTo>
                <a:lnTo>
                  <a:pt x="1358765" y="1522665"/>
                </a:lnTo>
                <a:cubicBezTo>
                  <a:pt x="1485427" y="1303600"/>
                  <a:pt x="1647555" y="1023197"/>
                  <a:pt x="1855078" y="664281"/>
                </a:cubicBezTo>
                <a:cubicBezTo>
                  <a:pt x="1916680" y="557897"/>
                  <a:pt x="2027565" y="492430"/>
                  <a:pt x="2150770" y="492430"/>
                </a:cubicBezTo>
                <a:close/>
                <a:moveTo>
                  <a:pt x="1359084" y="0"/>
                </a:moveTo>
                <a:cubicBezTo>
                  <a:pt x="1359084" y="0"/>
                  <a:pt x="1359084" y="0"/>
                  <a:pt x="2157630" y="0"/>
                </a:cubicBezTo>
                <a:cubicBezTo>
                  <a:pt x="2207647" y="0"/>
                  <a:pt x="2255938" y="27495"/>
                  <a:pt x="2280085" y="72172"/>
                </a:cubicBezTo>
                <a:cubicBezTo>
                  <a:pt x="2280085" y="72172"/>
                  <a:pt x="2280085" y="72172"/>
                  <a:pt x="2494708" y="441767"/>
                </a:cubicBezTo>
                <a:lnTo>
                  <a:pt x="2518954" y="483519"/>
                </a:lnTo>
                <a:lnTo>
                  <a:pt x="2499877" y="483519"/>
                </a:lnTo>
                <a:lnTo>
                  <a:pt x="2409708" y="483519"/>
                </a:lnTo>
                <a:lnTo>
                  <a:pt x="2370537" y="416064"/>
                </a:lnTo>
                <a:cubicBezTo>
                  <a:pt x="2220885" y="158353"/>
                  <a:pt x="2220885" y="158353"/>
                  <a:pt x="2220885" y="158353"/>
                </a:cubicBezTo>
                <a:cubicBezTo>
                  <a:pt x="2199478" y="118745"/>
                  <a:pt x="2156666" y="94371"/>
                  <a:pt x="2112324" y="94371"/>
                </a:cubicBezTo>
                <a:cubicBezTo>
                  <a:pt x="1404390" y="94371"/>
                  <a:pt x="1404390" y="94371"/>
                  <a:pt x="1404390" y="94371"/>
                </a:cubicBezTo>
                <a:cubicBezTo>
                  <a:pt x="1358520" y="94371"/>
                  <a:pt x="1317236" y="118745"/>
                  <a:pt x="1294301" y="158353"/>
                </a:cubicBezTo>
                <a:cubicBezTo>
                  <a:pt x="941098" y="769224"/>
                  <a:pt x="941098" y="769224"/>
                  <a:pt x="941098" y="769224"/>
                </a:cubicBezTo>
                <a:cubicBezTo>
                  <a:pt x="918163" y="807309"/>
                  <a:pt x="918163" y="856057"/>
                  <a:pt x="941098" y="894141"/>
                </a:cubicBezTo>
                <a:cubicBezTo>
                  <a:pt x="1294301" y="1505013"/>
                  <a:pt x="1294301" y="1505013"/>
                  <a:pt x="1294301" y="1505013"/>
                </a:cubicBezTo>
                <a:cubicBezTo>
                  <a:pt x="1305769" y="1524817"/>
                  <a:pt x="1321823" y="1540812"/>
                  <a:pt x="1340745" y="1551856"/>
                </a:cubicBezTo>
                <a:lnTo>
                  <a:pt x="1346119" y="1554109"/>
                </a:lnTo>
                <a:lnTo>
                  <a:pt x="1317310" y="1603934"/>
                </a:lnTo>
                <a:lnTo>
                  <a:pt x="1295884" y="1640991"/>
                </a:lnTo>
                <a:lnTo>
                  <a:pt x="1318107" y="1650309"/>
                </a:lnTo>
                <a:cubicBezTo>
                  <a:pt x="1330154" y="1653584"/>
                  <a:pt x="1342766" y="1655302"/>
                  <a:pt x="1355700" y="1655302"/>
                </a:cubicBezTo>
                <a:cubicBezTo>
                  <a:pt x="2154247" y="1655302"/>
                  <a:pt x="2154247" y="1655302"/>
                  <a:pt x="2154247" y="1655302"/>
                </a:cubicBezTo>
                <a:cubicBezTo>
                  <a:pt x="2204264" y="1655302"/>
                  <a:pt x="2252555" y="1627810"/>
                  <a:pt x="2276701" y="1583132"/>
                </a:cubicBezTo>
                <a:cubicBezTo>
                  <a:pt x="2676837" y="894072"/>
                  <a:pt x="2676837" y="894072"/>
                  <a:pt x="2676837" y="894072"/>
                </a:cubicBezTo>
                <a:cubicBezTo>
                  <a:pt x="2702708" y="851114"/>
                  <a:pt x="2702708" y="796127"/>
                  <a:pt x="2676837" y="753167"/>
                </a:cubicBezTo>
                <a:cubicBezTo>
                  <a:pt x="2626820" y="667035"/>
                  <a:pt x="2583056" y="591669"/>
                  <a:pt x="2544761" y="525724"/>
                </a:cubicBezTo>
                <a:lnTo>
                  <a:pt x="2525427" y="492430"/>
                </a:lnTo>
                <a:lnTo>
                  <a:pt x="2614995" y="492430"/>
                </a:lnTo>
                <a:cubicBezTo>
                  <a:pt x="2893530" y="492430"/>
                  <a:pt x="3339185" y="492430"/>
                  <a:pt x="4052233" y="492430"/>
                </a:cubicBezTo>
                <a:cubicBezTo>
                  <a:pt x="4171332" y="492430"/>
                  <a:pt x="4286323" y="557897"/>
                  <a:pt x="4343819" y="664281"/>
                </a:cubicBezTo>
                <a:cubicBezTo>
                  <a:pt x="4343819" y="664281"/>
                  <a:pt x="4343819" y="664281"/>
                  <a:pt x="5296604" y="2305041"/>
                </a:cubicBezTo>
                <a:cubicBezTo>
                  <a:pt x="5358207" y="2407332"/>
                  <a:pt x="5358207" y="2538266"/>
                  <a:pt x="5296604" y="2640558"/>
                </a:cubicBezTo>
                <a:cubicBezTo>
                  <a:pt x="5296604" y="2640558"/>
                  <a:pt x="5296604" y="2640558"/>
                  <a:pt x="4343819" y="4281318"/>
                </a:cubicBezTo>
                <a:cubicBezTo>
                  <a:pt x="4286323" y="4387702"/>
                  <a:pt x="4171332" y="4453168"/>
                  <a:pt x="4052233" y="4453168"/>
                </a:cubicBezTo>
                <a:cubicBezTo>
                  <a:pt x="4052233" y="4453168"/>
                  <a:pt x="4052233" y="4453168"/>
                  <a:pt x="2150770" y="4453168"/>
                </a:cubicBezTo>
                <a:cubicBezTo>
                  <a:pt x="2027565" y="4453168"/>
                  <a:pt x="1916680" y="4387702"/>
                  <a:pt x="1855078" y="4281318"/>
                </a:cubicBezTo>
                <a:cubicBezTo>
                  <a:pt x="1855078" y="4281318"/>
                  <a:pt x="1855078" y="4281318"/>
                  <a:pt x="906399" y="2640558"/>
                </a:cubicBezTo>
                <a:cubicBezTo>
                  <a:pt x="844796" y="2538266"/>
                  <a:pt x="844796" y="2407332"/>
                  <a:pt x="906399" y="2305041"/>
                </a:cubicBezTo>
                <a:cubicBezTo>
                  <a:pt x="906399" y="2305041"/>
                  <a:pt x="906399" y="2305041"/>
                  <a:pt x="1258651" y="1695815"/>
                </a:cubicBezTo>
                <a:lnTo>
                  <a:pt x="1288338" y="1644472"/>
                </a:lnTo>
                <a:lnTo>
                  <a:pt x="1287293" y="1644034"/>
                </a:lnTo>
                <a:cubicBezTo>
                  <a:pt x="1265949" y="1631576"/>
                  <a:pt x="1247840" y="1613534"/>
                  <a:pt x="1234904" y="1591195"/>
                </a:cubicBezTo>
                <a:cubicBezTo>
                  <a:pt x="1234904" y="1591195"/>
                  <a:pt x="1234904" y="1591195"/>
                  <a:pt x="836494" y="902135"/>
                </a:cubicBezTo>
                <a:cubicBezTo>
                  <a:pt x="810622" y="859177"/>
                  <a:pt x="810622" y="804190"/>
                  <a:pt x="836494" y="761230"/>
                </a:cubicBezTo>
                <a:cubicBezTo>
                  <a:pt x="836494" y="761230"/>
                  <a:pt x="836494" y="761230"/>
                  <a:pt x="1234904" y="72172"/>
                </a:cubicBezTo>
                <a:cubicBezTo>
                  <a:pt x="1260775" y="27495"/>
                  <a:pt x="1307343" y="0"/>
                  <a:pt x="1359084"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screenshot of a computer program&#10;&#10;Description automatically generated">
            <a:extLst>
              <a:ext uri="{FF2B5EF4-FFF2-40B4-BE49-F238E27FC236}">
                <a16:creationId xmlns:a16="http://schemas.microsoft.com/office/drawing/2014/main" id="{11015E39-DE43-BE34-BABC-F804119AC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354" y="100556"/>
            <a:ext cx="10790886" cy="3226984"/>
          </a:xfrm>
          <a:prstGeom prst="rect">
            <a:avLst/>
          </a:prstGeom>
        </p:spPr>
      </p:pic>
      <p:pic>
        <p:nvPicPr>
          <p:cNvPr id="5" name="Picture 4" descr="A graph of blue bars&#10;&#10;Description automatically generated">
            <a:extLst>
              <a:ext uri="{FF2B5EF4-FFF2-40B4-BE49-F238E27FC236}">
                <a16:creationId xmlns:a16="http://schemas.microsoft.com/office/drawing/2014/main" id="{F6FEE08F-16C9-99E5-4034-087852E8BD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353" y="3327540"/>
            <a:ext cx="10790887" cy="3572355"/>
          </a:xfrm>
          <a:prstGeom prst="rect">
            <a:avLst/>
          </a:prstGeom>
        </p:spPr>
      </p:pic>
    </p:spTree>
    <p:extLst>
      <p:ext uri="{BB962C8B-B14F-4D97-AF65-F5344CB8AC3E}">
        <p14:creationId xmlns:p14="http://schemas.microsoft.com/office/powerpoint/2010/main" val="2518549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D1D4658-32CD-4903-BDA6-7B54EEA4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7A29A97C-0C3C-4F06-9CA4-68DFD1CE4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0886" y="983228"/>
            <a:ext cx="8301112" cy="5874772"/>
          </a:xfrm>
          <a:custGeom>
            <a:avLst/>
            <a:gdLst>
              <a:gd name="connsiteX0" fmla="*/ 3607511 w 8301112"/>
              <a:gd name="connsiteY0" fmla="*/ 0 h 5874772"/>
              <a:gd name="connsiteX1" fmla="*/ 8106431 w 8301112"/>
              <a:gd name="connsiteY1" fmla="*/ 0 h 5874772"/>
              <a:gd name="connsiteX2" fmla="*/ 8301112 w 8301112"/>
              <a:gd name="connsiteY2" fmla="*/ 0 h 5874772"/>
              <a:gd name="connsiteX3" fmla="*/ 8301112 w 8301112"/>
              <a:gd name="connsiteY3" fmla="*/ 5874772 h 5874772"/>
              <a:gd name="connsiteX4" fmla="*/ 27685 w 8301112"/>
              <a:gd name="connsiteY4" fmla="*/ 5874772 h 5874772"/>
              <a:gd name="connsiteX5" fmla="*/ 24376 w 8301112"/>
              <a:gd name="connsiteY5" fmla="*/ 5862584 h 5874772"/>
              <a:gd name="connsiteX6" fmla="*/ 97502 w 8301112"/>
              <a:gd name="connsiteY6" fmla="*/ 5167850 h 5874772"/>
              <a:gd name="connsiteX7" fmla="*/ 2827510 w 8301112"/>
              <a:gd name="connsiteY7" fmla="*/ 438782 h 5874772"/>
              <a:gd name="connsiteX8" fmla="*/ 3607511 w 8301112"/>
              <a:gd name="connsiteY8" fmla="*/ 0 h 58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1112" h="5874772">
                <a:moveTo>
                  <a:pt x="3607511" y="0"/>
                </a:moveTo>
                <a:cubicBezTo>
                  <a:pt x="3607511" y="0"/>
                  <a:pt x="3607511" y="0"/>
                  <a:pt x="8106431" y="0"/>
                </a:cubicBezTo>
                <a:lnTo>
                  <a:pt x="8301112" y="0"/>
                </a:lnTo>
                <a:lnTo>
                  <a:pt x="8301112" y="5874772"/>
                </a:lnTo>
                <a:lnTo>
                  <a:pt x="27685" y="5874772"/>
                </a:lnTo>
                <a:lnTo>
                  <a:pt x="24376" y="5862584"/>
                </a:lnTo>
                <a:cubicBezTo>
                  <a:pt x="-24375" y="5631005"/>
                  <a:pt x="0" y="5362863"/>
                  <a:pt x="97502" y="5167850"/>
                </a:cubicBezTo>
                <a:cubicBezTo>
                  <a:pt x="97502" y="5167850"/>
                  <a:pt x="97502" y="5167850"/>
                  <a:pt x="2827510" y="438782"/>
                </a:cubicBezTo>
                <a:cubicBezTo>
                  <a:pt x="2973760" y="195014"/>
                  <a:pt x="3331265" y="0"/>
                  <a:pt x="3607511"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801292C1-8B12-4AF2-9B59-8851A132E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360023"/>
            <a:ext cx="5342806" cy="4453168"/>
          </a:xfrm>
          <a:custGeom>
            <a:avLst/>
            <a:gdLst>
              <a:gd name="connsiteX0" fmla="*/ 313737 w 5342806"/>
              <a:gd name="connsiteY0" fmla="*/ 2699726 h 4453168"/>
              <a:gd name="connsiteX1" fmla="*/ 775980 w 5342806"/>
              <a:gd name="connsiteY1" fmla="*/ 2699726 h 4453168"/>
              <a:gd name="connsiteX2" fmla="*/ 846865 w 5342806"/>
              <a:gd name="connsiteY2" fmla="*/ 2741502 h 4453168"/>
              <a:gd name="connsiteX3" fmla="*/ 1078485 w 5342806"/>
              <a:gd name="connsiteY3" fmla="*/ 3140369 h 4453168"/>
              <a:gd name="connsiteX4" fmla="*/ 1078485 w 5342806"/>
              <a:gd name="connsiteY4" fmla="*/ 3221933 h 4453168"/>
              <a:gd name="connsiteX5" fmla="*/ 846865 w 5342806"/>
              <a:gd name="connsiteY5" fmla="*/ 3620799 h 4453168"/>
              <a:gd name="connsiteX6" fmla="*/ 775980 w 5342806"/>
              <a:gd name="connsiteY6" fmla="*/ 3662576 h 4453168"/>
              <a:gd name="connsiteX7" fmla="*/ 313737 w 5342806"/>
              <a:gd name="connsiteY7" fmla="*/ 3662576 h 4453168"/>
              <a:gd name="connsiteX8" fmla="*/ 241855 w 5342806"/>
              <a:gd name="connsiteY8" fmla="*/ 3620799 h 4453168"/>
              <a:gd name="connsiteX9" fmla="*/ 11232 w 5342806"/>
              <a:gd name="connsiteY9" fmla="*/ 3221933 h 4453168"/>
              <a:gd name="connsiteX10" fmla="*/ 11232 w 5342806"/>
              <a:gd name="connsiteY10" fmla="*/ 3140369 h 4453168"/>
              <a:gd name="connsiteX11" fmla="*/ 241855 w 5342806"/>
              <a:gd name="connsiteY11" fmla="*/ 2741502 h 4453168"/>
              <a:gd name="connsiteX12" fmla="*/ 313737 w 5342806"/>
              <a:gd name="connsiteY12" fmla="*/ 2699726 h 4453168"/>
              <a:gd name="connsiteX13" fmla="*/ 2150770 w 5342806"/>
              <a:gd name="connsiteY13" fmla="*/ 492430 h 4453168"/>
              <a:gd name="connsiteX14" fmla="*/ 2388454 w 5342806"/>
              <a:gd name="connsiteY14" fmla="*/ 492430 h 4453168"/>
              <a:gd name="connsiteX15" fmla="*/ 2416181 w 5342806"/>
              <a:gd name="connsiteY15" fmla="*/ 492430 h 4453168"/>
              <a:gd name="connsiteX16" fmla="*/ 2442639 w 5342806"/>
              <a:gd name="connsiteY16" fmla="*/ 537992 h 4453168"/>
              <a:gd name="connsiteX17" fmla="*/ 2572233 w 5342806"/>
              <a:gd name="connsiteY17" fmla="*/ 761161 h 4453168"/>
              <a:gd name="connsiteX18" fmla="*/ 2572233 w 5342806"/>
              <a:gd name="connsiteY18" fmla="*/ 886078 h 4453168"/>
              <a:gd name="connsiteX19" fmla="*/ 2217501 w 5342806"/>
              <a:gd name="connsiteY19" fmla="*/ 1496950 h 4453168"/>
              <a:gd name="connsiteX20" fmla="*/ 2108941 w 5342806"/>
              <a:gd name="connsiteY20" fmla="*/ 1560931 h 4453168"/>
              <a:gd name="connsiteX21" fmla="*/ 1401007 w 5342806"/>
              <a:gd name="connsiteY21" fmla="*/ 1560931 h 4453168"/>
              <a:gd name="connsiteX22" fmla="*/ 1367679 w 5342806"/>
              <a:gd name="connsiteY22" fmla="*/ 1556504 h 4453168"/>
              <a:gd name="connsiteX23" fmla="*/ 1344756 w 5342806"/>
              <a:gd name="connsiteY23" fmla="*/ 1546893 h 4453168"/>
              <a:gd name="connsiteX24" fmla="*/ 1358765 w 5342806"/>
              <a:gd name="connsiteY24" fmla="*/ 1522665 h 4453168"/>
              <a:gd name="connsiteX25" fmla="*/ 1855078 w 5342806"/>
              <a:gd name="connsiteY25" fmla="*/ 664281 h 4453168"/>
              <a:gd name="connsiteX26" fmla="*/ 2150770 w 5342806"/>
              <a:gd name="connsiteY26" fmla="*/ 492430 h 4453168"/>
              <a:gd name="connsiteX27" fmla="*/ 1359084 w 5342806"/>
              <a:gd name="connsiteY27" fmla="*/ 0 h 4453168"/>
              <a:gd name="connsiteX28" fmla="*/ 2157630 w 5342806"/>
              <a:gd name="connsiteY28" fmla="*/ 0 h 4453168"/>
              <a:gd name="connsiteX29" fmla="*/ 2280085 w 5342806"/>
              <a:gd name="connsiteY29" fmla="*/ 72172 h 4453168"/>
              <a:gd name="connsiteX30" fmla="*/ 2494708 w 5342806"/>
              <a:gd name="connsiteY30" fmla="*/ 441767 h 4453168"/>
              <a:gd name="connsiteX31" fmla="*/ 2518954 w 5342806"/>
              <a:gd name="connsiteY31" fmla="*/ 483519 h 4453168"/>
              <a:gd name="connsiteX32" fmla="*/ 2499877 w 5342806"/>
              <a:gd name="connsiteY32" fmla="*/ 483519 h 4453168"/>
              <a:gd name="connsiteX33" fmla="*/ 2409708 w 5342806"/>
              <a:gd name="connsiteY33" fmla="*/ 483519 h 4453168"/>
              <a:gd name="connsiteX34" fmla="*/ 2370537 w 5342806"/>
              <a:gd name="connsiteY34" fmla="*/ 416064 h 4453168"/>
              <a:gd name="connsiteX35" fmla="*/ 2220885 w 5342806"/>
              <a:gd name="connsiteY35" fmla="*/ 158353 h 4453168"/>
              <a:gd name="connsiteX36" fmla="*/ 2112324 w 5342806"/>
              <a:gd name="connsiteY36" fmla="*/ 94371 h 4453168"/>
              <a:gd name="connsiteX37" fmla="*/ 1404390 w 5342806"/>
              <a:gd name="connsiteY37" fmla="*/ 94371 h 4453168"/>
              <a:gd name="connsiteX38" fmla="*/ 1294301 w 5342806"/>
              <a:gd name="connsiteY38" fmla="*/ 158353 h 4453168"/>
              <a:gd name="connsiteX39" fmla="*/ 941098 w 5342806"/>
              <a:gd name="connsiteY39" fmla="*/ 769224 h 4453168"/>
              <a:gd name="connsiteX40" fmla="*/ 941098 w 5342806"/>
              <a:gd name="connsiteY40" fmla="*/ 894141 h 4453168"/>
              <a:gd name="connsiteX41" fmla="*/ 1294301 w 5342806"/>
              <a:gd name="connsiteY41" fmla="*/ 1505013 h 4453168"/>
              <a:gd name="connsiteX42" fmla="*/ 1340745 w 5342806"/>
              <a:gd name="connsiteY42" fmla="*/ 1551856 h 4453168"/>
              <a:gd name="connsiteX43" fmla="*/ 1346119 w 5342806"/>
              <a:gd name="connsiteY43" fmla="*/ 1554109 h 4453168"/>
              <a:gd name="connsiteX44" fmla="*/ 1317310 w 5342806"/>
              <a:gd name="connsiteY44" fmla="*/ 1603934 h 4453168"/>
              <a:gd name="connsiteX45" fmla="*/ 1295884 w 5342806"/>
              <a:gd name="connsiteY45" fmla="*/ 1640991 h 4453168"/>
              <a:gd name="connsiteX46" fmla="*/ 1318107 w 5342806"/>
              <a:gd name="connsiteY46" fmla="*/ 1650309 h 4453168"/>
              <a:gd name="connsiteX47" fmla="*/ 1355700 w 5342806"/>
              <a:gd name="connsiteY47" fmla="*/ 1655302 h 4453168"/>
              <a:gd name="connsiteX48" fmla="*/ 2154247 w 5342806"/>
              <a:gd name="connsiteY48" fmla="*/ 1655302 h 4453168"/>
              <a:gd name="connsiteX49" fmla="*/ 2276701 w 5342806"/>
              <a:gd name="connsiteY49" fmla="*/ 1583132 h 4453168"/>
              <a:gd name="connsiteX50" fmla="*/ 2676837 w 5342806"/>
              <a:gd name="connsiteY50" fmla="*/ 894072 h 4453168"/>
              <a:gd name="connsiteX51" fmla="*/ 2676837 w 5342806"/>
              <a:gd name="connsiteY51" fmla="*/ 753167 h 4453168"/>
              <a:gd name="connsiteX52" fmla="*/ 2544761 w 5342806"/>
              <a:gd name="connsiteY52" fmla="*/ 525724 h 4453168"/>
              <a:gd name="connsiteX53" fmla="*/ 2525427 w 5342806"/>
              <a:gd name="connsiteY53" fmla="*/ 492430 h 4453168"/>
              <a:gd name="connsiteX54" fmla="*/ 2614995 w 5342806"/>
              <a:gd name="connsiteY54" fmla="*/ 492430 h 4453168"/>
              <a:gd name="connsiteX55" fmla="*/ 4052233 w 5342806"/>
              <a:gd name="connsiteY55" fmla="*/ 492430 h 4453168"/>
              <a:gd name="connsiteX56" fmla="*/ 4343819 w 5342806"/>
              <a:gd name="connsiteY56" fmla="*/ 664281 h 4453168"/>
              <a:gd name="connsiteX57" fmla="*/ 5296604 w 5342806"/>
              <a:gd name="connsiteY57" fmla="*/ 2305041 h 4453168"/>
              <a:gd name="connsiteX58" fmla="*/ 5296604 w 5342806"/>
              <a:gd name="connsiteY58" fmla="*/ 2640558 h 4453168"/>
              <a:gd name="connsiteX59" fmla="*/ 4343819 w 5342806"/>
              <a:gd name="connsiteY59" fmla="*/ 4281318 h 4453168"/>
              <a:gd name="connsiteX60" fmla="*/ 4052233 w 5342806"/>
              <a:gd name="connsiteY60" fmla="*/ 4453168 h 4453168"/>
              <a:gd name="connsiteX61" fmla="*/ 2150770 w 5342806"/>
              <a:gd name="connsiteY61" fmla="*/ 4453168 h 4453168"/>
              <a:gd name="connsiteX62" fmla="*/ 1855078 w 5342806"/>
              <a:gd name="connsiteY62" fmla="*/ 4281318 h 4453168"/>
              <a:gd name="connsiteX63" fmla="*/ 906399 w 5342806"/>
              <a:gd name="connsiteY63" fmla="*/ 2640558 h 4453168"/>
              <a:gd name="connsiteX64" fmla="*/ 906399 w 5342806"/>
              <a:gd name="connsiteY64" fmla="*/ 2305041 h 4453168"/>
              <a:gd name="connsiteX65" fmla="*/ 1258651 w 5342806"/>
              <a:gd name="connsiteY65" fmla="*/ 1695815 h 4453168"/>
              <a:gd name="connsiteX66" fmla="*/ 1288338 w 5342806"/>
              <a:gd name="connsiteY66" fmla="*/ 1644472 h 4453168"/>
              <a:gd name="connsiteX67" fmla="*/ 1287293 w 5342806"/>
              <a:gd name="connsiteY67" fmla="*/ 1644034 h 4453168"/>
              <a:gd name="connsiteX68" fmla="*/ 1234904 w 5342806"/>
              <a:gd name="connsiteY68" fmla="*/ 1591195 h 4453168"/>
              <a:gd name="connsiteX69" fmla="*/ 836494 w 5342806"/>
              <a:gd name="connsiteY69" fmla="*/ 902135 h 4453168"/>
              <a:gd name="connsiteX70" fmla="*/ 836494 w 5342806"/>
              <a:gd name="connsiteY70" fmla="*/ 761230 h 4453168"/>
              <a:gd name="connsiteX71" fmla="*/ 1234904 w 5342806"/>
              <a:gd name="connsiteY71" fmla="*/ 72172 h 4453168"/>
              <a:gd name="connsiteX72" fmla="*/ 1359084 w 5342806"/>
              <a:gd name="connsiteY72" fmla="*/ 0 h 4453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342806" h="4453168">
                <a:moveTo>
                  <a:pt x="313737" y="2699726"/>
                </a:moveTo>
                <a:cubicBezTo>
                  <a:pt x="313737" y="2699726"/>
                  <a:pt x="313737" y="2699726"/>
                  <a:pt x="775980" y="2699726"/>
                </a:cubicBezTo>
                <a:cubicBezTo>
                  <a:pt x="804933" y="2699726"/>
                  <a:pt x="832887" y="2715641"/>
                  <a:pt x="846865" y="2741502"/>
                </a:cubicBezTo>
                <a:cubicBezTo>
                  <a:pt x="846865" y="2741502"/>
                  <a:pt x="846865" y="2741502"/>
                  <a:pt x="1078485" y="3140369"/>
                </a:cubicBezTo>
                <a:cubicBezTo>
                  <a:pt x="1093461" y="3165236"/>
                  <a:pt x="1093461" y="3197066"/>
                  <a:pt x="1078485" y="3221933"/>
                </a:cubicBezTo>
                <a:cubicBezTo>
                  <a:pt x="1078485" y="3221933"/>
                  <a:pt x="1078485" y="3221933"/>
                  <a:pt x="846865" y="3620799"/>
                </a:cubicBezTo>
                <a:cubicBezTo>
                  <a:pt x="832887" y="3646661"/>
                  <a:pt x="804933" y="3662576"/>
                  <a:pt x="775980" y="3662576"/>
                </a:cubicBezTo>
                <a:cubicBezTo>
                  <a:pt x="775980" y="3662576"/>
                  <a:pt x="775980" y="3662576"/>
                  <a:pt x="313737" y="3662576"/>
                </a:cubicBezTo>
                <a:cubicBezTo>
                  <a:pt x="283786" y="3662576"/>
                  <a:pt x="256830" y="3646661"/>
                  <a:pt x="241855" y="3620799"/>
                </a:cubicBezTo>
                <a:cubicBezTo>
                  <a:pt x="241855" y="3620799"/>
                  <a:pt x="241855" y="3620799"/>
                  <a:pt x="11232" y="3221933"/>
                </a:cubicBezTo>
                <a:cubicBezTo>
                  <a:pt x="-3743" y="3197066"/>
                  <a:pt x="-3743" y="3165236"/>
                  <a:pt x="11232" y="3140369"/>
                </a:cubicBezTo>
                <a:cubicBezTo>
                  <a:pt x="11232" y="3140369"/>
                  <a:pt x="11232" y="3140369"/>
                  <a:pt x="241855" y="2741502"/>
                </a:cubicBezTo>
                <a:cubicBezTo>
                  <a:pt x="256830" y="2715641"/>
                  <a:pt x="283786" y="2699726"/>
                  <a:pt x="313737" y="2699726"/>
                </a:cubicBezTo>
                <a:close/>
                <a:moveTo>
                  <a:pt x="2150770" y="492430"/>
                </a:moveTo>
                <a:cubicBezTo>
                  <a:pt x="2150770" y="492430"/>
                  <a:pt x="2150770" y="492430"/>
                  <a:pt x="2388454" y="492430"/>
                </a:cubicBezTo>
                <a:lnTo>
                  <a:pt x="2416181" y="492430"/>
                </a:lnTo>
                <a:lnTo>
                  <a:pt x="2442639" y="537992"/>
                </a:lnTo>
                <a:cubicBezTo>
                  <a:pt x="2479480" y="601434"/>
                  <a:pt x="2522349" y="675258"/>
                  <a:pt x="2572233" y="761161"/>
                </a:cubicBezTo>
                <a:cubicBezTo>
                  <a:pt x="2595168" y="799246"/>
                  <a:pt x="2595168" y="847994"/>
                  <a:pt x="2572233" y="886078"/>
                </a:cubicBezTo>
                <a:cubicBezTo>
                  <a:pt x="2572233" y="886078"/>
                  <a:pt x="2572233" y="886078"/>
                  <a:pt x="2217501" y="1496950"/>
                </a:cubicBezTo>
                <a:cubicBezTo>
                  <a:pt x="2196094" y="1536558"/>
                  <a:pt x="2153283" y="1560931"/>
                  <a:pt x="2108941" y="1560931"/>
                </a:cubicBezTo>
                <a:cubicBezTo>
                  <a:pt x="2108941" y="1560931"/>
                  <a:pt x="2108941" y="1560931"/>
                  <a:pt x="1401007" y="1560931"/>
                </a:cubicBezTo>
                <a:cubicBezTo>
                  <a:pt x="1389539" y="1560931"/>
                  <a:pt x="1378359" y="1559408"/>
                  <a:pt x="1367679" y="1556504"/>
                </a:cubicBezTo>
                <a:lnTo>
                  <a:pt x="1344756" y="1546893"/>
                </a:lnTo>
                <a:lnTo>
                  <a:pt x="1358765" y="1522665"/>
                </a:lnTo>
                <a:cubicBezTo>
                  <a:pt x="1485427" y="1303600"/>
                  <a:pt x="1647555" y="1023197"/>
                  <a:pt x="1855078" y="664281"/>
                </a:cubicBezTo>
                <a:cubicBezTo>
                  <a:pt x="1916680" y="557897"/>
                  <a:pt x="2027565" y="492430"/>
                  <a:pt x="2150770" y="492430"/>
                </a:cubicBezTo>
                <a:close/>
                <a:moveTo>
                  <a:pt x="1359084" y="0"/>
                </a:moveTo>
                <a:cubicBezTo>
                  <a:pt x="1359084" y="0"/>
                  <a:pt x="1359084" y="0"/>
                  <a:pt x="2157630" y="0"/>
                </a:cubicBezTo>
                <a:cubicBezTo>
                  <a:pt x="2207647" y="0"/>
                  <a:pt x="2255938" y="27495"/>
                  <a:pt x="2280085" y="72172"/>
                </a:cubicBezTo>
                <a:cubicBezTo>
                  <a:pt x="2280085" y="72172"/>
                  <a:pt x="2280085" y="72172"/>
                  <a:pt x="2494708" y="441767"/>
                </a:cubicBezTo>
                <a:lnTo>
                  <a:pt x="2518954" y="483519"/>
                </a:lnTo>
                <a:lnTo>
                  <a:pt x="2499877" y="483519"/>
                </a:lnTo>
                <a:lnTo>
                  <a:pt x="2409708" y="483519"/>
                </a:lnTo>
                <a:lnTo>
                  <a:pt x="2370537" y="416064"/>
                </a:lnTo>
                <a:cubicBezTo>
                  <a:pt x="2220885" y="158353"/>
                  <a:pt x="2220885" y="158353"/>
                  <a:pt x="2220885" y="158353"/>
                </a:cubicBezTo>
                <a:cubicBezTo>
                  <a:pt x="2199478" y="118745"/>
                  <a:pt x="2156666" y="94371"/>
                  <a:pt x="2112324" y="94371"/>
                </a:cubicBezTo>
                <a:cubicBezTo>
                  <a:pt x="1404390" y="94371"/>
                  <a:pt x="1404390" y="94371"/>
                  <a:pt x="1404390" y="94371"/>
                </a:cubicBezTo>
                <a:cubicBezTo>
                  <a:pt x="1358520" y="94371"/>
                  <a:pt x="1317236" y="118745"/>
                  <a:pt x="1294301" y="158353"/>
                </a:cubicBezTo>
                <a:cubicBezTo>
                  <a:pt x="941098" y="769224"/>
                  <a:pt x="941098" y="769224"/>
                  <a:pt x="941098" y="769224"/>
                </a:cubicBezTo>
                <a:cubicBezTo>
                  <a:pt x="918163" y="807309"/>
                  <a:pt x="918163" y="856057"/>
                  <a:pt x="941098" y="894141"/>
                </a:cubicBezTo>
                <a:cubicBezTo>
                  <a:pt x="1294301" y="1505013"/>
                  <a:pt x="1294301" y="1505013"/>
                  <a:pt x="1294301" y="1505013"/>
                </a:cubicBezTo>
                <a:cubicBezTo>
                  <a:pt x="1305769" y="1524817"/>
                  <a:pt x="1321823" y="1540812"/>
                  <a:pt x="1340745" y="1551856"/>
                </a:cubicBezTo>
                <a:lnTo>
                  <a:pt x="1346119" y="1554109"/>
                </a:lnTo>
                <a:lnTo>
                  <a:pt x="1317310" y="1603934"/>
                </a:lnTo>
                <a:lnTo>
                  <a:pt x="1295884" y="1640991"/>
                </a:lnTo>
                <a:lnTo>
                  <a:pt x="1318107" y="1650309"/>
                </a:lnTo>
                <a:cubicBezTo>
                  <a:pt x="1330154" y="1653584"/>
                  <a:pt x="1342766" y="1655302"/>
                  <a:pt x="1355700" y="1655302"/>
                </a:cubicBezTo>
                <a:cubicBezTo>
                  <a:pt x="2154247" y="1655302"/>
                  <a:pt x="2154247" y="1655302"/>
                  <a:pt x="2154247" y="1655302"/>
                </a:cubicBezTo>
                <a:cubicBezTo>
                  <a:pt x="2204264" y="1655302"/>
                  <a:pt x="2252555" y="1627810"/>
                  <a:pt x="2276701" y="1583132"/>
                </a:cubicBezTo>
                <a:cubicBezTo>
                  <a:pt x="2676837" y="894072"/>
                  <a:pt x="2676837" y="894072"/>
                  <a:pt x="2676837" y="894072"/>
                </a:cubicBezTo>
                <a:cubicBezTo>
                  <a:pt x="2702708" y="851114"/>
                  <a:pt x="2702708" y="796127"/>
                  <a:pt x="2676837" y="753167"/>
                </a:cubicBezTo>
                <a:cubicBezTo>
                  <a:pt x="2626820" y="667035"/>
                  <a:pt x="2583056" y="591669"/>
                  <a:pt x="2544761" y="525724"/>
                </a:cubicBezTo>
                <a:lnTo>
                  <a:pt x="2525427" y="492430"/>
                </a:lnTo>
                <a:lnTo>
                  <a:pt x="2614995" y="492430"/>
                </a:lnTo>
                <a:cubicBezTo>
                  <a:pt x="2893530" y="492430"/>
                  <a:pt x="3339185" y="492430"/>
                  <a:pt x="4052233" y="492430"/>
                </a:cubicBezTo>
                <a:cubicBezTo>
                  <a:pt x="4171332" y="492430"/>
                  <a:pt x="4286323" y="557897"/>
                  <a:pt x="4343819" y="664281"/>
                </a:cubicBezTo>
                <a:cubicBezTo>
                  <a:pt x="4343819" y="664281"/>
                  <a:pt x="4343819" y="664281"/>
                  <a:pt x="5296604" y="2305041"/>
                </a:cubicBezTo>
                <a:cubicBezTo>
                  <a:pt x="5358207" y="2407332"/>
                  <a:pt x="5358207" y="2538266"/>
                  <a:pt x="5296604" y="2640558"/>
                </a:cubicBezTo>
                <a:cubicBezTo>
                  <a:pt x="5296604" y="2640558"/>
                  <a:pt x="5296604" y="2640558"/>
                  <a:pt x="4343819" y="4281318"/>
                </a:cubicBezTo>
                <a:cubicBezTo>
                  <a:pt x="4286323" y="4387702"/>
                  <a:pt x="4171332" y="4453168"/>
                  <a:pt x="4052233" y="4453168"/>
                </a:cubicBezTo>
                <a:cubicBezTo>
                  <a:pt x="4052233" y="4453168"/>
                  <a:pt x="4052233" y="4453168"/>
                  <a:pt x="2150770" y="4453168"/>
                </a:cubicBezTo>
                <a:cubicBezTo>
                  <a:pt x="2027565" y="4453168"/>
                  <a:pt x="1916680" y="4387702"/>
                  <a:pt x="1855078" y="4281318"/>
                </a:cubicBezTo>
                <a:cubicBezTo>
                  <a:pt x="1855078" y="4281318"/>
                  <a:pt x="1855078" y="4281318"/>
                  <a:pt x="906399" y="2640558"/>
                </a:cubicBezTo>
                <a:cubicBezTo>
                  <a:pt x="844796" y="2538266"/>
                  <a:pt x="844796" y="2407332"/>
                  <a:pt x="906399" y="2305041"/>
                </a:cubicBezTo>
                <a:cubicBezTo>
                  <a:pt x="906399" y="2305041"/>
                  <a:pt x="906399" y="2305041"/>
                  <a:pt x="1258651" y="1695815"/>
                </a:cubicBezTo>
                <a:lnTo>
                  <a:pt x="1288338" y="1644472"/>
                </a:lnTo>
                <a:lnTo>
                  <a:pt x="1287293" y="1644034"/>
                </a:lnTo>
                <a:cubicBezTo>
                  <a:pt x="1265949" y="1631576"/>
                  <a:pt x="1247840" y="1613534"/>
                  <a:pt x="1234904" y="1591195"/>
                </a:cubicBezTo>
                <a:cubicBezTo>
                  <a:pt x="1234904" y="1591195"/>
                  <a:pt x="1234904" y="1591195"/>
                  <a:pt x="836494" y="902135"/>
                </a:cubicBezTo>
                <a:cubicBezTo>
                  <a:pt x="810622" y="859177"/>
                  <a:pt x="810622" y="804190"/>
                  <a:pt x="836494" y="761230"/>
                </a:cubicBezTo>
                <a:cubicBezTo>
                  <a:pt x="836494" y="761230"/>
                  <a:pt x="836494" y="761230"/>
                  <a:pt x="1234904" y="72172"/>
                </a:cubicBezTo>
                <a:cubicBezTo>
                  <a:pt x="1260775" y="27495"/>
                  <a:pt x="1307343" y="0"/>
                  <a:pt x="1359084"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screenshot of a computer code&#10;&#10;Description automatically generated">
            <a:extLst>
              <a:ext uri="{FF2B5EF4-FFF2-40B4-BE49-F238E27FC236}">
                <a16:creationId xmlns:a16="http://schemas.microsoft.com/office/drawing/2014/main" id="{5E8781EA-F3D4-898F-8CB9-C607423B0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851" y="1435069"/>
            <a:ext cx="7066699" cy="3987861"/>
          </a:xfrm>
          <a:prstGeom prst="rect">
            <a:avLst/>
          </a:prstGeom>
        </p:spPr>
      </p:pic>
      <p:pic>
        <p:nvPicPr>
          <p:cNvPr id="5" name="Picture 4" descr="A graph with a line and a point&#10;&#10;Description automatically generated">
            <a:extLst>
              <a:ext uri="{FF2B5EF4-FFF2-40B4-BE49-F238E27FC236}">
                <a16:creationId xmlns:a16="http://schemas.microsoft.com/office/drawing/2014/main" id="{63597185-F8E4-51EF-DC90-0E4889B18C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7552" y="1435069"/>
            <a:ext cx="4303596" cy="3987861"/>
          </a:xfrm>
          <a:prstGeom prst="rect">
            <a:avLst/>
          </a:prstGeom>
        </p:spPr>
      </p:pic>
      <p:sp>
        <p:nvSpPr>
          <p:cNvPr id="6" name="TextBox 5">
            <a:extLst>
              <a:ext uri="{FF2B5EF4-FFF2-40B4-BE49-F238E27FC236}">
                <a16:creationId xmlns:a16="http://schemas.microsoft.com/office/drawing/2014/main" id="{1C69B90A-1497-84C1-4579-9387B1F23252}"/>
              </a:ext>
            </a:extLst>
          </p:cNvPr>
          <p:cNvSpPr txBox="1"/>
          <p:nvPr/>
        </p:nvSpPr>
        <p:spPr>
          <a:xfrm>
            <a:off x="1184996" y="574381"/>
            <a:ext cx="2818044"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600" b="1" dirty="0">
                <a:solidFill>
                  <a:schemeClr val="accent2">
                    <a:lumMod val="75000"/>
                  </a:schemeClr>
                </a:solidFill>
              </a:rPr>
              <a:t>LINE CHART </a:t>
            </a:r>
            <a:endParaRPr lang="en-IN" sz="3600" b="1" dirty="0">
              <a:solidFill>
                <a:schemeClr val="accent2">
                  <a:lumMod val="75000"/>
                </a:schemeClr>
              </a:solidFill>
            </a:endParaRPr>
          </a:p>
        </p:txBody>
      </p:sp>
    </p:spTree>
    <p:extLst>
      <p:ext uri="{BB962C8B-B14F-4D97-AF65-F5344CB8AC3E}">
        <p14:creationId xmlns:p14="http://schemas.microsoft.com/office/powerpoint/2010/main" val="1465655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D1D4658-32CD-4903-BDA6-7B54EEA4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7A29A97C-0C3C-4F06-9CA4-68DFD1CE4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0886" y="983228"/>
            <a:ext cx="8301112" cy="5874772"/>
          </a:xfrm>
          <a:custGeom>
            <a:avLst/>
            <a:gdLst>
              <a:gd name="connsiteX0" fmla="*/ 3607511 w 8301112"/>
              <a:gd name="connsiteY0" fmla="*/ 0 h 5874772"/>
              <a:gd name="connsiteX1" fmla="*/ 8106431 w 8301112"/>
              <a:gd name="connsiteY1" fmla="*/ 0 h 5874772"/>
              <a:gd name="connsiteX2" fmla="*/ 8301112 w 8301112"/>
              <a:gd name="connsiteY2" fmla="*/ 0 h 5874772"/>
              <a:gd name="connsiteX3" fmla="*/ 8301112 w 8301112"/>
              <a:gd name="connsiteY3" fmla="*/ 5874772 h 5874772"/>
              <a:gd name="connsiteX4" fmla="*/ 27685 w 8301112"/>
              <a:gd name="connsiteY4" fmla="*/ 5874772 h 5874772"/>
              <a:gd name="connsiteX5" fmla="*/ 24376 w 8301112"/>
              <a:gd name="connsiteY5" fmla="*/ 5862584 h 5874772"/>
              <a:gd name="connsiteX6" fmla="*/ 97502 w 8301112"/>
              <a:gd name="connsiteY6" fmla="*/ 5167850 h 5874772"/>
              <a:gd name="connsiteX7" fmla="*/ 2827510 w 8301112"/>
              <a:gd name="connsiteY7" fmla="*/ 438782 h 5874772"/>
              <a:gd name="connsiteX8" fmla="*/ 3607511 w 8301112"/>
              <a:gd name="connsiteY8" fmla="*/ 0 h 58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1112" h="5874772">
                <a:moveTo>
                  <a:pt x="3607511" y="0"/>
                </a:moveTo>
                <a:cubicBezTo>
                  <a:pt x="3607511" y="0"/>
                  <a:pt x="3607511" y="0"/>
                  <a:pt x="8106431" y="0"/>
                </a:cubicBezTo>
                <a:lnTo>
                  <a:pt x="8301112" y="0"/>
                </a:lnTo>
                <a:lnTo>
                  <a:pt x="8301112" y="5874772"/>
                </a:lnTo>
                <a:lnTo>
                  <a:pt x="27685" y="5874772"/>
                </a:lnTo>
                <a:lnTo>
                  <a:pt x="24376" y="5862584"/>
                </a:lnTo>
                <a:cubicBezTo>
                  <a:pt x="-24375" y="5631005"/>
                  <a:pt x="0" y="5362863"/>
                  <a:pt x="97502" y="5167850"/>
                </a:cubicBezTo>
                <a:cubicBezTo>
                  <a:pt x="97502" y="5167850"/>
                  <a:pt x="97502" y="5167850"/>
                  <a:pt x="2827510" y="438782"/>
                </a:cubicBezTo>
                <a:cubicBezTo>
                  <a:pt x="2973760" y="195014"/>
                  <a:pt x="3331265" y="0"/>
                  <a:pt x="3607511"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801292C1-8B12-4AF2-9B59-8851A132E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360023"/>
            <a:ext cx="5342806" cy="4453168"/>
          </a:xfrm>
          <a:custGeom>
            <a:avLst/>
            <a:gdLst>
              <a:gd name="connsiteX0" fmla="*/ 313737 w 5342806"/>
              <a:gd name="connsiteY0" fmla="*/ 2699726 h 4453168"/>
              <a:gd name="connsiteX1" fmla="*/ 775980 w 5342806"/>
              <a:gd name="connsiteY1" fmla="*/ 2699726 h 4453168"/>
              <a:gd name="connsiteX2" fmla="*/ 846865 w 5342806"/>
              <a:gd name="connsiteY2" fmla="*/ 2741502 h 4453168"/>
              <a:gd name="connsiteX3" fmla="*/ 1078485 w 5342806"/>
              <a:gd name="connsiteY3" fmla="*/ 3140369 h 4453168"/>
              <a:gd name="connsiteX4" fmla="*/ 1078485 w 5342806"/>
              <a:gd name="connsiteY4" fmla="*/ 3221933 h 4453168"/>
              <a:gd name="connsiteX5" fmla="*/ 846865 w 5342806"/>
              <a:gd name="connsiteY5" fmla="*/ 3620799 h 4453168"/>
              <a:gd name="connsiteX6" fmla="*/ 775980 w 5342806"/>
              <a:gd name="connsiteY6" fmla="*/ 3662576 h 4453168"/>
              <a:gd name="connsiteX7" fmla="*/ 313737 w 5342806"/>
              <a:gd name="connsiteY7" fmla="*/ 3662576 h 4453168"/>
              <a:gd name="connsiteX8" fmla="*/ 241855 w 5342806"/>
              <a:gd name="connsiteY8" fmla="*/ 3620799 h 4453168"/>
              <a:gd name="connsiteX9" fmla="*/ 11232 w 5342806"/>
              <a:gd name="connsiteY9" fmla="*/ 3221933 h 4453168"/>
              <a:gd name="connsiteX10" fmla="*/ 11232 w 5342806"/>
              <a:gd name="connsiteY10" fmla="*/ 3140369 h 4453168"/>
              <a:gd name="connsiteX11" fmla="*/ 241855 w 5342806"/>
              <a:gd name="connsiteY11" fmla="*/ 2741502 h 4453168"/>
              <a:gd name="connsiteX12" fmla="*/ 313737 w 5342806"/>
              <a:gd name="connsiteY12" fmla="*/ 2699726 h 4453168"/>
              <a:gd name="connsiteX13" fmla="*/ 2150770 w 5342806"/>
              <a:gd name="connsiteY13" fmla="*/ 492430 h 4453168"/>
              <a:gd name="connsiteX14" fmla="*/ 2388454 w 5342806"/>
              <a:gd name="connsiteY14" fmla="*/ 492430 h 4453168"/>
              <a:gd name="connsiteX15" fmla="*/ 2416181 w 5342806"/>
              <a:gd name="connsiteY15" fmla="*/ 492430 h 4453168"/>
              <a:gd name="connsiteX16" fmla="*/ 2442639 w 5342806"/>
              <a:gd name="connsiteY16" fmla="*/ 537992 h 4453168"/>
              <a:gd name="connsiteX17" fmla="*/ 2572233 w 5342806"/>
              <a:gd name="connsiteY17" fmla="*/ 761161 h 4453168"/>
              <a:gd name="connsiteX18" fmla="*/ 2572233 w 5342806"/>
              <a:gd name="connsiteY18" fmla="*/ 886078 h 4453168"/>
              <a:gd name="connsiteX19" fmla="*/ 2217501 w 5342806"/>
              <a:gd name="connsiteY19" fmla="*/ 1496950 h 4453168"/>
              <a:gd name="connsiteX20" fmla="*/ 2108941 w 5342806"/>
              <a:gd name="connsiteY20" fmla="*/ 1560931 h 4453168"/>
              <a:gd name="connsiteX21" fmla="*/ 1401007 w 5342806"/>
              <a:gd name="connsiteY21" fmla="*/ 1560931 h 4453168"/>
              <a:gd name="connsiteX22" fmla="*/ 1367679 w 5342806"/>
              <a:gd name="connsiteY22" fmla="*/ 1556504 h 4453168"/>
              <a:gd name="connsiteX23" fmla="*/ 1344756 w 5342806"/>
              <a:gd name="connsiteY23" fmla="*/ 1546893 h 4453168"/>
              <a:gd name="connsiteX24" fmla="*/ 1358765 w 5342806"/>
              <a:gd name="connsiteY24" fmla="*/ 1522665 h 4453168"/>
              <a:gd name="connsiteX25" fmla="*/ 1855078 w 5342806"/>
              <a:gd name="connsiteY25" fmla="*/ 664281 h 4453168"/>
              <a:gd name="connsiteX26" fmla="*/ 2150770 w 5342806"/>
              <a:gd name="connsiteY26" fmla="*/ 492430 h 4453168"/>
              <a:gd name="connsiteX27" fmla="*/ 1359084 w 5342806"/>
              <a:gd name="connsiteY27" fmla="*/ 0 h 4453168"/>
              <a:gd name="connsiteX28" fmla="*/ 2157630 w 5342806"/>
              <a:gd name="connsiteY28" fmla="*/ 0 h 4453168"/>
              <a:gd name="connsiteX29" fmla="*/ 2280085 w 5342806"/>
              <a:gd name="connsiteY29" fmla="*/ 72172 h 4453168"/>
              <a:gd name="connsiteX30" fmla="*/ 2494708 w 5342806"/>
              <a:gd name="connsiteY30" fmla="*/ 441767 h 4453168"/>
              <a:gd name="connsiteX31" fmla="*/ 2518954 w 5342806"/>
              <a:gd name="connsiteY31" fmla="*/ 483519 h 4453168"/>
              <a:gd name="connsiteX32" fmla="*/ 2499877 w 5342806"/>
              <a:gd name="connsiteY32" fmla="*/ 483519 h 4453168"/>
              <a:gd name="connsiteX33" fmla="*/ 2409708 w 5342806"/>
              <a:gd name="connsiteY33" fmla="*/ 483519 h 4453168"/>
              <a:gd name="connsiteX34" fmla="*/ 2370537 w 5342806"/>
              <a:gd name="connsiteY34" fmla="*/ 416064 h 4453168"/>
              <a:gd name="connsiteX35" fmla="*/ 2220885 w 5342806"/>
              <a:gd name="connsiteY35" fmla="*/ 158353 h 4453168"/>
              <a:gd name="connsiteX36" fmla="*/ 2112324 w 5342806"/>
              <a:gd name="connsiteY36" fmla="*/ 94371 h 4453168"/>
              <a:gd name="connsiteX37" fmla="*/ 1404390 w 5342806"/>
              <a:gd name="connsiteY37" fmla="*/ 94371 h 4453168"/>
              <a:gd name="connsiteX38" fmla="*/ 1294301 w 5342806"/>
              <a:gd name="connsiteY38" fmla="*/ 158353 h 4453168"/>
              <a:gd name="connsiteX39" fmla="*/ 941098 w 5342806"/>
              <a:gd name="connsiteY39" fmla="*/ 769224 h 4453168"/>
              <a:gd name="connsiteX40" fmla="*/ 941098 w 5342806"/>
              <a:gd name="connsiteY40" fmla="*/ 894141 h 4453168"/>
              <a:gd name="connsiteX41" fmla="*/ 1294301 w 5342806"/>
              <a:gd name="connsiteY41" fmla="*/ 1505013 h 4453168"/>
              <a:gd name="connsiteX42" fmla="*/ 1340745 w 5342806"/>
              <a:gd name="connsiteY42" fmla="*/ 1551856 h 4453168"/>
              <a:gd name="connsiteX43" fmla="*/ 1346119 w 5342806"/>
              <a:gd name="connsiteY43" fmla="*/ 1554109 h 4453168"/>
              <a:gd name="connsiteX44" fmla="*/ 1317310 w 5342806"/>
              <a:gd name="connsiteY44" fmla="*/ 1603934 h 4453168"/>
              <a:gd name="connsiteX45" fmla="*/ 1295884 w 5342806"/>
              <a:gd name="connsiteY45" fmla="*/ 1640991 h 4453168"/>
              <a:gd name="connsiteX46" fmla="*/ 1318107 w 5342806"/>
              <a:gd name="connsiteY46" fmla="*/ 1650309 h 4453168"/>
              <a:gd name="connsiteX47" fmla="*/ 1355700 w 5342806"/>
              <a:gd name="connsiteY47" fmla="*/ 1655302 h 4453168"/>
              <a:gd name="connsiteX48" fmla="*/ 2154247 w 5342806"/>
              <a:gd name="connsiteY48" fmla="*/ 1655302 h 4453168"/>
              <a:gd name="connsiteX49" fmla="*/ 2276701 w 5342806"/>
              <a:gd name="connsiteY49" fmla="*/ 1583132 h 4453168"/>
              <a:gd name="connsiteX50" fmla="*/ 2676837 w 5342806"/>
              <a:gd name="connsiteY50" fmla="*/ 894072 h 4453168"/>
              <a:gd name="connsiteX51" fmla="*/ 2676837 w 5342806"/>
              <a:gd name="connsiteY51" fmla="*/ 753167 h 4453168"/>
              <a:gd name="connsiteX52" fmla="*/ 2544761 w 5342806"/>
              <a:gd name="connsiteY52" fmla="*/ 525724 h 4453168"/>
              <a:gd name="connsiteX53" fmla="*/ 2525427 w 5342806"/>
              <a:gd name="connsiteY53" fmla="*/ 492430 h 4453168"/>
              <a:gd name="connsiteX54" fmla="*/ 2614995 w 5342806"/>
              <a:gd name="connsiteY54" fmla="*/ 492430 h 4453168"/>
              <a:gd name="connsiteX55" fmla="*/ 4052233 w 5342806"/>
              <a:gd name="connsiteY55" fmla="*/ 492430 h 4453168"/>
              <a:gd name="connsiteX56" fmla="*/ 4343819 w 5342806"/>
              <a:gd name="connsiteY56" fmla="*/ 664281 h 4453168"/>
              <a:gd name="connsiteX57" fmla="*/ 5296604 w 5342806"/>
              <a:gd name="connsiteY57" fmla="*/ 2305041 h 4453168"/>
              <a:gd name="connsiteX58" fmla="*/ 5296604 w 5342806"/>
              <a:gd name="connsiteY58" fmla="*/ 2640558 h 4453168"/>
              <a:gd name="connsiteX59" fmla="*/ 4343819 w 5342806"/>
              <a:gd name="connsiteY59" fmla="*/ 4281318 h 4453168"/>
              <a:gd name="connsiteX60" fmla="*/ 4052233 w 5342806"/>
              <a:gd name="connsiteY60" fmla="*/ 4453168 h 4453168"/>
              <a:gd name="connsiteX61" fmla="*/ 2150770 w 5342806"/>
              <a:gd name="connsiteY61" fmla="*/ 4453168 h 4453168"/>
              <a:gd name="connsiteX62" fmla="*/ 1855078 w 5342806"/>
              <a:gd name="connsiteY62" fmla="*/ 4281318 h 4453168"/>
              <a:gd name="connsiteX63" fmla="*/ 906399 w 5342806"/>
              <a:gd name="connsiteY63" fmla="*/ 2640558 h 4453168"/>
              <a:gd name="connsiteX64" fmla="*/ 906399 w 5342806"/>
              <a:gd name="connsiteY64" fmla="*/ 2305041 h 4453168"/>
              <a:gd name="connsiteX65" fmla="*/ 1258651 w 5342806"/>
              <a:gd name="connsiteY65" fmla="*/ 1695815 h 4453168"/>
              <a:gd name="connsiteX66" fmla="*/ 1288338 w 5342806"/>
              <a:gd name="connsiteY66" fmla="*/ 1644472 h 4453168"/>
              <a:gd name="connsiteX67" fmla="*/ 1287293 w 5342806"/>
              <a:gd name="connsiteY67" fmla="*/ 1644034 h 4453168"/>
              <a:gd name="connsiteX68" fmla="*/ 1234904 w 5342806"/>
              <a:gd name="connsiteY68" fmla="*/ 1591195 h 4453168"/>
              <a:gd name="connsiteX69" fmla="*/ 836494 w 5342806"/>
              <a:gd name="connsiteY69" fmla="*/ 902135 h 4453168"/>
              <a:gd name="connsiteX70" fmla="*/ 836494 w 5342806"/>
              <a:gd name="connsiteY70" fmla="*/ 761230 h 4453168"/>
              <a:gd name="connsiteX71" fmla="*/ 1234904 w 5342806"/>
              <a:gd name="connsiteY71" fmla="*/ 72172 h 4453168"/>
              <a:gd name="connsiteX72" fmla="*/ 1359084 w 5342806"/>
              <a:gd name="connsiteY72" fmla="*/ 0 h 4453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342806" h="4453168">
                <a:moveTo>
                  <a:pt x="313737" y="2699726"/>
                </a:moveTo>
                <a:cubicBezTo>
                  <a:pt x="313737" y="2699726"/>
                  <a:pt x="313737" y="2699726"/>
                  <a:pt x="775980" y="2699726"/>
                </a:cubicBezTo>
                <a:cubicBezTo>
                  <a:pt x="804933" y="2699726"/>
                  <a:pt x="832887" y="2715641"/>
                  <a:pt x="846865" y="2741502"/>
                </a:cubicBezTo>
                <a:cubicBezTo>
                  <a:pt x="846865" y="2741502"/>
                  <a:pt x="846865" y="2741502"/>
                  <a:pt x="1078485" y="3140369"/>
                </a:cubicBezTo>
                <a:cubicBezTo>
                  <a:pt x="1093461" y="3165236"/>
                  <a:pt x="1093461" y="3197066"/>
                  <a:pt x="1078485" y="3221933"/>
                </a:cubicBezTo>
                <a:cubicBezTo>
                  <a:pt x="1078485" y="3221933"/>
                  <a:pt x="1078485" y="3221933"/>
                  <a:pt x="846865" y="3620799"/>
                </a:cubicBezTo>
                <a:cubicBezTo>
                  <a:pt x="832887" y="3646661"/>
                  <a:pt x="804933" y="3662576"/>
                  <a:pt x="775980" y="3662576"/>
                </a:cubicBezTo>
                <a:cubicBezTo>
                  <a:pt x="775980" y="3662576"/>
                  <a:pt x="775980" y="3662576"/>
                  <a:pt x="313737" y="3662576"/>
                </a:cubicBezTo>
                <a:cubicBezTo>
                  <a:pt x="283786" y="3662576"/>
                  <a:pt x="256830" y="3646661"/>
                  <a:pt x="241855" y="3620799"/>
                </a:cubicBezTo>
                <a:cubicBezTo>
                  <a:pt x="241855" y="3620799"/>
                  <a:pt x="241855" y="3620799"/>
                  <a:pt x="11232" y="3221933"/>
                </a:cubicBezTo>
                <a:cubicBezTo>
                  <a:pt x="-3743" y="3197066"/>
                  <a:pt x="-3743" y="3165236"/>
                  <a:pt x="11232" y="3140369"/>
                </a:cubicBezTo>
                <a:cubicBezTo>
                  <a:pt x="11232" y="3140369"/>
                  <a:pt x="11232" y="3140369"/>
                  <a:pt x="241855" y="2741502"/>
                </a:cubicBezTo>
                <a:cubicBezTo>
                  <a:pt x="256830" y="2715641"/>
                  <a:pt x="283786" y="2699726"/>
                  <a:pt x="313737" y="2699726"/>
                </a:cubicBezTo>
                <a:close/>
                <a:moveTo>
                  <a:pt x="2150770" y="492430"/>
                </a:moveTo>
                <a:cubicBezTo>
                  <a:pt x="2150770" y="492430"/>
                  <a:pt x="2150770" y="492430"/>
                  <a:pt x="2388454" y="492430"/>
                </a:cubicBezTo>
                <a:lnTo>
                  <a:pt x="2416181" y="492430"/>
                </a:lnTo>
                <a:lnTo>
                  <a:pt x="2442639" y="537992"/>
                </a:lnTo>
                <a:cubicBezTo>
                  <a:pt x="2479480" y="601434"/>
                  <a:pt x="2522349" y="675258"/>
                  <a:pt x="2572233" y="761161"/>
                </a:cubicBezTo>
                <a:cubicBezTo>
                  <a:pt x="2595168" y="799246"/>
                  <a:pt x="2595168" y="847994"/>
                  <a:pt x="2572233" y="886078"/>
                </a:cubicBezTo>
                <a:cubicBezTo>
                  <a:pt x="2572233" y="886078"/>
                  <a:pt x="2572233" y="886078"/>
                  <a:pt x="2217501" y="1496950"/>
                </a:cubicBezTo>
                <a:cubicBezTo>
                  <a:pt x="2196094" y="1536558"/>
                  <a:pt x="2153283" y="1560931"/>
                  <a:pt x="2108941" y="1560931"/>
                </a:cubicBezTo>
                <a:cubicBezTo>
                  <a:pt x="2108941" y="1560931"/>
                  <a:pt x="2108941" y="1560931"/>
                  <a:pt x="1401007" y="1560931"/>
                </a:cubicBezTo>
                <a:cubicBezTo>
                  <a:pt x="1389539" y="1560931"/>
                  <a:pt x="1378359" y="1559408"/>
                  <a:pt x="1367679" y="1556504"/>
                </a:cubicBezTo>
                <a:lnTo>
                  <a:pt x="1344756" y="1546893"/>
                </a:lnTo>
                <a:lnTo>
                  <a:pt x="1358765" y="1522665"/>
                </a:lnTo>
                <a:cubicBezTo>
                  <a:pt x="1485427" y="1303600"/>
                  <a:pt x="1647555" y="1023197"/>
                  <a:pt x="1855078" y="664281"/>
                </a:cubicBezTo>
                <a:cubicBezTo>
                  <a:pt x="1916680" y="557897"/>
                  <a:pt x="2027565" y="492430"/>
                  <a:pt x="2150770" y="492430"/>
                </a:cubicBezTo>
                <a:close/>
                <a:moveTo>
                  <a:pt x="1359084" y="0"/>
                </a:moveTo>
                <a:cubicBezTo>
                  <a:pt x="1359084" y="0"/>
                  <a:pt x="1359084" y="0"/>
                  <a:pt x="2157630" y="0"/>
                </a:cubicBezTo>
                <a:cubicBezTo>
                  <a:pt x="2207647" y="0"/>
                  <a:pt x="2255938" y="27495"/>
                  <a:pt x="2280085" y="72172"/>
                </a:cubicBezTo>
                <a:cubicBezTo>
                  <a:pt x="2280085" y="72172"/>
                  <a:pt x="2280085" y="72172"/>
                  <a:pt x="2494708" y="441767"/>
                </a:cubicBezTo>
                <a:lnTo>
                  <a:pt x="2518954" y="483519"/>
                </a:lnTo>
                <a:lnTo>
                  <a:pt x="2499877" y="483519"/>
                </a:lnTo>
                <a:lnTo>
                  <a:pt x="2409708" y="483519"/>
                </a:lnTo>
                <a:lnTo>
                  <a:pt x="2370537" y="416064"/>
                </a:lnTo>
                <a:cubicBezTo>
                  <a:pt x="2220885" y="158353"/>
                  <a:pt x="2220885" y="158353"/>
                  <a:pt x="2220885" y="158353"/>
                </a:cubicBezTo>
                <a:cubicBezTo>
                  <a:pt x="2199478" y="118745"/>
                  <a:pt x="2156666" y="94371"/>
                  <a:pt x="2112324" y="94371"/>
                </a:cubicBezTo>
                <a:cubicBezTo>
                  <a:pt x="1404390" y="94371"/>
                  <a:pt x="1404390" y="94371"/>
                  <a:pt x="1404390" y="94371"/>
                </a:cubicBezTo>
                <a:cubicBezTo>
                  <a:pt x="1358520" y="94371"/>
                  <a:pt x="1317236" y="118745"/>
                  <a:pt x="1294301" y="158353"/>
                </a:cubicBezTo>
                <a:cubicBezTo>
                  <a:pt x="941098" y="769224"/>
                  <a:pt x="941098" y="769224"/>
                  <a:pt x="941098" y="769224"/>
                </a:cubicBezTo>
                <a:cubicBezTo>
                  <a:pt x="918163" y="807309"/>
                  <a:pt x="918163" y="856057"/>
                  <a:pt x="941098" y="894141"/>
                </a:cubicBezTo>
                <a:cubicBezTo>
                  <a:pt x="1294301" y="1505013"/>
                  <a:pt x="1294301" y="1505013"/>
                  <a:pt x="1294301" y="1505013"/>
                </a:cubicBezTo>
                <a:cubicBezTo>
                  <a:pt x="1305769" y="1524817"/>
                  <a:pt x="1321823" y="1540812"/>
                  <a:pt x="1340745" y="1551856"/>
                </a:cubicBezTo>
                <a:lnTo>
                  <a:pt x="1346119" y="1554109"/>
                </a:lnTo>
                <a:lnTo>
                  <a:pt x="1317310" y="1603934"/>
                </a:lnTo>
                <a:lnTo>
                  <a:pt x="1295884" y="1640991"/>
                </a:lnTo>
                <a:lnTo>
                  <a:pt x="1318107" y="1650309"/>
                </a:lnTo>
                <a:cubicBezTo>
                  <a:pt x="1330154" y="1653584"/>
                  <a:pt x="1342766" y="1655302"/>
                  <a:pt x="1355700" y="1655302"/>
                </a:cubicBezTo>
                <a:cubicBezTo>
                  <a:pt x="2154247" y="1655302"/>
                  <a:pt x="2154247" y="1655302"/>
                  <a:pt x="2154247" y="1655302"/>
                </a:cubicBezTo>
                <a:cubicBezTo>
                  <a:pt x="2204264" y="1655302"/>
                  <a:pt x="2252555" y="1627810"/>
                  <a:pt x="2276701" y="1583132"/>
                </a:cubicBezTo>
                <a:cubicBezTo>
                  <a:pt x="2676837" y="894072"/>
                  <a:pt x="2676837" y="894072"/>
                  <a:pt x="2676837" y="894072"/>
                </a:cubicBezTo>
                <a:cubicBezTo>
                  <a:pt x="2702708" y="851114"/>
                  <a:pt x="2702708" y="796127"/>
                  <a:pt x="2676837" y="753167"/>
                </a:cubicBezTo>
                <a:cubicBezTo>
                  <a:pt x="2626820" y="667035"/>
                  <a:pt x="2583056" y="591669"/>
                  <a:pt x="2544761" y="525724"/>
                </a:cubicBezTo>
                <a:lnTo>
                  <a:pt x="2525427" y="492430"/>
                </a:lnTo>
                <a:lnTo>
                  <a:pt x="2614995" y="492430"/>
                </a:lnTo>
                <a:cubicBezTo>
                  <a:pt x="2893530" y="492430"/>
                  <a:pt x="3339185" y="492430"/>
                  <a:pt x="4052233" y="492430"/>
                </a:cubicBezTo>
                <a:cubicBezTo>
                  <a:pt x="4171332" y="492430"/>
                  <a:pt x="4286323" y="557897"/>
                  <a:pt x="4343819" y="664281"/>
                </a:cubicBezTo>
                <a:cubicBezTo>
                  <a:pt x="4343819" y="664281"/>
                  <a:pt x="4343819" y="664281"/>
                  <a:pt x="5296604" y="2305041"/>
                </a:cubicBezTo>
                <a:cubicBezTo>
                  <a:pt x="5358207" y="2407332"/>
                  <a:pt x="5358207" y="2538266"/>
                  <a:pt x="5296604" y="2640558"/>
                </a:cubicBezTo>
                <a:cubicBezTo>
                  <a:pt x="5296604" y="2640558"/>
                  <a:pt x="5296604" y="2640558"/>
                  <a:pt x="4343819" y="4281318"/>
                </a:cubicBezTo>
                <a:cubicBezTo>
                  <a:pt x="4286323" y="4387702"/>
                  <a:pt x="4171332" y="4453168"/>
                  <a:pt x="4052233" y="4453168"/>
                </a:cubicBezTo>
                <a:cubicBezTo>
                  <a:pt x="4052233" y="4453168"/>
                  <a:pt x="4052233" y="4453168"/>
                  <a:pt x="2150770" y="4453168"/>
                </a:cubicBezTo>
                <a:cubicBezTo>
                  <a:pt x="2027565" y="4453168"/>
                  <a:pt x="1916680" y="4387702"/>
                  <a:pt x="1855078" y="4281318"/>
                </a:cubicBezTo>
                <a:cubicBezTo>
                  <a:pt x="1855078" y="4281318"/>
                  <a:pt x="1855078" y="4281318"/>
                  <a:pt x="906399" y="2640558"/>
                </a:cubicBezTo>
                <a:cubicBezTo>
                  <a:pt x="844796" y="2538266"/>
                  <a:pt x="844796" y="2407332"/>
                  <a:pt x="906399" y="2305041"/>
                </a:cubicBezTo>
                <a:cubicBezTo>
                  <a:pt x="906399" y="2305041"/>
                  <a:pt x="906399" y="2305041"/>
                  <a:pt x="1258651" y="1695815"/>
                </a:cubicBezTo>
                <a:lnTo>
                  <a:pt x="1288338" y="1644472"/>
                </a:lnTo>
                <a:lnTo>
                  <a:pt x="1287293" y="1644034"/>
                </a:lnTo>
                <a:cubicBezTo>
                  <a:pt x="1265949" y="1631576"/>
                  <a:pt x="1247840" y="1613534"/>
                  <a:pt x="1234904" y="1591195"/>
                </a:cubicBezTo>
                <a:cubicBezTo>
                  <a:pt x="1234904" y="1591195"/>
                  <a:pt x="1234904" y="1591195"/>
                  <a:pt x="836494" y="902135"/>
                </a:cubicBezTo>
                <a:cubicBezTo>
                  <a:pt x="810622" y="859177"/>
                  <a:pt x="810622" y="804190"/>
                  <a:pt x="836494" y="761230"/>
                </a:cubicBezTo>
                <a:cubicBezTo>
                  <a:pt x="836494" y="761230"/>
                  <a:pt x="836494" y="761230"/>
                  <a:pt x="1234904" y="72172"/>
                </a:cubicBezTo>
                <a:cubicBezTo>
                  <a:pt x="1260775" y="27495"/>
                  <a:pt x="1307343" y="0"/>
                  <a:pt x="1359084"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screenshot of a computer code&#10;&#10;Description automatically generated">
            <a:extLst>
              <a:ext uri="{FF2B5EF4-FFF2-40B4-BE49-F238E27FC236}">
                <a16:creationId xmlns:a16="http://schemas.microsoft.com/office/drawing/2014/main" id="{69869855-AA94-B5A9-3385-01DF5C281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320" y="1446725"/>
            <a:ext cx="7256248" cy="3791828"/>
          </a:xfrm>
          <a:prstGeom prst="rect">
            <a:avLst/>
          </a:prstGeom>
        </p:spPr>
      </p:pic>
      <p:pic>
        <p:nvPicPr>
          <p:cNvPr id="5" name="Picture 4" descr="A graph with a line going up&#10;&#10;Description automatically generated">
            <a:extLst>
              <a:ext uri="{FF2B5EF4-FFF2-40B4-BE49-F238E27FC236}">
                <a16:creationId xmlns:a16="http://schemas.microsoft.com/office/drawing/2014/main" id="{04FD3B36-D3BD-F925-1D50-D7981C0C9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4568" y="1446725"/>
            <a:ext cx="4140732" cy="3791828"/>
          </a:xfrm>
          <a:prstGeom prst="rect">
            <a:avLst/>
          </a:prstGeom>
        </p:spPr>
      </p:pic>
    </p:spTree>
    <p:extLst>
      <p:ext uri="{BB962C8B-B14F-4D97-AF65-F5344CB8AC3E}">
        <p14:creationId xmlns:p14="http://schemas.microsoft.com/office/powerpoint/2010/main" val="3609372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112</TotalTime>
  <Words>564</Words>
  <Application>Microsoft Office PowerPoint</Application>
  <PresentationFormat>Widescreen</PresentationFormat>
  <Paragraphs>53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Display</vt:lpstr>
      <vt:lpstr>Arial</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JAHNAVI KADA</dc:creator>
  <cp:lastModifiedBy>JAHNAVI KADA</cp:lastModifiedBy>
  <cp:revision>1</cp:revision>
  <dcterms:created xsi:type="dcterms:W3CDTF">2024-08-25T10:32:18Z</dcterms:created>
  <dcterms:modified xsi:type="dcterms:W3CDTF">2024-08-25T12:24:53Z</dcterms:modified>
</cp:coreProperties>
</file>