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BDF0-98FE-FB89-0418-337529E22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A128F-17DC-76A6-F295-E2C8DEFCE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BE7B8-D61B-83C6-D406-C0B8FB7D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81DE2-5515-3A07-5E83-5753EB3F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AF359-D7EE-0F39-2820-FA03EA8E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7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9BB3-7359-926E-8096-73D34ACF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59748-F9C9-0B41-2738-35D904466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F4F9-5720-78B3-29C8-0315776A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5D7D2-C625-4555-FA01-09E91A6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BE89B-34C3-1261-A911-A20BE0CB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23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48753-DC78-D3B2-0DE6-78A4BB91D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ABDDA-79F5-498C-3E4D-6DA06386F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BD5F8-8070-EF81-5806-2C62F408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428B-0BC5-47A1-44D6-30756540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B5EFF-1963-5E81-12CD-9A43F60B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64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2680-FC66-C4FC-12F9-57965329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7437E-0A60-3375-0261-60FCFD549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7373-3FF8-8A0B-DC54-2061B37D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601F2-ABC8-5F1F-02F2-2FCA3C09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B749F-05AD-508A-9D1F-4F4D8550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34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B482-F51B-E3C5-E9A6-FB046A3C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7401-D41B-89C6-AC55-655633E2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35BA-8653-861D-B722-38F1293C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6F7D1-13B8-50AD-B768-957D0F43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10F39-556D-AEF3-9D2D-0D63BBAC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2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8509-CFF2-E983-C99C-C009B258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77218-CA9A-07DA-CD24-B26DA3E06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10C96-6F07-CA2F-A974-5F292D988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704A5-346B-5AE7-3AF7-B646658E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586A2-676B-33C6-3A45-658983CB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E8FDF-B410-4EE7-9959-51AFCBFC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35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F864-5BFE-FD21-BE6C-07D26A75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4159D-D518-9391-47DF-635AA9AF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E6332-ADAA-BD73-14ED-7616A5398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205A1-20AA-6907-1033-8F2C20BAD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DEDBC-2A95-8FBF-0E0A-D9EFE1F22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4C293-BA04-DA24-B1EA-774B97A2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AFC7C-CBFD-6DF4-FB50-A200E44B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4256F-D832-26B8-3C3F-BE81B27F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89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3AC4-038D-2DE0-3BB6-BEC8A3FD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3A1C1-657D-3812-3C85-0FC42D14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4D189-4A28-970F-45CB-3CDC144D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EC9E4-0290-4BF2-116E-F06F94D1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D837A-150F-8CAC-11BE-8C85023E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1082A-48E8-E6F6-46EA-4E43A88E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DC7F9-A557-4787-3349-B3DB2336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93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17AA-E545-6153-983E-CE00C6F6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5846-178E-EA81-FC41-C70973806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281B4-8003-3E52-FACC-373E82D34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5F7DC-10BF-3CA6-E5CF-0994E298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DEC85-A9DE-52C6-10D3-DD491D8C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49C8C-89DD-8394-6E80-FE47485F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13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5672-202D-81E6-DFC1-E10B94CD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7A753-1606-F781-16C7-6DF906751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AB059-6B36-C77A-CCCB-0C9957670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3FE9F-BFCA-8306-A01D-66928E35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22F24-96A4-24D6-BDAB-FA2F4356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86DDD-7EBA-AA2F-2D38-94481590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68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C8D38-665B-A192-EF67-72828F10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EF92E-9A83-FCC6-43D9-8B1DF440F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0CDD7-73A1-D52D-F2DD-63EE58DEE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8A0A4-AE62-6690-D7DB-CD8329FB1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EE2C9-3046-171B-4053-B346CD5C6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8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lambda-services.html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docs.aws.amazon.com/comprehend/latest/dg/get-start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glue/latest/dg/add-crawler.html" TargetMode="External"/><Relationship Id="rId5" Type="http://schemas.openxmlformats.org/officeDocument/2006/relationships/hyperlink" Target="https://docs.aws.amazon.com/quicksight/latest/user/welcome.html" TargetMode="External"/><Relationship Id="rId4" Type="http://schemas.openxmlformats.org/officeDocument/2006/relationships/hyperlink" Target="https://docs.aws.amazon.com/AmazonS3/latest/userguide/Welcome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1E09-2E8C-4B4E-B605-C76D41879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4717"/>
          </a:xfrm>
        </p:spPr>
        <p:txBody>
          <a:bodyPr>
            <a:noAutofit/>
          </a:bodyPr>
          <a:lstStyle/>
          <a:p>
            <a:r>
              <a:rPr lang="en-US" sz="3600" dirty="0"/>
              <a:t>Serverless Customer Feedback Analysis System Using Aws Comprehend And </a:t>
            </a:r>
            <a:r>
              <a:rPr lang="en-US" sz="3600" dirty="0" err="1"/>
              <a:t>Quicksight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D8788-8E97-9A4B-6E5F-A586CA2D9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54664"/>
            <a:ext cx="9144000" cy="2703136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S.JAHNAVI(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2210030485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  <a:tabLst>
                <a:tab pos="1143000" algn="l"/>
                <a:tab pos="1257300" algn="l"/>
              </a:tabLs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 the esteemed guidance of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800" dirty="0"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 P. Sree Lakshmi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  <a:tabLst>
                <a:tab pos="3857625" algn="l"/>
              </a:tabLst>
            </a:pP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 Professor,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Science and Engineering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0B77DB1-2EB0-94AF-87E6-AD620C7951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68A4-3FBA-185C-C3BE-4CF98F42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Results and Outputs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82CBA144-2BC2-A214-7961-85E28E06A21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2184" y="5366974"/>
            <a:ext cx="2743200" cy="112590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4ADE1F-38D9-70F8-DCEB-6BFC2CCFB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346201"/>
            <a:ext cx="5956300" cy="38481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DE01E2-91FB-024D-DC7D-91F379E20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0" y="1346201"/>
            <a:ext cx="5880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90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5128-229A-8DD0-22A9-BBE97625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739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59BB8-E8E2-E2FE-B876-B5195A5A7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8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1.Challenges &amp; Resolutions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Analysis Timing: Triggering Comprehend reliably upon each feedback submission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Mapping: Structuring raw vs. processed feedback for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QuickSight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compatibility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Freshness: Keeping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QuickSight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visualizations up-to-date with new data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How Challenges Were Resolved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Event-Driven Workflow: Used S3 trigger to automate Lambda execution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Structuring: Stored enriched feedback in structured JSON/CSV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Scheduled Refresh: Configured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QuickSight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auto-refresh visuals periodicall</a:t>
            </a:r>
            <a:r>
              <a:rPr lang="en-IN" sz="1600" dirty="0"/>
              <a:t>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Debugging Tools/Strategies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Lambda Logs: Used CloudWatch to monitor and debug Lambda executions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Comprehend Console: Validated sentiment and key phrase extraction manually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QuickSight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Preview Mode: Ensured correct data mapping and field selection before dashboard publishing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FA3CCCB-0EDD-1394-F923-2AB1A90AE6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1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DD57-5FE9-3EDB-4009-3C7A2F67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Learnings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C3FC-4068-A722-E329-8728935E5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6" y="1234440"/>
            <a:ext cx="10515600" cy="4395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1.Technical Skills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Comprehend: Natural Language Processing (sentiment, key phrases)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Lambda: Serverless functions for automated feedback processing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QuickSight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Building interactive dashboards and visualizations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S3: Cloud storage integration and event-based triggering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2.Soft Skills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Teamwork: Collaborative problem-solving and development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Planning: Task delegation and timeline management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Certifications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towards AWS Certified Developer – Associate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33DC93C2-D50A-8989-0C5F-8C8CF8D99B9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1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8492-4DC6-0104-E12B-5A1E5283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891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DB1E-F469-AE87-484A-3811F3A4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" y="127101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1.Possible Extensions/Improvements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Multi-language Support for analyzing feedback in regional languages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Alerts for spikes in negative sentiment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Dashboard Support via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QuickSight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app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Real-Time Deployment Considerations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S3 and Lambda’s auto-scaling capabilities for high feedback volume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Availability: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across multiple AWS regions to ensure reliable feedback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processing.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3.Cost Optimization/Scaling Ideas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AWS Free Tier: All services (S3, Lambda, Comprehend,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QuickSight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have free tier options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On-Demand Usage: Pay only for what you use with Lambda and Comprehend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119F856-B3AA-C478-A7FB-1B6653FDB5C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2DE4-00E3-EDBC-1CD6-39ACB2A1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37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2AF3-6A13-A1F1-4E20-95547E4B7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078500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Amazon Web Services. Getting Started with Amazon Comprehend. Available at: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https://docs.aws.amazon.com/comprehend/latest/dg/get-started.html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Amazon Web Services. Using AWS Lambda with Other Services. Available at: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https://docs.aws.amazon.com/lambda/latest/dg/lambda-services.html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Amazon Web Services. Storing and Retrieving Data in Amazon S3. Available at: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https://docs.aws.amazon.com/AmazonS3/latest/userguide/Welcome.html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Amazon Web Services. Visualizing Data with Amazon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QuickSight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Available at: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https://docs.aws.amazon.com/quicksight/latest/user/welcome.html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Amazon Web Services. Working with AWS Glue Crawlers. Available at: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https://docs.aws.amazon.com/glue/latest/dg/add-crawler.html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575"/>
              </a:spcAft>
              <a:buNone/>
              <a:tabLst>
                <a:tab pos="457200" algn="l"/>
                <a:tab pos="1498600" algn="l"/>
              </a:tabLst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7D284B4-38FD-6CC4-565B-ECE4EF3CEA00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24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A68C-3FCF-C98F-4C24-E3D158CA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517"/>
            <a:ext cx="10515600" cy="13763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i="1" dirty="0"/>
              <a:t>THANK YOU</a:t>
            </a:r>
            <a:endParaRPr lang="en-IN" sz="3600" i="1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74A37FC0-E1D8-6642-60F7-C6E8CDE27C0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7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3FA8-4FE1-7FD0-BFB8-5D25FCE6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0B832-223B-BC04-3D0F-BE588012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72" y="13845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/ Opportunity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feedback analysis is time-consuming and error-prone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insights delays decision-making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an automated, low-cost, serverless feedback analysis solution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2.Objective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serverless system to analyze customer feedback using Amazon Comprehend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insights like sentiment and key topics using Amazon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QuickSight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3.Real-World Relevance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business intelligence through real-time customer insight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data-driven decisions to improve product/service quality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operational costs and eliminates the need for infrastructure maintenance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66B0C7E-8E36-0431-D300-44DB1ECB708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8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F6E8-D87A-10E0-09AB-0A383CD4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DCBFB-7D3E-F89E-6301-1F3B6C9A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376" y="923543"/>
            <a:ext cx="10747248" cy="52938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Amazon Comprehend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sentiment (Positive, Negative, Neutral, Mixed) from text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key phrases and entities in customer feedback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managed NLP service—no ML expertise required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1200" dirty="0"/>
              <a:t>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Lambda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Executes backend logic for feedback processing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Triggered when new feedback is uploaded to 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 Comprehend and stores enriched results automatically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Amazon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QuickSight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Visualizes customer insights through interactive dashboards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directly with S3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real-time sentiment tracking and topic trend 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25386512-8C4F-399D-CDAC-724BA1FB28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0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73B7-415A-1A87-7CFC-9CFEF961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/>
              <a:t>Flow Diagram</a:t>
            </a: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B2468333-0F8C-0063-24A6-99FE5EA54B0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C3B4579-3B26-0769-2325-D0C382387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914401"/>
            <a:ext cx="5892800" cy="4515438"/>
          </a:xfrm>
        </p:spPr>
      </p:pic>
    </p:spTree>
    <p:extLst>
      <p:ext uri="{BB962C8B-B14F-4D97-AF65-F5344CB8AC3E}">
        <p14:creationId xmlns:p14="http://schemas.microsoft.com/office/powerpoint/2010/main" val="223705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4973-2578-AABB-8796-F77DDD5F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008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/>
              <a:t>Implementation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BCC7-B080-E3E9-FB00-BEFD8B5E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136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Setup Feedback Collection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simple feedback form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submission, store raw feedback data in an S3 bucket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Trigger AWS Lambda Function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S3 to trigger Lambda when new feedback is uploaded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reads the file, parses text content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Amazon Comprehend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invokes Comprehend to detect sentiment and key phrases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Comprehend returns structured NLP output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Visualize in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QuickSight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Amazon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QuickSight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S3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dashboards to view customer sentiment trends, keyword frequency, and other insights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494312B7-B537-438C-9DBF-083C1EE6864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4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8350C-4CBA-1D9B-A758-79768CF6C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0FF0-CCDB-6706-EA7F-DDCDFCBA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008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/>
              <a:t>Implementation Process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92291020-C796-F98F-1545-34B26DA522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ADD96F9-AA78-FC3C-1F5B-C18896F81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825625"/>
            <a:ext cx="5372100" cy="3604213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27B629-01B4-AF35-25C3-30F92AE5B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699" y="1825625"/>
            <a:ext cx="6090157" cy="317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5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DE8B7-4830-25E3-364E-805A5B97D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6BB2-A761-5BDE-65DC-805F9B4B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008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/>
              <a:t>Implementation Process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CCBE1C9D-A8F7-7147-74E3-B098F5E85CE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EE2B46-64D4-BA94-5D51-BFE196567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1523"/>
            <a:ext cx="6038323" cy="36825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04F8AD-1991-99AA-752C-92AAE8F4C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1523"/>
            <a:ext cx="6096000" cy="36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F3E9B-2C0F-9BFC-8908-D6FBB60D1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3B8C-270B-A369-7CCA-6940EAEA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008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/>
              <a:t>Implementation Process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15987D8A-0D50-B071-494E-5E172E76AA5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FEA654-DE0A-BE19-2060-29E728A97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7" y="1244600"/>
            <a:ext cx="6289553" cy="3886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CAF01D-3839-3A7C-C0B9-B5CD678EB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1397000"/>
            <a:ext cx="5892800" cy="37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4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76AC-4DF2-21FB-9F16-AC4594F4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13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/>
              <a:t>Key 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803E-35A6-CF5B-6E8C-5773BE38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08" y="1110750"/>
            <a:ext cx="10515600" cy="443915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1.Key Functionalities Implemented</a:t>
            </a:r>
          </a:p>
          <a:p>
            <a:r>
              <a:rPr lang="en-US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Sentiment Analysis of feedback</a:t>
            </a:r>
            <a:endParaRPr lang="en-IN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Phrase Extraction from textual feedback</a:t>
            </a:r>
            <a:endParaRPr lang="en-IN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Data Pipeline using S3, Lambda, and Comprehend</a:t>
            </a:r>
            <a:endParaRPr lang="en-IN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in </a:t>
            </a:r>
            <a:r>
              <a:rPr lang="en-US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QuickSight</a:t>
            </a:r>
            <a:r>
              <a:rPr lang="en-US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insights</a:t>
            </a:r>
            <a:endParaRPr lang="en-IN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2.End-User Perspective</a:t>
            </a:r>
          </a:p>
          <a:p>
            <a:r>
              <a:rPr lang="en-US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get real-time insights from customer feedback</a:t>
            </a:r>
            <a:endParaRPr lang="en-IN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is analyzed automatically—no manual effort</a:t>
            </a:r>
            <a:endParaRPr lang="en-IN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dashboards help in quick decision-making</a:t>
            </a:r>
          </a:p>
          <a:p>
            <a:r>
              <a:rPr lang="en-US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Cost-effective, serverless and scalable system</a:t>
            </a:r>
            <a:endParaRPr lang="en-IN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AWS Services Integrated</a:t>
            </a:r>
          </a:p>
          <a:p>
            <a:r>
              <a:rPr lang="en-IN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Comprehend – Natural Language Processing (sentiment, phrases)</a:t>
            </a:r>
          </a:p>
          <a:p>
            <a:r>
              <a:rPr lang="en-US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Lambda – Serverless logic for processing feedback</a:t>
            </a:r>
          </a:p>
          <a:p>
            <a:r>
              <a:rPr lang="en-US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S3 – Raw and processed feedback storage</a:t>
            </a:r>
          </a:p>
          <a:p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35616E9F-8773-1244-8F9D-014B0F0A5A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0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887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Times New Roman</vt:lpstr>
      <vt:lpstr>Office Theme</vt:lpstr>
      <vt:lpstr>Serverless Customer Feedback Analysis System Using Aws Comprehend And Quicksight</vt:lpstr>
      <vt:lpstr>Project Overview</vt:lpstr>
      <vt:lpstr>Services Used</vt:lpstr>
      <vt:lpstr>Flow Diagram</vt:lpstr>
      <vt:lpstr>Implementation Process</vt:lpstr>
      <vt:lpstr>Implementation Process</vt:lpstr>
      <vt:lpstr>Implementation Process</vt:lpstr>
      <vt:lpstr>Implementation Process</vt:lpstr>
      <vt:lpstr>Key Features and Functionality</vt:lpstr>
      <vt:lpstr>Results and Outputs</vt:lpstr>
      <vt:lpstr>Challenges and Solutions</vt:lpstr>
      <vt:lpstr>Learnings &amp; Takeaways</vt:lpstr>
      <vt:lpstr>Future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 Lakshmi P</dc:creator>
  <cp:lastModifiedBy>Jahnavi reddy</cp:lastModifiedBy>
  <cp:revision>3</cp:revision>
  <dcterms:created xsi:type="dcterms:W3CDTF">2025-04-17T10:09:20Z</dcterms:created>
  <dcterms:modified xsi:type="dcterms:W3CDTF">2025-04-18T09:14:25Z</dcterms:modified>
</cp:coreProperties>
</file>