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64" r:id="rId5"/>
    <p:sldId id="266" r:id="rId6"/>
    <p:sldId id="267" r:id="rId7"/>
    <p:sldId id="268" r:id="rId8"/>
    <p:sldId id="26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Adabala" userId="0bccd17e66c9a4bb" providerId="LiveId" clId="{02F84A83-1159-438C-976D-14D617F30BF4}"/>
    <pc:docChg chg="undo custSel modSld">
      <pc:chgData name="Jahnavi Adabala" userId="0bccd17e66c9a4bb" providerId="LiveId" clId="{02F84A83-1159-438C-976D-14D617F30BF4}" dt="2023-03-15T05:25:39.878" v="323" actId="122"/>
      <pc:docMkLst>
        <pc:docMk/>
      </pc:docMkLst>
      <pc:sldChg chg="delSp modSp mod">
        <pc:chgData name="Jahnavi Adabala" userId="0bccd17e66c9a4bb" providerId="LiveId" clId="{02F84A83-1159-438C-976D-14D617F30BF4}" dt="2023-03-15T05:18:47.795" v="228" actId="14100"/>
        <pc:sldMkLst>
          <pc:docMk/>
          <pc:sldMk cId="4183466989" sldId="264"/>
        </pc:sldMkLst>
        <pc:spChg chg="del mod">
          <ac:chgData name="Jahnavi Adabala" userId="0bccd17e66c9a4bb" providerId="LiveId" clId="{02F84A83-1159-438C-976D-14D617F30BF4}" dt="2023-03-15T05:04:53.603" v="1" actId="478"/>
          <ac:spMkLst>
            <pc:docMk/>
            <pc:sldMk cId="4183466989" sldId="264"/>
            <ac:spMk id="4" creationId="{304CB651-39BB-2289-88C8-59DC2EAA2550}"/>
          </ac:spMkLst>
        </pc:spChg>
        <pc:spChg chg="mod">
          <ac:chgData name="Jahnavi Adabala" userId="0bccd17e66c9a4bb" providerId="LiveId" clId="{02F84A83-1159-438C-976D-14D617F30BF4}" dt="2023-03-15T05:18:47.795" v="228" actId="14100"/>
          <ac:spMkLst>
            <pc:docMk/>
            <pc:sldMk cId="4183466989" sldId="264"/>
            <ac:spMk id="50" creationId="{937DD109-021D-8256-6262-B31F0DB4FF40}"/>
          </ac:spMkLst>
        </pc:spChg>
      </pc:sldChg>
      <pc:sldChg chg="modSp mod">
        <pc:chgData name="Jahnavi Adabala" userId="0bccd17e66c9a4bb" providerId="LiveId" clId="{02F84A83-1159-438C-976D-14D617F30BF4}" dt="2023-03-15T05:25:33.735" v="322" actId="122"/>
        <pc:sldMkLst>
          <pc:docMk/>
          <pc:sldMk cId="274681709" sldId="266"/>
        </pc:sldMkLst>
        <pc:spChg chg="mod">
          <ac:chgData name="Jahnavi Adabala" userId="0bccd17e66c9a4bb" providerId="LiveId" clId="{02F84A83-1159-438C-976D-14D617F30BF4}" dt="2023-03-15T05:25:33.735" v="322" actId="122"/>
          <ac:spMkLst>
            <pc:docMk/>
            <pc:sldMk cId="274681709" sldId="266"/>
            <ac:spMk id="2" creationId="{7DA042ED-591A-85B1-8ED1-4CEE20D8C8D1}"/>
          </ac:spMkLst>
        </pc:spChg>
      </pc:sldChg>
      <pc:sldChg chg="modSp mod">
        <pc:chgData name="Jahnavi Adabala" userId="0bccd17e66c9a4bb" providerId="LiveId" clId="{02F84A83-1159-438C-976D-14D617F30BF4}" dt="2023-03-15T05:25:23.693" v="320" actId="14100"/>
        <pc:sldMkLst>
          <pc:docMk/>
          <pc:sldMk cId="3371461973" sldId="267"/>
        </pc:sldMkLst>
        <pc:spChg chg="mod">
          <ac:chgData name="Jahnavi Adabala" userId="0bccd17e66c9a4bb" providerId="LiveId" clId="{02F84A83-1159-438C-976D-14D617F30BF4}" dt="2023-03-15T05:25:23.693" v="320" actId="14100"/>
          <ac:spMkLst>
            <pc:docMk/>
            <pc:sldMk cId="3371461973" sldId="267"/>
            <ac:spMk id="2" creationId="{7DA042ED-591A-85B1-8ED1-4CEE20D8C8D1}"/>
          </ac:spMkLst>
        </pc:spChg>
        <pc:spChg chg="mod">
          <ac:chgData name="Jahnavi Adabala" userId="0bccd17e66c9a4bb" providerId="LiveId" clId="{02F84A83-1159-438C-976D-14D617F30BF4}" dt="2023-03-15T05:21:14.805" v="240" actId="20577"/>
          <ac:spMkLst>
            <pc:docMk/>
            <pc:sldMk cId="3371461973" sldId="267"/>
            <ac:spMk id="3" creationId="{05364BC4-5279-AA4F-325E-E00F5C53D84E}"/>
          </ac:spMkLst>
        </pc:spChg>
      </pc:sldChg>
      <pc:sldChg chg="modSp mod">
        <pc:chgData name="Jahnavi Adabala" userId="0bccd17e66c9a4bb" providerId="LiveId" clId="{02F84A83-1159-438C-976D-14D617F30BF4}" dt="2023-03-15T05:25:11.722" v="318" actId="122"/>
        <pc:sldMkLst>
          <pc:docMk/>
          <pc:sldMk cId="2187918424" sldId="268"/>
        </pc:sldMkLst>
        <pc:spChg chg="mod">
          <ac:chgData name="Jahnavi Adabala" userId="0bccd17e66c9a4bb" providerId="LiveId" clId="{02F84A83-1159-438C-976D-14D617F30BF4}" dt="2023-03-15T05:25:11.722" v="318" actId="122"/>
          <ac:spMkLst>
            <pc:docMk/>
            <pc:sldMk cId="2187918424" sldId="268"/>
            <ac:spMk id="2" creationId="{7DA042ED-591A-85B1-8ED1-4CEE20D8C8D1}"/>
          </ac:spMkLst>
        </pc:spChg>
        <pc:spChg chg="mod">
          <ac:chgData name="Jahnavi Adabala" userId="0bccd17e66c9a4bb" providerId="LiveId" clId="{02F84A83-1159-438C-976D-14D617F30BF4}" dt="2023-03-15T05:25:01.986" v="317" actId="14100"/>
          <ac:spMkLst>
            <pc:docMk/>
            <pc:sldMk cId="2187918424" sldId="268"/>
            <ac:spMk id="10" creationId="{B225ECF1-97E2-A8FE-9674-1AD3802542D6}"/>
          </ac:spMkLst>
        </pc:spChg>
        <pc:spChg chg="mod">
          <ac:chgData name="Jahnavi Adabala" userId="0bccd17e66c9a4bb" providerId="LiveId" clId="{02F84A83-1159-438C-976D-14D617F30BF4}" dt="2023-03-15T05:24:55.806" v="316" actId="1038"/>
          <ac:spMkLst>
            <pc:docMk/>
            <pc:sldMk cId="2187918424" sldId="268"/>
            <ac:spMk id="12" creationId="{F69428CF-EDBA-6BDD-1254-33F3FCF7286C}"/>
          </ac:spMkLst>
        </pc:spChg>
        <pc:picChg chg="mod">
          <ac:chgData name="Jahnavi Adabala" userId="0bccd17e66c9a4bb" providerId="LiveId" clId="{02F84A83-1159-438C-976D-14D617F30BF4}" dt="2023-03-15T05:22:39.465" v="257" actId="14100"/>
          <ac:picMkLst>
            <pc:docMk/>
            <pc:sldMk cId="2187918424" sldId="268"/>
            <ac:picMk id="5" creationId="{2F9C3F3E-52A5-8F9C-45F3-0BEF8B1E17F2}"/>
          </ac:picMkLst>
        </pc:picChg>
        <pc:picChg chg="mod">
          <ac:chgData name="Jahnavi Adabala" userId="0bccd17e66c9a4bb" providerId="LiveId" clId="{02F84A83-1159-438C-976D-14D617F30BF4}" dt="2023-03-15T05:23:35.335" v="260" actId="14100"/>
          <ac:picMkLst>
            <pc:docMk/>
            <pc:sldMk cId="2187918424" sldId="268"/>
            <ac:picMk id="9" creationId="{1EA4F668-6E01-B6E5-6D50-3C5FCAF05087}"/>
          </ac:picMkLst>
        </pc:picChg>
      </pc:sldChg>
      <pc:sldChg chg="modSp mod">
        <pc:chgData name="Jahnavi Adabala" userId="0bccd17e66c9a4bb" providerId="LiveId" clId="{02F84A83-1159-438C-976D-14D617F30BF4}" dt="2023-03-15T05:25:39.878" v="323" actId="122"/>
        <pc:sldMkLst>
          <pc:docMk/>
          <pc:sldMk cId="2674872509" sldId="269"/>
        </pc:sldMkLst>
        <pc:spChg chg="mod">
          <ac:chgData name="Jahnavi Adabala" userId="0bccd17e66c9a4bb" providerId="LiveId" clId="{02F84A83-1159-438C-976D-14D617F30BF4}" dt="2023-03-15T05:25:39.878" v="323" actId="122"/>
          <ac:spMkLst>
            <pc:docMk/>
            <pc:sldMk cId="2674872509" sldId="269"/>
            <ac:spMk id="2" creationId="{7DA042ED-591A-85B1-8ED1-4CEE20D8C8D1}"/>
          </ac:spMkLst>
        </pc:spChg>
        <pc:spChg chg="mod">
          <ac:chgData name="Jahnavi Adabala" userId="0bccd17e66c9a4bb" providerId="LiveId" clId="{02F84A83-1159-438C-976D-14D617F30BF4}" dt="2023-03-15T05:07:46.853" v="72" actId="1037"/>
          <ac:spMkLst>
            <pc:docMk/>
            <pc:sldMk cId="2674872509" sldId="269"/>
            <ac:spMk id="6" creationId="{77B51D08-A09E-201E-3A21-85B14734C8BF}"/>
          </ac:spMkLst>
        </pc:spChg>
        <pc:spChg chg="mod">
          <ac:chgData name="Jahnavi Adabala" userId="0bccd17e66c9a4bb" providerId="LiveId" clId="{02F84A83-1159-438C-976D-14D617F30BF4}" dt="2023-03-15T05:07:16.028" v="38" actId="14100"/>
          <ac:spMkLst>
            <pc:docMk/>
            <pc:sldMk cId="2674872509" sldId="269"/>
            <ac:spMk id="7" creationId="{64CE32D3-4C9B-D9B7-5222-4D9D80309996}"/>
          </ac:spMkLst>
        </pc:spChg>
        <pc:spChg chg="mod">
          <ac:chgData name="Jahnavi Adabala" userId="0bccd17e66c9a4bb" providerId="LiveId" clId="{02F84A83-1159-438C-976D-14D617F30BF4}" dt="2023-03-15T05:08:09.522" v="104" actId="20577"/>
          <ac:spMkLst>
            <pc:docMk/>
            <pc:sldMk cId="2674872509" sldId="269"/>
            <ac:spMk id="10" creationId="{F5FB27FE-FD3B-A8EF-934A-5993009F8372}"/>
          </ac:spMkLst>
        </pc:spChg>
        <pc:picChg chg="mod">
          <ac:chgData name="Jahnavi Adabala" userId="0bccd17e66c9a4bb" providerId="LiveId" clId="{02F84A83-1159-438C-976D-14D617F30BF4}" dt="2023-03-15T05:07:35.522" v="57" actId="1036"/>
          <ac:picMkLst>
            <pc:docMk/>
            <pc:sldMk cId="2674872509" sldId="269"/>
            <ac:picMk id="5" creationId="{9EE49F3F-B4AA-CB0E-7DAB-75845FE6BC1F}"/>
          </ac:picMkLst>
        </pc:picChg>
        <pc:picChg chg="mod">
          <ac:chgData name="Jahnavi Adabala" userId="0bccd17e66c9a4bb" providerId="LiveId" clId="{02F84A83-1159-438C-976D-14D617F30BF4}" dt="2023-03-15T05:07:24.193" v="41" actId="14100"/>
          <ac:picMkLst>
            <pc:docMk/>
            <pc:sldMk cId="2674872509" sldId="269"/>
            <ac:picMk id="9" creationId="{6EE4D46D-B2DC-7B9E-7F70-5A7AC769E53A}"/>
          </ac:picMkLst>
        </pc:picChg>
      </pc:sldChg>
    </pc:docChg>
  </pc:docChgLst>
  <pc:docChgLst>
    <pc:chgData name="Parinay Rikhy" userId="5eec9b0683621d00" providerId="LiveId" clId="{3C52974B-2323-4E2D-A48C-E3FE7F87B781}"/>
    <pc:docChg chg="modSld">
      <pc:chgData name="Parinay Rikhy" userId="5eec9b0683621d00" providerId="LiveId" clId="{3C52974B-2323-4E2D-A48C-E3FE7F87B781}" dt="2022-08-08T20:18:03.429" v="4" actId="1076"/>
      <pc:docMkLst>
        <pc:docMk/>
      </pc:docMkLst>
      <pc:sldChg chg="modSp mod">
        <pc:chgData name="Parinay Rikhy" userId="5eec9b0683621d00" providerId="LiveId" clId="{3C52974B-2323-4E2D-A48C-E3FE7F87B781}" dt="2022-08-08T20:18:03.429" v="4" actId="1076"/>
        <pc:sldMkLst>
          <pc:docMk/>
          <pc:sldMk cId="2674872509" sldId="269"/>
        </pc:sldMkLst>
        <pc:spChg chg="mod">
          <ac:chgData name="Parinay Rikhy" userId="5eec9b0683621d00" providerId="LiveId" clId="{3C52974B-2323-4E2D-A48C-E3FE7F87B781}" dt="2022-08-08T20:18:03.429" v="4" actId="1076"/>
          <ac:spMkLst>
            <pc:docMk/>
            <pc:sldMk cId="2674872509" sldId="269"/>
            <ac:spMk id="7" creationId="{64CE32D3-4C9B-D9B7-5222-4D9D80309996}"/>
          </ac:spMkLst>
        </pc:spChg>
        <pc:picChg chg="mod">
          <ac:chgData name="Parinay Rikhy" userId="5eec9b0683621d00" providerId="LiveId" clId="{3C52974B-2323-4E2D-A48C-E3FE7F87B781}" dt="2022-08-08T20:17:51.090" v="3" actId="14100"/>
          <ac:picMkLst>
            <pc:docMk/>
            <pc:sldMk cId="2674872509" sldId="269"/>
            <ac:picMk id="5" creationId="{9EE49F3F-B4AA-CB0E-7DAB-75845FE6BC1F}"/>
          </ac:picMkLst>
        </pc:picChg>
        <pc:picChg chg="mod">
          <ac:chgData name="Parinay Rikhy" userId="5eec9b0683621d00" providerId="LiveId" clId="{3C52974B-2323-4E2D-A48C-E3FE7F87B781}" dt="2022-08-08T20:17:37.241" v="1" actId="14100"/>
          <ac:picMkLst>
            <pc:docMk/>
            <pc:sldMk cId="2674872509" sldId="269"/>
            <ac:picMk id="9" creationId="{6EE4D46D-B2DC-7B9E-7F70-5A7AC769E5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3/15/2023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08C238F-B856-42A4-BC32-194DCC130D5F}" type="datetime1">
              <a:rPr lang="en-US" smtClean="0"/>
              <a:t>3/15/2023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D02C8-8352-4A2E-A3CD-139A8583C932}" type="datetime1">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680581-4B77-41E9-BE55-C3C9C3900A2A}" type="datetime1">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1CB5-A088-4DB4-8A5C-B084F9B2B528}" type="datetime1">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56410-64C5-4311-8359-FDA6B61ABBAE}"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8B01E-6E1B-4AFC-A690-27C447C9486E}" type="datetime1">
              <a:rPr lang="en-US" smtClean="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2F3D2-503A-4E49-99AD-125A054E178F}" type="datetime1">
              <a:rPr lang="en-US" smtClean="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3/15/2023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 name="Picture 2" descr="A picture containing text&#10;&#10;Description automatically generated">
            <a:extLst>
              <a:ext uri="{FF2B5EF4-FFF2-40B4-BE49-F238E27FC236}">
                <a16:creationId xmlns:a16="http://schemas.microsoft.com/office/drawing/2014/main" id="{D662064E-8511-EAA4-BE87-FF0F717B4DD1}"/>
              </a:ext>
            </a:extLst>
          </p:cNvPr>
          <p:cNvPicPr>
            <a:picLocks noChangeAspect="1"/>
          </p:cNvPicPr>
          <p:nvPr/>
        </p:nvPicPr>
        <p:blipFill rotWithShape="1">
          <a:blip r:embed="rId4"/>
          <a:srcRect l="23556"/>
          <a:stretch/>
        </p:blipFill>
        <p:spPr>
          <a:xfrm>
            <a:off x="20" y="10"/>
            <a:ext cx="12191980" cy="6857990"/>
          </a:xfrm>
          <a:prstGeom prst="rect">
            <a:avLst/>
          </a:prstGeom>
        </p:spPr>
      </p:pic>
      <p:sp>
        <p:nvSpPr>
          <p:cNvPr id="50" name="TextBox 49">
            <a:extLst>
              <a:ext uri="{FF2B5EF4-FFF2-40B4-BE49-F238E27FC236}">
                <a16:creationId xmlns:a16="http://schemas.microsoft.com/office/drawing/2014/main" id="{937DD109-021D-8256-6262-B31F0DB4FF40}"/>
              </a:ext>
            </a:extLst>
          </p:cNvPr>
          <p:cNvSpPr txBox="1"/>
          <p:nvPr/>
        </p:nvSpPr>
        <p:spPr>
          <a:xfrm>
            <a:off x="559833" y="1054358"/>
            <a:ext cx="5010844" cy="2123658"/>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Prepaid Mobile Customer Churn Prediction</a:t>
            </a:r>
          </a:p>
        </p:txBody>
      </p:sp>
      <p:sp>
        <p:nvSpPr>
          <p:cNvPr id="5" name="TextBox 4">
            <a:extLst>
              <a:ext uri="{FF2B5EF4-FFF2-40B4-BE49-F238E27FC236}">
                <a16:creationId xmlns:a16="http://schemas.microsoft.com/office/drawing/2014/main" id="{082EF28F-12D6-B398-DE01-D27C3FF30E89}"/>
              </a:ext>
            </a:extLst>
          </p:cNvPr>
          <p:cNvSpPr txBox="1"/>
          <p:nvPr/>
        </p:nvSpPr>
        <p:spPr>
          <a:xfrm>
            <a:off x="11784564" y="6488668"/>
            <a:ext cx="1399592"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18346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42ED-591A-85B1-8ED1-4CEE20D8C8D1}"/>
              </a:ext>
            </a:extLst>
          </p:cNvPr>
          <p:cNvSpPr txBox="1"/>
          <p:nvPr/>
        </p:nvSpPr>
        <p:spPr>
          <a:xfrm>
            <a:off x="1063689" y="961053"/>
            <a:ext cx="9946433" cy="769441"/>
          </a:xfrm>
          <a:prstGeom prst="rect">
            <a:avLst/>
          </a:prstGeom>
          <a:noFill/>
        </p:spPr>
        <p:txBody>
          <a:bodyPr wrap="square" rtlCol="0">
            <a:spAutoFit/>
          </a:bodyPr>
          <a:lstStyle/>
          <a:p>
            <a:pPr algn="ctr"/>
            <a:r>
              <a:rPr lang="en-US" sz="4400" dirty="0">
                <a:latin typeface="Calibri" panose="020F0502020204030204" pitchFamily="34" charset="0"/>
                <a:cs typeface="Calibri" panose="020F0502020204030204" pitchFamily="34" charset="0"/>
              </a:rPr>
              <a:t>Table of Contents</a:t>
            </a:r>
          </a:p>
        </p:txBody>
      </p:sp>
      <p:sp>
        <p:nvSpPr>
          <p:cNvPr id="3" name="TextBox 2">
            <a:extLst>
              <a:ext uri="{FF2B5EF4-FFF2-40B4-BE49-F238E27FC236}">
                <a16:creationId xmlns:a16="http://schemas.microsoft.com/office/drawing/2014/main" id="{05364BC4-5279-AA4F-325E-E00F5C53D84E}"/>
              </a:ext>
            </a:extLst>
          </p:cNvPr>
          <p:cNvSpPr txBox="1"/>
          <p:nvPr/>
        </p:nvSpPr>
        <p:spPr>
          <a:xfrm>
            <a:off x="1166327" y="1744824"/>
            <a:ext cx="5943599" cy="4420890"/>
          </a:xfrm>
          <a:prstGeom prst="rect">
            <a:avLst/>
          </a:prstGeom>
          <a:noFill/>
        </p:spPr>
        <p:txBody>
          <a:bodyPr wrap="square" rtlCol="0">
            <a:spAutoFit/>
          </a:bodyPr>
          <a:lstStyle/>
          <a:p>
            <a:pPr>
              <a:lnSpc>
                <a:spcPct val="200000"/>
              </a:lnSpc>
            </a:pPr>
            <a:r>
              <a:rPr lang="en-US" sz="2400" dirty="0">
                <a:latin typeface="Calibri" panose="020F0502020204030204" pitchFamily="34" charset="0"/>
                <a:cs typeface="Calibri" panose="020F0502020204030204" pitchFamily="34" charset="0"/>
              </a:rPr>
              <a:t>1. Summary of the Data Set</a:t>
            </a:r>
          </a:p>
          <a:p>
            <a:pPr>
              <a:lnSpc>
                <a:spcPct val="200000"/>
              </a:lnSpc>
            </a:pPr>
            <a:r>
              <a:rPr lang="en-US" sz="2400" dirty="0">
                <a:latin typeface="Calibri" panose="020F0502020204030204" pitchFamily="34" charset="0"/>
                <a:cs typeface="Calibri" panose="020F0502020204030204" pitchFamily="34" charset="0"/>
              </a:rPr>
              <a:t>2. Key Observation of the Business</a:t>
            </a:r>
          </a:p>
          <a:p>
            <a:pPr>
              <a:lnSpc>
                <a:spcPct val="200000"/>
              </a:lnSpc>
            </a:pPr>
            <a:r>
              <a:rPr lang="en-US" sz="2400" dirty="0">
                <a:latin typeface="Calibri" panose="020F0502020204030204" pitchFamily="34" charset="0"/>
                <a:cs typeface="Calibri" panose="020F0502020204030204" pitchFamily="34" charset="0"/>
              </a:rPr>
              <a:t>3. Customer Behavior Based on the Data Set</a:t>
            </a:r>
          </a:p>
          <a:p>
            <a:pPr>
              <a:lnSpc>
                <a:spcPct val="200000"/>
              </a:lnSpc>
            </a:pPr>
            <a:endParaRPr lang="en-US" sz="2400" dirty="0">
              <a:latin typeface="Calibri" panose="020F0502020204030204" pitchFamily="34" charset="0"/>
              <a:cs typeface="Calibri" panose="020F0502020204030204" pitchFamily="34" charset="0"/>
            </a:endParaRPr>
          </a:p>
          <a:p>
            <a:pPr>
              <a:lnSpc>
                <a:spcPct val="200000"/>
              </a:lnSpc>
            </a:pPr>
            <a:endParaRPr lang="en-US" sz="2400" dirty="0">
              <a:latin typeface="Calibri" panose="020F0502020204030204" pitchFamily="34" charset="0"/>
              <a:cs typeface="Calibri" panose="020F0502020204030204" pitchFamily="34" charset="0"/>
            </a:endParaRPr>
          </a:p>
          <a:p>
            <a:pPr>
              <a:lnSpc>
                <a:spcPct val="200000"/>
              </a:lnSpc>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4C337C4-3DC4-6454-3CAC-3409CAA9FBB1}"/>
              </a:ext>
            </a:extLst>
          </p:cNvPr>
          <p:cNvSpPr txBox="1"/>
          <p:nvPr/>
        </p:nvSpPr>
        <p:spPr>
          <a:xfrm>
            <a:off x="11607282" y="6488668"/>
            <a:ext cx="214604"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7468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42ED-591A-85B1-8ED1-4CEE20D8C8D1}"/>
              </a:ext>
            </a:extLst>
          </p:cNvPr>
          <p:cNvSpPr txBox="1"/>
          <p:nvPr/>
        </p:nvSpPr>
        <p:spPr>
          <a:xfrm>
            <a:off x="951721" y="541174"/>
            <a:ext cx="10217022"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Summary of the Data Set</a:t>
            </a:r>
          </a:p>
        </p:txBody>
      </p:sp>
      <p:sp>
        <p:nvSpPr>
          <p:cNvPr id="3" name="TextBox 2">
            <a:extLst>
              <a:ext uri="{FF2B5EF4-FFF2-40B4-BE49-F238E27FC236}">
                <a16:creationId xmlns:a16="http://schemas.microsoft.com/office/drawing/2014/main" id="{05364BC4-5279-AA4F-325E-E00F5C53D84E}"/>
              </a:ext>
            </a:extLst>
          </p:cNvPr>
          <p:cNvSpPr txBox="1"/>
          <p:nvPr/>
        </p:nvSpPr>
        <p:spPr>
          <a:xfrm>
            <a:off x="1278294" y="1436913"/>
            <a:ext cx="9554548" cy="4524315"/>
          </a:xfrm>
          <a:prstGeom prst="rect">
            <a:avLst/>
          </a:prstGeom>
          <a:noFill/>
        </p:spPr>
        <p:txBody>
          <a:bodyPr wrap="square" rtlCol="0">
            <a:spAutoFit/>
          </a:bodyPr>
          <a:lstStyle/>
          <a:p>
            <a:pPr marR="0" algn="just">
              <a:spcBef>
                <a:spcPts val="0"/>
              </a:spcBef>
              <a:spcAft>
                <a:spcPts val="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Problem Statement:</a:t>
            </a:r>
          </a:p>
          <a:p>
            <a:pPr marR="0" algn="just">
              <a:spcBef>
                <a:spcPts val="0"/>
              </a:spcBef>
              <a:spcAft>
                <a:spcPts val="0"/>
              </a:spcAft>
            </a:pPr>
            <a:endParaRPr lang="en-US" b="1" dirty="0">
              <a:effectLst/>
              <a:latin typeface="Calibri" panose="020F0502020204030204" pitchFamily="34" charset="0"/>
              <a:ea typeface="Times New Roman" panose="02020603050405020304" pitchFamily="18" charset="0"/>
              <a:cs typeface="Calibri" panose="020F0502020204030204" pitchFamily="34" charset="0"/>
            </a:endParaRPr>
          </a:p>
          <a:p>
            <a:pPr marR="0" algn="just">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In all industries, customer churn has been a real problem, and gaining new customers has been far more expensive than keeping existing ones. While there are many reasons for customer churn, dissatisfaction with services, subscriptions that are costly, and better alternatives are some of the most common. Thus, in our analysis of pre-paid phone customers, the reasons for churning are addressed and factors affecting the churn are examined for their impact.</a:t>
            </a:r>
          </a:p>
          <a:p>
            <a:pPr marL="285750" marR="0" indent="-285750" algn="just">
              <a:spcBef>
                <a:spcPts val="0"/>
              </a:spcBef>
              <a:spcAft>
                <a:spcPts val="0"/>
              </a:spcAft>
              <a:buFont typeface="Arial" panose="020B0604020202020204" pitchFamily="34" charset="0"/>
              <a:buChar char="•"/>
            </a:pP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The Customer Churn dataset is a record of the pre-paid phone customer usage over a span of three months from June to August 2013 and a list of customers that did/didn’t drop the service in September of that year.</a:t>
            </a:r>
            <a:endParaRPr lang="en-US" dirty="0">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'Churn' is the target variable that indicates whether the customer retained the service or not in September 2013. </a:t>
            </a:r>
            <a:endParaRPr lang="en-US" dirty="0">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The data set had 193 columns and 1,82,343 rows. </a:t>
            </a:r>
          </a:p>
          <a:p>
            <a:pPr marL="285750" marR="0" indent="-285750" algn="just">
              <a:spcBef>
                <a:spcPts val="0"/>
              </a:spcBef>
              <a:spcAft>
                <a:spcPts val="0"/>
              </a:spcAft>
              <a:buFont typeface="Arial" panose="020B060402020202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After preprocessing, the dataset has 71 columns and </a:t>
            </a:r>
            <a:r>
              <a:rPr lang="en-US" dirty="0">
                <a:effectLst/>
                <a:latin typeface="Calibri" panose="020F0502020204030204" pitchFamily="34" charset="0"/>
                <a:ea typeface="Calibri" panose="020F0502020204030204" pitchFamily="34" charset="0"/>
                <a:cs typeface="Calibri" panose="020F0502020204030204" pitchFamily="34" charset="0"/>
              </a:rPr>
              <a:t>66,469</a:t>
            </a:r>
            <a:r>
              <a:rPr lang="en-US" dirty="0">
                <a:effectLst/>
                <a:latin typeface="Calibri" panose="020F0502020204030204" pitchFamily="34" charset="0"/>
                <a:ea typeface="Times New Roman" panose="02020603050405020304" pitchFamily="18" charset="0"/>
                <a:cs typeface="Calibri" panose="020F0502020204030204" pitchFamily="34" charset="0"/>
              </a:rPr>
              <a:t> rows.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TextBox 3">
            <a:extLst>
              <a:ext uri="{FF2B5EF4-FFF2-40B4-BE49-F238E27FC236}">
                <a16:creationId xmlns:a16="http://schemas.microsoft.com/office/drawing/2014/main" id="{54DB158C-158E-DD2F-BCAF-BA36A1A4A3A4}"/>
              </a:ext>
            </a:extLst>
          </p:cNvPr>
          <p:cNvSpPr txBox="1"/>
          <p:nvPr/>
        </p:nvSpPr>
        <p:spPr>
          <a:xfrm>
            <a:off x="11616612" y="6488668"/>
            <a:ext cx="24259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37146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42ED-591A-85B1-8ED1-4CEE20D8C8D1}"/>
              </a:ext>
            </a:extLst>
          </p:cNvPr>
          <p:cNvSpPr txBox="1"/>
          <p:nvPr/>
        </p:nvSpPr>
        <p:spPr>
          <a:xfrm>
            <a:off x="1166325" y="242595"/>
            <a:ext cx="8966719" cy="646331"/>
          </a:xfrm>
          <a:prstGeom prst="rect">
            <a:avLst/>
          </a:prstGeom>
          <a:noFill/>
        </p:spPr>
        <p:txBody>
          <a:bodyPr wrap="square" rtlCol="0">
            <a:spAutoFit/>
          </a:bodyPr>
          <a:lstStyle/>
          <a:p>
            <a:pPr algn="ctr"/>
            <a:r>
              <a:rPr lang="en-US" sz="3600" dirty="0">
                <a:latin typeface="Calibri" panose="020F0502020204030204" pitchFamily="34" charset="0"/>
                <a:cs typeface="Calibri" panose="020F0502020204030204" pitchFamily="34" charset="0"/>
              </a:rPr>
              <a:t>Key Observation of the Business</a:t>
            </a:r>
          </a:p>
        </p:txBody>
      </p:sp>
      <p:pic>
        <p:nvPicPr>
          <p:cNvPr id="5" name="Picture 4" descr="Chart, scatter chart&#10;&#10;Description automatically generated">
            <a:extLst>
              <a:ext uri="{FF2B5EF4-FFF2-40B4-BE49-F238E27FC236}">
                <a16:creationId xmlns:a16="http://schemas.microsoft.com/office/drawing/2014/main" id="{2F9C3F3E-52A5-8F9C-45F3-0BEF8B1E17F2}"/>
              </a:ext>
            </a:extLst>
          </p:cNvPr>
          <p:cNvPicPr>
            <a:picLocks noChangeAspect="1"/>
          </p:cNvPicPr>
          <p:nvPr/>
        </p:nvPicPr>
        <p:blipFill>
          <a:blip r:embed="rId2"/>
          <a:stretch>
            <a:fillRect/>
          </a:stretch>
        </p:blipFill>
        <p:spPr>
          <a:xfrm>
            <a:off x="1271539" y="4144543"/>
            <a:ext cx="4158877" cy="2470240"/>
          </a:xfrm>
          <a:prstGeom prst="rect">
            <a:avLst/>
          </a:prstGeom>
        </p:spPr>
      </p:pic>
      <p:pic>
        <p:nvPicPr>
          <p:cNvPr id="9" name="Picture 8" descr="Chart, scatter chart&#10;&#10;Description automatically generated">
            <a:extLst>
              <a:ext uri="{FF2B5EF4-FFF2-40B4-BE49-F238E27FC236}">
                <a16:creationId xmlns:a16="http://schemas.microsoft.com/office/drawing/2014/main" id="{1EA4F668-6E01-B6E5-6D50-3C5FCAF05087}"/>
              </a:ext>
            </a:extLst>
          </p:cNvPr>
          <p:cNvPicPr>
            <a:picLocks noChangeAspect="1"/>
          </p:cNvPicPr>
          <p:nvPr/>
        </p:nvPicPr>
        <p:blipFill>
          <a:blip r:embed="rId3"/>
          <a:stretch>
            <a:fillRect/>
          </a:stretch>
        </p:blipFill>
        <p:spPr>
          <a:xfrm>
            <a:off x="6215808" y="4138666"/>
            <a:ext cx="4574523" cy="2476118"/>
          </a:xfrm>
          <a:prstGeom prst="rect">
            <a:avLst/>
          </a:prstGeom>
        </p:spPr>
      </p:pic>
      <p:sp>
        <p:nvSpPr>
          <p:cNvPr id="10" name="TextBox 9">
            <a:extLst>
              <a:ext uri="{FF2B5EF4-FFF2-40B4-BE49-F238E27FC236}">
                <a16:creationId xmlns:a16="http://schemas.microsoft.com/office/drawing/2014/main" id="{B225ECF1-97E2-A8FE-9674-1AD3802542D6}"/>
              </a:ext>
            </a:extLst>
          </p:cNvPr>
          <p:cNvSpPr txBox="1"/>
          <p:nvPr/>
        </p:nvSpPr>
        <p:spPr>
          <a:xfrm>
            <a:off x="883685" y="1091678"/>
            <a:ext cx="5276464" cy="280076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 We plotted the graphs between </a:t>
            </a:r>
            <a:r>
              <a:rPr lang="en-US" sz="1600" dirty="0" err="1">
                <a:latin typeface="Calibri" panose="020F0502020204030204" pitchFamily="34" charset="0"/>
                <a:cs typeface="Calibri" panose="020F0502020204030204" pitchFamily="34" charset="0"/>
              </a:rPr>
              <a:t>user_intake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gprs</a:t>
            </a:r>
            <a:r>
              <a:rPr lang="en-US" sz="1600" dirty="0">
                <a:latin typeface="Calibri" panose="020F0502020204030204" pitchFamily="34" charset="0"/>
                <a:cs typeface="Calibri" panose="020F0502020204030204" pitchFamily="34" charset="0"/>
              </a:rPr>
              <a:t> usage, </a:t>
            </a:r>
            <a:r>
              <a:rPr lang="en-US" sz="1600" dirty="0" err="1">
                <a:latin typeface="Calibri" panose="020F0502020204030204" pitchFamily="34" charset="0"/>
                <a:cs typeface="Calibri" panose="020F0502020204030204" pitchFamily="34" charset="0"/>
              </a:rPr>
              <a:t>gprs</a:t>
            </a:r>
            <a:r>
              <a:rPr lang="en-US" sz="1600" dirty="0">
                <a:latin typeface="Calibri" panose="020F0502020204030204" pitchFamily="34" charset="0"/>
                <a:cs typeface="Calibri" panose="020F0502020204030204" pitchFamily="34" charset="0"/>
              </a:rPr>
              <a:t> spendings for all months, and churn.</a:t>
            </a:r>
          </a:p>
          <a:p>
            <a:r>
              <a:rPr lang="en-US" sz="1600" dirty="0">
                <a:latin typeface="Calibri" panose="020F0502020204030204" pitchFamily="34" charset="0"/>
                <a:cs typeface="Calibri" panose="020F0502020204030204" pitchFamily="34" charset="0"/>
              </a:rPr>
              <a:t>The observations: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For months 6 and 7, for the old customers and those who are staying back, the spending is increasing with their usage of data for most of the customers.  While for month 8, most of their spending was not increasing and they were constant.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For old customers and for those who left, there is an increase in spending on data with a small increase in the usage of the data.</a:t>
            </a:r>
          </a:p>
        </p:txBody>
      </p:sp>
      <p:sp>
        <p:nvSpPr>
          <p:cNvPr id="12" name="TextBox 11">
            <a:extLst>
              <a:ext uri="{FF2B5EF4-FFF2-40B4-BE49-F238E27FC236}">
                <a16:creationId xmlns:a16="http://schemas.microsoft.com/office/drawing/2014/main" id="{F69428CF-EDBA-6BDD-1254-33F3FCF7286C}"/>
              </a:ext>
            </a:extLst>
          </p:cNvPr>
          <p:cNvSpPr txBox="1"/>
          <p:nvPr/>
        </p:nvSpPr>
        <p:spPr>
          <a:xfrm>
            <a:off x="6097567" y="1091678"/>
            <a:ext cx="5276464" cy="2308324"/>
          </a:xfrm>
          <a:prstGeom prst="rect">
            <a:avLst/>
          </a:prstGeom>
          <a:noFill/>
        </p:spPr>
        <p:txBody>
          <a:bodyPr wrap="square">
            <a:spAutoFit/>
          </a:bodyPr>
          <a:lstStyle/>
          <a:p>
            <a:pPr algn="l"/>
            <a:r>
              <a:rPr lang="en-US" sz="1600" b="0" i="0" dirty="0">
                <a:effectLst/>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 We plotted the graphs between the amount spent on outgoing calls and the duration of all outgoing calls. </a:t>
            </a:r>
          </a:p>
          <a:p>
            <a:pPr algn="l"/>
            <a:r>
              <a:rPr lang="en-US" sz="1600" dirty="0">
                <a:latin typeface="Calibri" panose="020F0502020204030204" pitchFamily="34" charset="0"/>
                <a:cs typeface="Calibri" panose="020F0502020204030204" pitchFamily="34" charset="0"/>
              </a:rPr>
              <a:t>The observations:</a:t>
            </a:r>
            <a:endParaRPr lang="en-US" sz="1600"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In month 6, we can see that old customers' spending is increasing with their call durations increasing. However, some customers' spending rapidly increases with a small increase in the call duration.</a:t>
            </a:r>
            <a:endParaRPr lang="en-US" sz="16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In the case of new customers, the spending increases for all of them as the call duration increases.</a:t>
            </a:r>
          </a:p>
        </p:txBody>
      </p:sp>
      <p:sp>
        <p:nvSpPr>
          <p:cNvPr id="13" name="TextBox 12">
            <a:extLst>
              <a:ext uri="{FF2B5EF4-FFF2-40B4-BE49-F238E27FC236}">
                <a16:creationId xmlns:a16="http://schemas.microsoft.com/office/drawing/2014/main" id="{B3C17A1D-E1E6-463C-93C4-228DABE16F1A}"/>
              </a:ext>
            </a:extLst>
          </p:cNvPr>
          <p:cNvSpPr txBox="1"/>
          <p:nvPr/>
        </p:nvSpPr>
        <p:spPr>
          <a:xfrm>
            <a:off x="11532637" y="6488668"/>
            <a:ext cx="289249"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18791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42ED-591A-85B1-8ED1-4CEE20D8C8D1}"/>
              </a:ext>
            </a:extLst>
          </p:cNvPr>
          <p:cNvSpPr txBox="1"/>
          <p:nvPr/>
        </p:nvSpPr>
        <p:spPr>
          <a:xfrm>
            <a:off x="1007703" y="475863"/>
            <a:ext cx="10338321"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Customer Behavior Based on the Data Set</a:t>
            </a:r>
          </a:p>
        </p:txBody>
      </p:sp>
      <p:sp>
        <p:nvSpPr>
          <p:cNvPr id="3" name="TextBox 2">
            <a:extLst>
              <a:ext uri="{FF2B5EF4-FFF2-40B4-BE49-F238E27FC236}">
                <a16:creationId xmlns:a16="http://schemas.microsoft.com/office/drawing/2014/main" id="{BF5ACD4B-E44B-DB06-D4B2-5BC0E6334221}"/>
              </a:ext>
            </a:extLst>
          </p:cNvPr>
          <p:cNvSpPr txBox="1"/>
          <p:nvPr/>
        </p:nvSpPr>
        <p:spPr>
          <a:xfrm>
            <a:off x="11594841" y="6488668"/>
            <a:ext cx="597159" cy="369332"/>
          </a:xfrm>
          <a:prstGeom prst="rect">
            <a:avLst/>
          </a:prstGeom>
          <a:noFill/>
        </p:spPr>
        <p:txBody>
          <a:bodyPr wrap="square" rtlCol="0">
            <a:spAutoFit/>
          </a:bodyPr>
          <a:lstStyle/>
          <a:p>
            <a:r>
              <a:rPr lang="en-US" dirty="0"/>
              <a:t>5</a:t>
            </a:r>
          </a:p>
        </p:txBody>
      </p:sp>
      <p:pic>
        <p:nvPicPr>
          <p:cNvPr id="5" name="Picture 4" descr="Chart, bar chart&#10;&#10;Description automatically generated">
            <a:extLst>
              <a:ext uri="{FF2B5EF4-FFF2-40B4-BE49-F238E27FC236}">
                <a16:creationId xmlns:a16="http://schemas.microsoft.com/office/drawing/2014/main" id="{9EE49F3F-B4AA-CB0E-7DAB-75845FE6BC1F}"/>
              </a:ext>
            </a:extLst>
          </p:cNvPr>
          <p:cNvPicPr>
            <a:picLocks noChangeAspect="1"/>
          </p:cNvPicPr>
          <p:nvPr/>
        </p:nvPicPr>
        <p:blipFill rotWithShape="1">
          <a:blip r:embed="rId2"/>
          <a:srcRect l="5818" t="12275" r="7703" b="4141"/>
          <a:stretch/>
        </p:blipFill>
        <p:spPr>
          <a:xfrm>
            <a:off x="1175658" y="2187252"/>
            <a:ext cx="4301217" cy="2578210"/>
          </a:xfrm>
          <a:prstGeom prst="rect">
            <a:avLst/>
          </a:prstGeom>
        </p:spPr>
      </p:pic>
      <p:sp>
        <p:nvSpPr>
          <p:cNvPr id="6" name="TextBox 5">
            <a:extLst>
              <a:ext uri="{FF2B5EF4-FFF2-40B4-BE49-F238E27FC236}">
                <a16:creationId xmlns:a16="http://schemas.microsoft.com/office/drawing/2014/main" id="{77B51D08-A09E-201E-3A21-85B14734C8BF}"/>
              </a:ext>
            </a:extLst>
          </p:cNvPr>
          <p:cNvSpPr txBox="1"/>
          <p:nvPr/>
        </p:nvSpPr>
        <p:spPr>
          <a:xfrm>
            <a:off x="1007317" y="1232806"/>
            <a:ext cx="4688633"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 New users are more likely to leave the service when compared to old customers.</a:t>
            </a:r>
          </a:p>
        </p:txBody>
      </p:sp>
      <p:sp>
        <p:nvSpPr>
          <p:cNvPr id="7" name="TextBox 6">
            <a:extLst>
              <a:ext uri="{FF2B5EF4-FFF2-40B4-BE49-F238E27FC236}">
                <a16:creationId xmlns:a16="http://schemas.microsoft.com/office/drawing/2014/main" id="{64CE32D3-4C9B-D9B7-5222-4D9D80309996}"/>
              </a:ext>
            </a:extLst>
          </p:cNvPr>
          <p:cNvSpPr txBox="1"/>
          <p:nvPr/>
        </p:nvSpPr>
        <p:spPr>
          <a:xfrm>
            <a:off x="5724525" y="1234923"/>
            <a:ext cx="5972176"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2. When we are predicting customer retention for a month, we could see that if the SMS outgoing inactivity days is more than 24, then there is a high chance that the customer might leave the service.</a:t>
            </a:r>
          </a:p>
          <a:p>
            <a:endParaRPr lang="en-US" sz="1600" dirty="0"/>
          </a:p>
        </p:txBody>
      </p:sp>
      <p:pic>
        <p:nvPicPr>
          <p:cNvPr id="9" name="Picture 8" descr="Chart, bar chart&#10;&#10;Description automatically generated">
            <a:extLst>
              <a:ext uri="{FF2B5EF4-FFF2-40B4-BE49-F238E27FC236}">
                <a16:creationId xmlns:a16="http://schemas.microsoft.com/office/drawing/2014/main" id="{6EE4D46D-B2DC-7B9E-7F70-5A7AC769E53A}"/>
              </a:ext>
            </a:extLst>
          </p:cNvPr>
          <p:cNvPicPr>
            <a:picLocks noChangeAspect="1"/>
          </p:cNvPicPr>
          <p:nvPr/>
        </p:nvPicPr>
        <p:blipFill rotWithShape="1">
          <a:blip r:embed="rId3"/>
          <a:srcRect t="2401" r="1006" b="3563"/>
          <a:stretch/>
        </p:blipFill>
        <p:spPr>
          <a:xfrm>
            <a:off x="6484766" y="2174765"/>
            <a:ext cx="4531576" cy="2578210"/>
          </a:xfrm>
          <a:prstGeom prst="rect">
            <a:avLst/>
          </a:prstGeom>
        </p:spPr>
      </p:pic>
      <p:sp>
        <p:nvSpPr>
          <p:cNvPr id="10" name="TextBox 9">
            <a:extLst>
              <a:ext uri="{FF2B5EF4-FFF2-40B4-BE49-F238E27FC236}">
                <a16:creationId xmlns:a16="http://schemas.microsoft.com/office/drawing/2014/main" id="{F5FB27FE-FD3B-A8EF-934A-5993009F8372}"/>
              </a:ext>
            </a:extLst>
          </p:cNvPr>
          <p:cNvSpPr txBox="1"/>
          <p:nvPr/>
        </p:nvSpPr>
        <p:spPr>
          <a:xfrm>
            <a:off x="1175658" y="5130686"/>
            <a:ext cx="9881118" cy="830997"/>
          </a:xfrm>
          <a:prstGeom prst="rect">
            <a:avLst/>
          </a:prstGeom>
          <a:noFill/>
        </p:spPr>
        <p:txBody>
          <a:bodyPr wrap="square" rtlCol="0">
            <a:spAutoFit/>
          </a:bodyPr>
          <a:lstStyle/>
          <a:p>
            <a:pPr algn="just"/>
            <a:r>
              <a:rPr lang="en-US" sz="1600" b="1" dirty="0">
                <a:latin typeface="Calibri" panose="020F0502020204030204" pitchFamily="34" charset="0"/>
                <a:cs typeface="Calibri" panose="020F0502020204030204" pitchFamily="34" charset="0"/>
              </a:rPr>
              <a:t>Recommendation: </a:t>
            </a:r>
            <a:r>
              <a:rPr lang="en-US" sz="1600" dirty="0">
                <a:latin typeface="Calibri" panose="020F0502020204030204" pitchFamily="34" charset="0"/>
                <a:cs typeface="Calibri" panose="020F0502020204030204" pitchFamily="34" charset="0"/>
              </a:rPr>
              <a:t>To retain the existing customers,  the service providers should start pre-paid plans with unlimited calls and SMS, including a data plan up to a limit of certain KBs of usage, beyond which they will be charged extra. This will also bring in new customers and reduce the inactivity of the customers.</a:t>
            </a:r>
          </a:p>
        </p:txBody>
      </p:sp>
    </p:spTree>
    <p:extLst>
      <p:ext uri="{BB962C8B-B14F-4D97-AF65-F5344CB8AC3E}">
        <p14:creationId xmlns:p14="http://schemas.microsoft.com/office/powerpoint/2010/main" val="267487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5"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6" name="Group 9">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 name="Picture 2" descr="A close up of a keyboard&#10;&#10;Description automatically generated with medium confidence">
            <a:extLst>
              <a:ext uri="{FF2B5EF4-FFF2-40B4-BE49-F238E27FC236}">
                <a16:creationId xmlns:a16="http://schemas.microsoft.com/office/drawing/2014/main" id="{A6B9FBBC-D1E6-0B32-09C3-FAB9CCE87366}"/>
              </a:ext>
            </a:extLst>
          </p:cNvPr>
          <p:cNvPicPr>
            <a:picLocks noChangeAspect="1"/>
          </p:cNvPicPr>
          <p:nvPr/>
        </p:nvPicPr>
        <p:blipFill rotWithShape="1">
          <a:blip r:embed="rId4"/>
          <a:srcRect t="42016" b="1734"/>
          <a:stretch/>
        </p:blipFill>
        <p:spPr>
          <a:xfrm>
            <a:off x="20" y="10"/>
            <a:ext cx="12191980" cy="6857990"/>
          </a:xfrm>
          <a:prstGeom prst="rect">
            <a:avLst/>
          </a:prstGeom>
        </p:spPr>
      </p:pic>
      <p:sp>
        <p:nvSpPr>
          <p:cNvPr id="4" name="TextBox 3">
            <a:extLst>
              <a:ext uri="{FF2B5EF4-FFF2-40B4-BE49-F238E27FC236}">
                <a16:creationId xmlns:a16="http://schemas.microsoft.com/office/drawing/2014/main" id="{486C19BF-C0F6-C380-E213-3518C9AB22E5}"/>
              </a:ext>
            </a:extLst>
          </p:cNvPr>
          <p:cNvSpPr txBox="1"/>
          <p:nvPr/>
        </p:nvSpPr>
        <p:spPr>
          <a:xfrm>
            <a:off x="5840961" y="4525345"/>
            <a:ext cx="5980923" cy="1323439"/>
          </a:xfrm>
          <a:prstGeom prst="rect">
            <a:avLst/>
          </a:prstGeom>
          <a:noFill/>
        </p:spPr>
        <p:txBody>
          <a:bodyPr wrap="square" rtlCol="0">
            <a:spAutoFit/>
          </a:bodyPr>
          <a:lstStyle/>
          <a:p>
            <a:r>
              <a:rPr lang="en-US" sz="8000" dirty="0">
                <a:latin typeface="Calibri" panose="020F0502020204030204" pitchFamily="34" charset="0"/>
                <a:cs typeface="Calibri" panose="020F0502020204030204" pitchFamily="34" charset="0"/>
              </a:rPr>
              <a:t>Thank You</a:t>
            </a:r>
          </a:p>
        </p:txBody>
      </p:sp>
      <p:sp>
        <p:nvSpPr>
          <p:cNvPr id="5" name="TextBox 4">
            <a:extLst>
              <a:ext uri="{FF2B5EF4-FFF2-40B4-BE49-F238E27FC236}">
                <a16:creationId xmlns:a16="http://schemas.microsoft.com/office/drawing/2014/main" id="{CF4A6A23-0B9E-300B-5F22-3BA46A3117C4}"/>
              </a:ext>
            </a:extLst>
          </p:cNvPr>
          <p:cNvSpPr txBox="1"/>
          <p:nvPr/>
        </p:nvSpPr>
        <p:spPr>
          <a:xfrm>
            <a:off x="11949404" y="6488668"/>
            <a:ext cx="242596"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113677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AC41CBB0-BAA0-4983-8F2B-E10AF3358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 design</Template>
  <TotalTime>212</TotalTime>
  <Words>524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Parinay Rikhy</dc:creator>
  <cp:lastModifiedBy>Jahnavi Adabala</cp:lastModifiedBy>
  <cp:revision>1</cp:revision>
  <dcterms:created xsi:type="dcterms:W3CDTF">2022-08-08T17:05:35Z</dcterms:created>
  <dcterms:modified xsi:type="dcterms:W3CDTF">2023-03-15T05:25:42Z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