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0" r:id="rId5"/>
    <p:sldId id="259" r:id="rId6"/>
    <p:sldId id="260" r:id="rId7"/>
    <p:sldId id="264" r:id="rId8"/>
    <p:sldId id="271" r:id="rId9"/>
    <p:sldId id="262" r:id="rId10"/>
    <p:sldId id="280" r:id="rId11"/>
    <p:sldId id="265" r:id="rId12"/>
    <p:sldId id="266" r:id="rId13"/>
    <p:sldId id="277" r:id="rId14"/>
    <p:sldId id="278" r:id="rId15"/>
    <p:sldId id="275" r:id="rId16"/>
    <p:sldId id="276" r:id="rId17"/>
    <p:sldId id="279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ABA80-8641-4E97-8F08-C93B85F930AC}" v="1" dt="2025-03-26T07:01:22.415"/>
    <p1510:client id="{6FEBB066-6BBF-4FE6-9C31-E8EEFBABAD14}" v="5" dt="2025-03-26T11:30:54.426"/>
    <p1510:client id="{7CB5EF54-EC41-4315-B1D6-4EC156FF66BD}" v="516" dt="2025-03-26T12:49:24.189"/>
    <p1510:client id="{8CCF274E-418E-472D-A629-F7473E71B0CF}" v="217" dt="2025-03-26T06:26:56.324"/>
    <p1510:client id="{AD5DC5D9-3BC5-41B2-A399-DC3D369B4C30}" v="2" dt="2025-03-26T05:48:49.507"/>
    <p1510:client id="{AE73DFA8-5C46-4E33-A7C7-D1BBBB161AAA}" v="52" dt="2025-03-26T01:35:28.859"/>
    <p1510:client id="{C0350D99-9FB2-495F-9079-02B79E406E51}" v="1072" dt="2025-03-26T12:34:02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jari jahnavi" userId="48241d6095c921c8" providerId="LiveId" clId="{7CB5EF54-EC41-4315-B1D6-4EC156FF66BD}"/>
    <pc:docChg chg="custSel modSld">
      <pc:chgData name="vanjari jahnavi" userId="48241d6095c921c8" providerId="LiveId" clId="{7CB5EF54-EC41-4315-B1D6-4EC156FF66BD}" dt="2025-03-26T12:49:24.189" v="73" actId="255"/>
      <pc:docMkLst>
        <pc:docMk/>
      </pc:docMkLst>
      <pc:sldChg chg="modSp mod">
        <pc:chgData name="vanjari jahnavi" userId="48241d6095c921c8" providerId="LiveId" clId="{7CB5EF54-EC41-4315-B1D6-4EC156FF66BD}" dt="2025-03-26T12:44:35.520" v="44" actId="255"/>
        <pc:sldMkLst>
          <pc:docMk/>
          <pc:sldMk cId="0" sldId="257"/>
        </pc:sldMkLst>
        <pc:spChg chg="mod">
          <ac:chgData name="vanjari jahnavi" userId="48241d6095c921c8" providerId="LiveId" clId="{7CB5EF54-EC41-4315-B1D6-4EC156FF66BD}" dt="2025-03-26T12:44:35.520" v="44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vanjari jahnavi" userId="48241d6095c921c8" providerId="LiveId" clId="{7CB5EF54-EC41-4315-B1D6-4EC156FF66BD}" dt="2025-03-26T12:44:23.850" v="43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anjari jahnavi" userId="48241d6095c921c8" providerId="LiveId" clId="{7CB5EF54-EC41-4315-B1D6-4EC156FF66BD}" dt="2025-03-26T12:42:53.152" v="25" actId="255"/>
        <pc:sldMkLst>
          <pc:docMk/>
          <pc:sldMk cId="0" sldId="259"/>
        </pc:sldMkLst>
        <pc:spChg chg="mod">
          <ac:chgData name="vanjari jahnavi" userId="48241d6095c921c8" providerId="LiveId" clId="{7CB5EF54-EC41-4315-B1D6-4EC156FF66BD}" dt="2025-03-26T12:42:35.395" v="24" actId="255"/>
          <ac:spMkLst>
            <pc:docMk/>
            <pc:sldMk cId="0" sldId="259"/>
            <ac:spMk id="2" creationId="{00000000-0000-0000-0000-000000000000}"/>
          </ac:spMkLst>
        </pc:spChg>
        <pc:spChg chg="mod">
          <ac:chgData name="vanjari jahnavi" userId="48241d6095c921c8" providerId="LiveId" clId="{7CB5EF54-EC41-4315-B1D6-4EC156FF66BD}" dt="2025-03-26T12:42:53.152" v="25" actId="255"/>
          <ac:spMkLst>
            <pc:docMk/>
            <pc:sldMk cId="0" sldId="259"/>
            <ac:spMk id="6" creationId="{13A20D9B-0B31-D4F5-1503-CD9455D62503}"/>
          </ac:spMkLst>
        </pc:spChg>
      </pc:sldChg>
      <pc:sldChg chg="modSp mod">
        <pc:chgData name="vanjari jahnavi" userId="48241d6095c921c8" providerId="LiveId" clId="{7CB5EF54-EC41-4315-B1D6-4EC156FF66BD}" dt="2025-03-26T12:46:28.599" v="62" actId="14100"/>
        <pc:sldMkLst>
          <pc:docMk/>
          <pc:sldMk cId="0" sldId="260"/>
        </pc:sldMkLst>
        <pc:spChg chg="mod">
          <ac:chgData name="vanjari jahnavi" userId="48241d6095c921c8" providerId="LiveId" clId="{7CB5EF54-EC41-4315-B1D6-4EC156FF66BD}" dt="2025-03-26T12:46:28.599" v="62" actId="14100"/>
          <ac:spMkLst>
            <pc:docMk/>
            <pc:sldMk cId="0" sldId="260"/>
            <ac:spMk id="2" creationId="{00000000-0000-0000-0000-000000000000}"/>
          </ac:spMkLst>
        </pc:spChg>
      </pc:sldChg>
      <pc:sldChg chg="delSp modSp mod">
        <pc:chgData name="vanjari jahnavi" userId="48241d6095c921c8" providerId="LiveId" clId="{7CB5EF54-EC41-4315-B1D6-4EC156FF66BD}" dt="2025-03-26T12:47:35.555" v="67" actId="255"/>
        <pc:sldMkLst>
          <pc:docMk/>
          <pc:sldMk cId="0" sldId="264"/>
        </pc:sldMkLst>
        <pc:spChg chg="mod">
          <ac:chgData name="vanjari jahnavi" userId="48241d6095c921c8" providerId="LiveId" clId="{7CB5EF54-EC41-4315-B1D6-4EC156FF66BD}" dt="2025-03-26T12:47:35.555" v="67" actId="255"/>
          <ac:spMkLst>
            <pc:docMk/>
            <pc:sldMk cId="0" sldId="264"/>
            <ac:spMk id="2" creationId="{00000000-0000-0000-0000-000000000000}"/>
          </ac:spMkLst>
        </pc:spChg>
        <pc:spChg chg="mod">
          <ac:chgData name="vanjari jahnavi" userId="48241d6095c921c8" providerId="LiveId" clId="{7CB5EF54-EC41-4315-B1D6-4EC156FF66BD}" dt="2025-03-26T12:47:15.500" v="66" actId="27636"/>
          <ac:spMkLst>
            <pc:docMk/>
            <pc:sldMk cId="0" sldId="264"/>
            <ac:spMk id="3" creationId="{00000000-0000-0000-0000-000000000000}"/>
          </ac:spMkLst>
        </pc:spChg>
        <pc:picChg chg="del">
          <ac:chgData name="vanjari jahnavi" userId="48241d6095c921c8" providerId="LiveId" clId="{7CB5EF54-EC41-4315-B1D6-4EC156FF66BD}" dt="2025-03-26T12:47:08.923" v="64" actId="21"/>
          <ac:picMkLst>
            <pc:docMk/>
            <pc:sldMk cId="0" sldId="264"/>
            <ac:picMk id="5" creationId="{8A3ACF0E-9D81-8BAE-192C-2584EE83EFF4}"/>
          </ac:picMkLst>
        </pc:picChg>
      </pc:sldChg>
      <pc:sldChg chg="modSp mod">
        <pc:chgData name="vanjari jahnavi" userId="48241d6095c921c8" providerId="LiveId" clId="{7CB5EF54-EC41-4315-B1D6-4EC156FF66BD}" dt="2025-03-26T12:45:49.390" v="57" actId="14100"/>
        <pc:sldMkLst>
          <pc:docMk/>
          <pc:sldMk cId="2542566977" sldId="270"/>
        </pc:sldMkLst>
        <pc:spChg chg="mod">
          <ac:chgData name="vanjari jahnavi" userId="48241d6095c921c8" providerId="LiveId" clId="{7CB5EF54-EC41-4315-B1D6-4EC156FF66BD}" dt="2025-03-26T12:45:20.839" v="53" actId="14100"/>
          <ac:spMkLst>
            <pc:docMk/>
            <pc:sldMk cId="2542566977" sldId="270"/>
            <ac:spMk id="2" creationId="{692184DA-FC76-6BFB-7546-BC025E051B38}"/>
          </ac:spMkLst>
        </pc:spChg>
        <pc:spChg chg="mod">
          <ac:chgData name="vanjari jahnavi" userId="48241d6095c921c8" providerId="LiveId" clId="{7CB5EF54-EC41-4315-B1D6-4EC156FF66BD}" dt="2025-03-26T12:45:49.390" v="57" actId="14100"/>
          <ac:spMkLst>
            <pc:docMk/>
            <pc:sldMk cId="2542566977" sldId="270"/>
            <ac:spMk id="3" creationId="{B5792B3D-662D-E4C1-F16E-C3C1CD0C8FBA}"/>
          </ac:spMkLst>
        </pc:spChg>
      </pc:sldChg>
      <pc:sldChg chg="modSp mod">
        <pc:chgData name="vanjari jahnavi" userId="48241d6095c921c8" providerId="LiveId" clId="{7CB5EF54-EC41-4315-B1D6-4EC156FF66BD}" dt="2025-03-26T12:48:02.800" v="68" actId="255"/>
        <pc:sldMkLst>
          <pc:docMk/>
          <pc:sldMk cId="331014348" sldId="271"/>
        </pc:sldMkLst>
        <pc:spChg chg="mod">
          <ac:chgData name="vanjari jahnavi" userId="48241d6095c921c8" providerId="LiveId" clId="{7CB5EF54-EC41-4315-B1D6-4EC156FF66BD}" dt="2025-03-26T12:48:02.800" v="68" actId="255"/>
          <ac:spMkLst>
            <pc:docMk/>
            <pc:sldMk cId="331014348" sldId="271"/>
            <ac:spMk id="2" creationId="{7D74FE75-922E-5CAC-5830-CDC3AFA06E9A}"/>
          </ac:spMkLst>
        </pc:spChg>
      </pc:sldChg>
      <pc:sldChg chg="modSp mod">
        <pc:chgData name="vanjari jahnavi" userId="48241d6095c921c8" providerId="LiveId" clId="{7CB5EF54-EC41-4315-B1D6-4EC156FF66BD}" dt="2025-03-26T12:44:11.374" v="41" actId="14100"/>
        <pc:sldMkLst>
          <pc:docMk/>
          <pc:sldMk cId="1887623843" sldId="273"/>
        </pc:sldMkLst>
        <pc:spChg chg="mod">
          <ac:chgData name="vanjari jahnavi" userId="48241d6095c921c8" providerId="LiveId" clId="{7CB5EF54-EC41-4315-B1D6-4EC156FF66BD}" dt="2025-03-26T12:44:03.320" v="39" actId="27636"/>
          <ac:spMkLst>
            <pc:docMk/>
            <pc:sldMk cId="1887623843" sldId="273"/>
            <ac:spMk id="2" creationId="{8D7E0A56-7F23-B77D-F8A4-00EACDEE1081}"/>
          </ac:spMkLst>
        </pc:spChg>
        <pc:spChg chg="mod">
          <ac:chgData name="vanjari jahnavi" userId="48241d6095c921c8" providerId="LiveId" clId="{7CB5EF54-EC41-4315-B1D6-4EC156FF66BD}" dt="2025-03-26T12:44:11.374" v="41" actId="14100"/>
          <ac:spMkLst>
            <pc:docMk/>
            <pc:sldMk cId="1887623843" sldId="273"/>
            <ac:spMk id="3" creationId="{C46DA8B5-896B-C4B2-118E-E3A3D577378A}"/>
          </ac:spMkLst>
        </pc:spChg>
      </pc:sldChg>
      <pc:sldChg chg="modSp mod">
        <pc:chgData name="vanjari jahnavi" userId="48241d6095c921c8" providerId="LiveId" clId="{7CB5EF54-EC41-4315-B1D6-4EC156FF66BD}" dt="2025-03-26T12:49:24.189" v="73" actId="255"/>
        <pc:sldMkLst>
          <pc:docMk/>
          <pc:sldMk cId="2996213184" sldId="275"/>
        </pc:sldMkLst>
        <pc:spChg chg="mod">
          <ac:chgData name="vanjari jahnavi" userId="48241d6095c921c8" providerId="LiveId" clId="{7CB5EF54-EC41-4315-B1D6-4EC156FF66BD}" dt="2025-03-26T12:41:12.370" v="17" actId="14100"/>
          <ac:spMkLst>
            <pc:docMk/>
            <pc:sldMk cId="2996213184" sldId="275"/>
            <ac:spMk id="2" creationId="{3FCD5789-F475-8DDF-B38E-2FEFFB2F3104}"/>
          </ac:spMkLst>
        </pc:spChg>
        <pc:spChg chg="mod">
          <ac:chgData name="vanjari jahnavi" userId="48241d6095c921c8" providerId="LiveId" clId="{7CB5EF54-EC41-4315-B1D6-4EC156FF66BD}" dt="2025-03-26T12:49:24.189" v="73" actId="255"/>
          <ac:spMkLst>
            <pc:docMk/>
            <pc:sldMk cId="2996213184" sldId="275"/>
            <ac:spMk id="3" creationId="{C61A20C9-BB12-5892-C17E-D9FB94CB7099}"/>
          </ac:spMkLst>
        </pc:spChg>
      </pc:sldChg>
      <pc:sldChg chg="modSp mod">
        <pc:chgData name="vanjari jahnavi" userId="48241d6095c921c8" providerId="LiveId" clId="{7CB5EF54-EC41-4315-B1D6-4EC156FF66BD}" dt="2025-03-26T12:49:12.840" v="72" actId="27636"/>
        <pc:sldMkLst>
          <pc:docMk/>
          <pc:sldMk cId="1472439976" sldId="276"/>
        </pc:sldMkLst>
        <pc:spChg chg="mod">
          <ac:chgData name="vanjari jahnavi" userId="48241d6095c921c8" providerId="LiveId" clId="{7CB5EF54-EC41-4315-B1D6-4EC156FF66BD}" dt="2025-03-26T12:40:20.475" v="10" actId="20577"/>
          <ac:spMkLst>
            <pc:docMk/>
            <pc:sldMk cId="1472439976" sldId="276"/>
            <ac:spMk id="2" creationId="{E9BE6025-BEB2-F6C7-7BAE-354422F94183}"/>
          </ac:spMkLst>
        </pc:spChg>
        <pc:spChg chg="mod">
          <ac:chgData name="vanjari jahnavi" userId="48241d6095c921c8" providerId="LiveId" clId="{7CB5EF54-EC41-4315-B1D6-4EC156FF66BD}" dt="2025-03-26T12:49:12.840" v="72" actId="27636"/>
          <ac:spMkLst>
            <pc:docMk/>
            <pc:sldMk cId="1472439976" sldId="276"/>
            <ac:spMk id="3" creationId="{9388CEC2-366A-3F59-576A-DB5BE71437BA}"/>
          </ac:spMkLst>
        </pc:spChg>
      </pc:sldChg>
      <pc:sldChg chg="modSp mod">
        <pc:chgData name="vanjari jahnavi" userId="48241d6095c921c8" providerId="LiveId" clId="{7CB5EF54-EC41-4315-B1D6-4EC156FF66BD}" dt="2025-03-26T12:41:52.064" v="23" actId="14100"/>
        <pc:sldMkLst>
          <pc:docMk/>
          <pc:sldMk cId="2713535795" sldId="277"/>
        </pc:sldMkLst>
        <pc:spChg chg="mod">
          <ac:chgData name="vanjari jahnavi" userId="48241d6095c921c8" providerId="LiveId" clId="{7CB5EF54-EC41-4315-B1D6-4EC156FF66BD}" dt="2025-03-26T12:41:52.064" v="23" actId="14100"/>
          <ac:spMkLst>
            <pc:docMk/>
            <pc:sldMk cId="2713535795" sldId="277"/>
            <ac:spMk id="2" creationId="{83424D1C-C390-FF06-958D-F923395EC4BF}"/>
          </ac:spMkLst>
        </pc:spChg>
        <pc:spChg chg="mod">
          <ac:chgData name="vanjari jahnavi" userId="48241d6095c921c8" providerId="LiveId" clId="{7CB5EF54-EC41-4315-B1D6-4EC156FF66BD}" dt="2025-03-26T12:41:38.254" v="21" actId="14100"/>
          <ac:spMkLst>
            <pc:docMk/>
            <pc:sldMk cId="2713535795" sldId="277"/>
            <ac:spMk id="3" creationId="{F2C9AE43-CBB9-0965-C5CF-9803E51C0AEB}"/>
          </ac:spMkLst>
        </pc:spChg>
      </pc:sldChg>
      <pc:sldChg chg="modSp mod">
        <pc:chgData name="vanjari jahnavi" userId="48241d6095c921c8" providerId="LiveId" clId="{7CB5EF54-EC41-4315-B1D6-4EC156FF66BD}" dt="2025-03-26T12:48:43.850" v="69" actId="255"/>
        <pc:sldMkLst>
          <pc:docMk/>
          <pc:sldMk cId="2928470754" sldId="278"/>
        </pc:sldMkLst>
        <pc:spChg chg="mod">
          <ac:chgData name="vanjari jahnavi" userId="48241d6095c921c8" providerId="LiveId" clId="{7CB5EF54-EC41-4315-B1D6-4EC156FF66BD}" dt="2025-03-26T12:48:43.850" v="69" actId="255"/>
          <ac:spMkLst>
            <pc:docMk/>
            <pc:sldMk cId="2928470754" sldId="278"/>
            <ac:spMk id="3" creationId="{38F7BD0F-F74B-55F5-8A80-EFA7B61EEA35}"/>
          </ac:spMkLst>
        </pc:spChg>
      </pc:sldChg>
      <pc:sldChg chg="modSp mod">
        <pc:chgData name="vanjari jahnavi" userId="48241d6095c921c8" providerId="LiveId" clId="{7CB5EF54-EC41-4315-B1D6-4EC156FF66BD}" dt="2025-03-26T12:49:00.010" v="70" actId="255"/>
        <pc:sldMkLst>
          <pc:docMk/>
          <pc:sldMk cId="1633584919" sldId="279"/>
        </pc:sldMkLst>
        <pc:spChg chg="mod">
          <ac:chgData name="vanjari jahnavi" userId="48241d6095c921c8" providerId="LiveId" clId="{7CB5EF54-EC41-4315-B1D6-4EC156FF66BD}" dt="2025-03-26T12:49:00.010" v="70" actId="255"/>
          <ac:spMkLst>
            <pc:docMk/>
            <pc:sldMk cId="1633584919" sldId="279"/>
            <ac:spMk id="3" creationId="{80140EEE-F46E-85C4-6499-62B311C31B3A}"/>
          </ac:spMkLst>
        </pc:spChg>
      </pc:sldChg>
    </pc:docChg>
  </pc:docChgLst>
  <pc:docChgLst>
    <pc:chgData name="Guest User" providerId="Windows Live" clId="Web-{C0350D99-9FB2-495F-9079-02B79E406E51}"/>
    <pc:docChg chg="addSld delSld modSld">
      <pc:chgData name="Guest User" userId="" providerId="Windows Live" clId="Web-{C0350D99-9FB2-495F-9079-02B79E406E51}" dt="2025-03-26T12:34:01.476" v="948" actId="20577"/>
      <pc:docMkLst>
        <pc:docMk/>
      </pc:docMkLst>
      <pc:sldChg chg="modSp">
        <pc:chgData name="Guest User" userId="" providerId="Windows Live" clId="Web-{C0350D99-9FB2-495F-9079-02B79E406E51}" dt="2025-03-26T09:59:47.447" v="555" actId="20577"/>
        <pc:sldMkLst>
          <pc:docMk/>
          <pc:sldMk cId="0" sldId="256"/>
        </pc:sldMkLst>
        <pc:spChg chg="mod">
          <ac:chgData name="Guest User" userId="" providerId="Windows Live" clId="Web-{C0350D99-9FB2-495F-9079-02B79E406E51}" dt="2025-03-26T09:59:47.447" v="55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Guest User" userId="" providerId="Windows Live" clId="Web-{C0350D99-9FB2-495F-9079-02B79E406E51}" dt="2025-03-26T09:44:12.749" v="445" actId="20577"/>
        <pc:sldMkLst>
          <pc:docMk/>
          <pc:sldMk cId="0" sldId="257"/>
        </pc:sldMkLst>
        <pc:spChg chg="mod">
          <ac:chgData name="Guest User" userId="" providerId="Windows Live" clId="Web-{C0350D99-9FB2-495F-9079-02B79E406E51}" dt="2025-03-26T09:43:52.124" v="443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Guest User" userId="" providerId="Windows Live" clId="Web-{C0350D99-9FB2-495F-9079-02B79E406E51}" dt="2025-03-26T09:44:12.749" v="44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Guest User" userId="" providerId="Windows Live" clId="Web-{C0350D99-9FB2-495F-9079-02B79E406E51}" dt="2025-03-26T09:45:42.095" v="452" actId="20577"/>
        <pc:sldMkLst>
          <pc:docMk/>
          <pc:sldMk cId="0" sldId="259"/>
        </pc:sldMkLst>
        <pc:spChg chg="mod">
          <ac:chgData name="Guest User" userId="" providerId="Windows Live" clId="Web-{C0350D99-9FB2-495F-9079-02B79E406E51}" dt="2025-03-26T09:45:42.095" v="452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Guest User" userId="" providerId="Windows Live" clId="Web-{C0350D99-9FB2-495F-9079-02B79E406E51}" dt="2025-03-26T09:45:33.813" v="451" actId="20577"/>
        <pc:sldMkLst>
          <pc:docMk/>
          <pc:sldMk cId="0" sldId="260"/>
        </pc:sldMkLst>
        <pc:spChg chg="mod">
          <ac:chgData name="Guest User" userId="" providerId="Windows Live" clId="Web-{C0350D99-9FB2-495F-9079-02B79E406E51}" dt="2025-03-26T09:45:33.813" v="451" actId="20577"/>
          <ac:spMkLst>
            <pc:docMk/>
            <pc:sldMk cId="0" sldId="260"/>
            <ac:spMk id="2" creationId="{00000000-0000-0000-0000-000000000000}"/>
          </ac:spMkLst>
        </pc:spChg>
      </pc:sldChg>
      <pc:sldChg chg="addSp modSp del">
        <pc:chgData name="Guest User" userId="" providerId="Windows Live" clId="Web-{C0350D99-9FB2-495F-9079-02B79E406E51}" dt="2025-03-26T12:29:11.407" v="944"/>
        <pc:sldMkLst>
          <pc:docMk/>
          <pc:sldMk cId="0" sldId="261"/>
        </pc:sldMkLst>
        <pc:spChg chg="mod">
          <ac:chgData name="Guest User" userId="" providerId="Windows Live" clId="Web-{C0350D99-9FB2-495F-9079-02B79E406E51}" dt="2025-03-26T11:06:01.161" v="696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Guest User" userId="" providerId="Windows Live" clId="Web-{C0350D99-9FB2-495F-9079-02B79E406E51}" dt="2025-03-26T11:11:31.131" v="769" actId="20577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Guest User" userId="" providerId="Windows Live" clId="Web-{C0350D99-9FB2-495F-9079-02B79E406E51}" dt="2025-03-26T11:08:29.646" v="707" actId="1076"/>
          <ac:picMkLst>
            <pc:docMk/>
            <pc:sldMk cId="0" sldId="261"/>
            <ac:picMk id="4" creationId="{A5304CCE-CF16-DDE4-42C2-5355EC30D1F6}"/>
          </ac:picMkLst>
        </pc:picChg>
        <pc:picChg chg="add mod">
          <ac:chgData name="Guest User" userId="" providerId="Windows Live" clId="Web-{C0350D99-9FB2-495F-9079-02B79E406E51}" dt="2025-03-26T11:08:12.271" v="704" actId="1076"/>
          <ac:picMkLst>
            <pc:docMk/>
            <pc:sldMk cId="0" sldId="261"/>
            <ac:picMk id="5" creationId="{D97874A8-8E5D-78C9-0CBE-3A4DC5768759}"/>
          </ac:picMkLst>
        </pc:picChg>
        <pc:picChg chg="add mod">
          <ac:chgData name="Guest User" userId="" providerId="Windows Live" clId="Web-{C0350D99-9FB2-495F-9079-02B79E406E51}" dt="2025-03-26T11:11:38.553" v="771" actId="1076"/>
          <ac:picMkLst>
            <pc:docMk/>
            <pc:sldMk cId="0" sldId="261"/>
            <ac:picMk id="6" creationId="{3171E912-DA84-211F-77E7-BA28321FD4D8}"/>
          </ac:picMkLst>
        </pc:picChg>
      </pc:sldChg>
      <pc:sldChg chg="addSp delSp modSp mod setBg">
        <pc:chgData name="Guest User" userId="" providerId="Windows Live" clId="Web-{C0350D99-9FB2-495F-9079-02B79E406E51}" dt="2025-03-26T11:41:59.833" v="891" actId="20577"/>
        <pc:sldMkLst>
          <pc:docMk/>
          <pc:sldMk cId="0" sldId="262"/>
        </pc:sldMkLst>
        <pc:spChg chg="mod">
          <ac:chgData name="Guest User" userId="" providerId="Windows Live" clId="Web-{C0350D99-9FB2-495F-9079-02B79E406E51}" dt="2025-03-26T11:15:59.727" v="799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Guest User" userId="" providerId="Windows Live" clId="Web-{C0350D99-9FB2-495F-9079-02B79E406E51}" dt="2025-03-26T11:14:15.835" v="776"/>
          <ac:spMkLst>
            <pc:docMk/>
            <pc:sldMk cId="0" sldId="262"/>
            <ac:spMk id="3" creationId="{00000000-0000-0000-0000-000000000000}"/>
          </ac:spMkLst>
        </pc:spChg>
        <pc:spChg chg="add mod ord">
          <ac:chgData name="Guest User" userId="" providerId="Windows Live" clId="Web-{C0350D99-9FB2-495F-9079-02B79E406E51}" dt="2025-03-26T11:36:13.623" v="856" actId="20577"/>
          <ac:spMkLst>
            <pc:docMk/>
            <pc:sldMk cId="0" sldId="262"/>
            <ac:spMk id="6" creationId="{7A2FE100-E75A-8B5D-A5CA-6AABC9F282E7}"/>
          </ac:spMkLst>
        </pc:spChg>
        <pc:spChg chg="add del">
          <ac:chgData name="Guest User" userId="" providerId="Windows Live" clId="Web-{C0350D99-9FB2-495F-9079-02B79E406E51}" dt="2025-03-26T11:36:55.654" v="863"/>
          <ac:spMkLst>
            <pc:docMk/>
            <pc:sldMk cId="0" sldId="262"/>
            <ac:spMk id="10" creationId="{A9AE3C03-392F-EE10-D3C4-135AEEF46D79}"/>
          </ac:spMkLst>
        </pc:spChg>
        <pc:spChg chg="add mod">
          <ac:chgData name="Guest User" userId="" providerId="Windows Live" clId="Web-{C0350D99-9FB2-495F-9079-02B79E406E51}" dt="2025-03-26T11:37:51.425" v="876" actId="1076"/>
          <ac:spMkLst>
            <pc:docMk/>
            <pc:sldMk cId="0" sldId="262"/>
            <ac:spMk id="11" creationId="{21AEBF68-606E-0E6D-D4B3-23698AB5625C}"/>
          </ac:spMkLst>
        </pc:spChg>
        <pc:spChg chg="add mod">
          <ac:chgData name="Guest User" userId="" providerId="Windows Live" clId="Web-{C0350D99-9FB2-495F-9079-02B79E406E51}" dt="2025-03-26T11:41:59.833" v="891" actId="20577"/>
          <ac:spMkLst>
            <pc:docMk/>
            <pc:sldMk cId="0" sldId="262"/>
            <ac:spMk id="14" creationId="{C595810C-BAE8-1E02-B398-5CD430BB73D3}"/>
          </ac:spMkLst>
        </pc:spChg>
        <pc:picChg chg="add del mod ord modCrop">
          <ac:chgData name="Guest User" userId="" providerId="Windows Live" clId="Web-{C0350D99-9FB2-495F-9079-02B79E406E51}" dt="2025-03-26T11:14:41.039" v="781"/>
          <ac:picMkLst>
            <pc:docMk/>
            <pc:sldMk cId="0" sldId="262"/>
            <ac:picMk id="4" creationId="{71C429A3-A7AC-BE3E-BD96-51BE45882920}"/>
          </ac:picMkLst>
        </pc:picChg>
        <pc:picChg chg="add del mod">
          <ac:chgData name="Guest User" userId="" providerId="Windows Live" clId="Web-{C0350D99-9FB2-495F-9079-02B79E406E51}" dt="2025-03-26T11:34:50.154" v="844"/>
          <ac:picMkLst>
            <pc:docMk/>
            <pc:sldMk cId="0" sldId="262"/>
            <ac:picMk id="7" creationId="{CCCB9FEB-13D8-FC5B-7159-823469C9FB9C}"/>
          </ac:picMkLst>
        </pc:picChg>
        <pc:picChg chg="add del mod">
          <ac:chgData name="Guest User" userId="" providerId="Windows Live" clId="Web-{C0350D99-9FB2-495F-9079-02B79E406E51}" dt="2025-03-26T11:36:17.545" v="857"/>
          <ac:picMkLst>
            <pc:docMk/>
            <pc:sldMk cId="0" sldId="262"/>
            <ac:picMk id="8" creationId="{E43A1920-DEAA-1F08-B9D9-900396B32167}"/>
          </ac:picMkLst>
        </pc:picChg>
        <pc:picChg chg="add mod">
          <ac:chgData name="Guest User" userId="" providerId="Windows Live" clId="Web-{C0350D99-9FB2-495F-9079-02B79E406E51}" dt="2025-03-26T11:37:17.019" v="868" actId="1076"/>
          <ac:picMkLst>
            <pc:docMk/>
            <pc:sldMk cId="0" sldId="262"/>
            <ac:picMk id="9" creationId="{CA0911B7-DAB7-EAC8-311B-893FBBAC1135}"/>
          </ac:picMkLst>
        </pc:picChg>
        <pc:picChg chg="add mod">
          <ac:chgData name="Guest User" userId="" providerId="Windows Live" clId="Web-{C0350D99-9FB2-495F-9079-02B79E406E51}" dt="2025-03-26T11:39:15.364" v="878" actId="1076"/>
          <ac:picMkLst>
            <pc:docMk/>
            <pc:sldMk cId="0" sldId="262"/>
            <ac:picMk id="12" creationId="{9BD241B0-9C31-0271-0190-49C6E5877515}"/>
          </ac:picMkLst>
        </pc:picChg>
        <pc:picChg chg="add mod">
          <ac:chgData name="Guest User" userId="" providerId="Windows Live" clId="Web-{C0350D99-9FB2-495F-9079-02B79E406E51}" dt="2025-03-26T11:41:50.490" v="890" actId="1076"/>
          <ac:picMkLst>
            <pc:docMk/>
            <pc:sldMk cId="0" sldId="262"/>
            <ac:picMk id="13" creationId="{A7BD2310-6FF7-7307-7DC2-1DC2704E5C30}"/>
          </ac:picMkLst>
        </pc:picChg>
      </pc:sldChg>
      <pc:sldChg chg="addSp delSp modSp">
        <pc:chgData name="Guest User" userId="" providerId="Windows Live" clId="Web-{C0350D99-9FB2-495F-9079-02B79E406E51}" dt="2025-03-26T09:45:54.158" v="453" actId="20577"/>
        <pc:sldMkLst>
          <pc:docMk/>
          <pc:sldMk cId="0" sldId="264"/>
        </pc:sldMkLst>
        <pc:spChg chg="mod">
          <ac:chgData name="Guest User" userId="" providerId="Windows Live" clId="Web-{C0350D99-9FB2-495F-9079-02B79E406E51}" dt="2025-03-26T09:45:54.158" v="453" actId="20577"/>
          <ac:spMkLst>
            <pc:docMk/>
            <pc:sldMk cId="0" sldId="264"/>
            <ac:spMk id="2" creationId="{00000000-0000-0000-0000-000000000000}"/>
          </ac:spMkLst>
        </pc:spChg>
        <pc:picChg chg="add del mod">
          <ac:chgData name="Guest User" userId="" providerId="Windows Live" clId="Web-{C0350D99-9FB2-495F-9079-02B79E406E51}" dt="2025-03-26T06:50:17.960" v="14"/>
          <ac:picMkLst>
            <pc:docMk/>
            <pc:sldMk cId="0" sldId="264"/>
            <ac:picMk id="4" creationId="{BBA1E883-2385-FBC4-0991-4FDE0948C11F}"/>
          </ac:picMkLst>
        </pc:picChg>
        <pc:picChg chg="add mod modCrop">
          <ac:chgData name="Guest User" userId="" providerId="Windows Live" clId="Web-{C0350D99-9FB2-495F-9079-02B79E406E51}" dt="2025-03-26T07:12:51.242" v="75"/>
          <ac:picMkLst>
            <pc:docMk/>
            <pc:sldMk cId="0" sldId="264"/>
            <ac:picMk id="5" creationId="{8A3ACF0E-9D81-8BAE-192C-2584EE83EFF4}"/>
          </ac:picMkLst>
        </pc:picChg>
      </pc:sldChg>
      <pc:sldChg chg="addSp delSp modSp">
        <pc:chgData name="Guest User" userId="" providerId="Windows Live" clId="Web-{C0350D99-9FB2-495F-9079-02B79E406E51}" dt="2025-03-26T09:46:55.206" v="461" actId="20577"/>
        <pc:sldMkLst>
          <pc:docMk/>
          <pc:sldMk cId="0" sldId="265"/>
        </pc:sldMkLst>
        <pc:spChg chg="mod">
          <ac:chgData name="Guest User" userId="" providerId="Windows Live" clId="Web-{C0350D99-9FB2-495F-9079-02B79E406E51}" dt="2025-03-26T09:46:55.206" v="461" actId="20577"/>
          <ac:spMkLst>
            <pc:docMk/>
            <pc:sldMk cId="0" sldId="265"/>
            <ac:spMk id="2" creationId="{00000000-0000-0000-0000-000000000000}"/>
          </ac:spMkLst>
        </pc:spChg>
        <pc:picChg chg="add del mod modCrop">
          <ac:chgData name="Guest User" userId="" providerId="Windows Live" clId="Web-{C0350D99-9FB2-495F-9079-02B79E406E51}" dt="2025-03-26T06:51:13.179" v="21"/>
          <ac:picMkLst>
            <pc:docMk/>
            <pc:sldMk cId="0" sldId="265"/>
            <ac:picMk id="4" creationId="{6C50B663-69A3-3146-04E0-DAFCF8CDD5A2}"/>
          </ac:picMkLst>
        </pc:picChg>
        <pc:picChg chg="add mod modCrop">
          <ac:chgData name="Guest User" userId="" providerId="Windows Live" clId="Web-{C0350D99-9FB2-495F-9079-02B79E406E51}" dt="2025-03-26T06:53:08.337" v="36" actId="1076"/>
          <ac:picMkLst>
            <pc:docMk/>
            <pc:sldMk cId="0" sldId="265"/>
            <ac:picMk id="5" creationId="{BA533C14-D91A-F0C3-3D58-1BA536A7DCBD}"/>
          </ac:picMkLst>
        </pc:picChg>
      </pc:sldChg>
      <pc:sldChg chg="modSp">
        <pc:chgData name="Guest User" userId="" providerId="Windows Live" clId="Web-{C0350D99-9FB2-495F-9079-02B79E406E51}" dt="2025-03-26T07:07:54.410" v="57" actId="20577"/>
        <pc:sldMkLst>
          <pc:docMk/>
          <pc:sldMk cId="0" sldId="266"/>
        </pc:sldMkLst>
        <pc:spChg chg="mod">
          <ac:chgData name="Guest User" userId="" providerId="Windows Live" clId="Web-{C0350D99-9FB2-495F-9079-02B79E406E51}" dt="2025-03-26T07:07:54.410" v="57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 del">
        <pc:chgData name="Guest User" userId="" providerId="Windows Live" clId="Web-{C0350D99-9FB2-495F-9079-02B79E406E51}" dt="2025-03-26T06:54:11.197" v="43"/>
        <pc:sldMkLst>
          <pc:docMk/>
          <pc:sldMk cId="0" sldId="267"/>
        </pc:sldMkLst>
        <pc:graphicFrameChg chg="mod modGraphic">
          <ac:chgData name="Guest User" userId="" providerId="Windows Live" clId="Web-{C0350D99-9FB2-495F-9079-02B79E406E51}" dt="2025-03-26T06:53:52.150" v="42"/>
          <ac:graphicFrameMkLst>
            <pc:docMk/>
            <pc:sldMk cId="0" sldId="267"/>
            <ac:graphicFrameMk id="6" creationId="{92CB7342-A670-4649-0C4C-8ACAB3923442}"/>
          </ac:graphicFrameMkLst>
        </pc:graphicFrameChg>
      </pc:sldChg>
      <pc:sldChg chg="modSp del">
        <pc:chgData name="Guest User" userId="" providerId="Windows Live" clId="Web-{C0350D99-9FB2-495F-9079-02B79E406E51}" dt="2025-03-26T10:02:35.326" v="575"/>
        <pc:sldMkLst>
          <pc:docMk/>
          <pc:sldMk cId="0" sldId="268"/>
        </pc:sldMkLst>
        <pc:spChg chg="mod">
          <ac:chgData name="Guest User" userId="" providerId="Windows Live" clId="Web-{C0350D99-9FB2-495F-9079-02B79E406E51}" dt="2025-03-26T09:54:07.096" v="508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Guest User" userId="" providerId="Windows Live" clId="Web-{C0350D99-9FB2-495F-9079-02B79E406E51}" dt="2025-03-26T09:54:04.252" v="507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Guest User" userId="" providerId="Windows Live" clId="Web-{C0350D99-9FB2-495F-9079-02B79E406E51}" dt="2025-03-26T09:46:14.502" v="455" actId="20577"/>
        <pc:sldMkLst>
          <pc:docMk/>
          <pc:sldMk cId="331014348" sldId="271"/>
        </pc:sldMkLst>
        <pc:spChg chg="mod">
          <ac:chgData name="Guest User" userId="" providerId="Windows Live" clId="Web-{C0350D99-9FB2-495F-9079-02B79E406E51}" dt="2025-03-26T09:46:14.502" v="455" actId="20577"/>
          <ac:spMkLst>
            <pc:docMk/>
            <pc:sldMk cId="331014348" sldId="271"/>
            <ac:spMk id="2" creationId="{7D74FE75-922E-5CAC-5830-CDC3AFA06E9A}"/>
          </ac:spMkLst>
        </pc:spChg>
      </pc:sldChg>
      <pc:sldChg chg="modSp">
        <pc:chgData name="Guest User" userId="" providerId="Windows Live" clId="Web-{C0350D99-9FB2-495F-9079-02B79E406E51}" dt="2025-03-26T10:58:48.878" v="647" actId="20577"/>
        <pc:sldMkLst>
          <pc:docMk/>
          <pc:sldMk cId="1887623843" sldId="273"/>
        </pc:sldMkLst>
        <pc:spChg chg="mod">
          <ac:chgData name="Guest User" userId="" providerId="Windows Live" clId="Web-{C0350D99-9FB2-495F-9079-02B79E406E51}" dt="2025-03-26T09:45:03.313" v="450" actId="20577"/>
          <ac:spMkLst>
            <pc:docMk/>
            <pc:sldMk cId="1887623843" sldId="273"/>
            <ac:spMk id="2" creationId="{8D7E0A56-7F23-B77D-F8A4-00EACDEE1081}"/>
          </ac:spMkLst>
        </pc:spChg>
        <pc:spChg chg="mod">
          <ac:chgData name="Guest User" userId="" providerId="Windows Live" clId="Web-{C0350D99-9FB2-495F-9079-02B79E406E51}" dt="2025-03-26T10:58:48.878" v="647" actId="20577"/>
          <ac:spMkLst>
            <pc:docMk/>
            <pc:sldMk cId="1887623843" sldId="273"/>
            <ac:spMk id="3" creationId="{C46DA8B5-896B-C4B2-118E-E3A3D577378A}"/>
          </ac:spMkLst>
        </pc:spChg>
      </pc:sldChg>
      <pc:sldChg chg="modSp del">
        <pc:chgData name="Guest User" userId="" providerId="Windows Live" clId="Web-{C0350D99-9FB2-495F-9079-02B79E406E51}" dt="2025-03-26T09:57:31.210" v="513"/>
        <pc:sldMkLst>
          <pc:docMk/>
          <pc:sldMk cId="4007417772" sldId="274"/>
        </pc:sldMkLst>
        <pc:spChg chg="mod">
          <ac:chgData name="Guest User" userId="" providerId="Windows Live" clId="Web-{C0350D99-9FB2-495F-9079-02B79E406E51}" dt="2025-03-26T09:43:33.592" v="440" actId="20577"/>
          <ac:spMkLst>
            <pc:docMk/>
            <pc:sldMk cId="4007417772" sldId="274"/>
            <ac:spMk id="2" creationId="{65F87E7C-B305-4520-4BB7-9EF9459EB18C}"/>
          </ac:spMkLst>
        </pc:spChg>
        <pc:spChg chg="mod">
          <ac:chgData name="Guest User" userId="" providerId="Windows Live" clId="Web-{C0350D99-9FB2-495F-9079-02B79E406E51}" dt="2025-03-26T09:57:23.788" v="512" actId="20577"/>
          <ac:spMkLst>
            <pc:docMk/>
            <pc:sldMk cId="4007417772" sldId="274"/>
            <ac:spMk id="3" creationId="{96C9F328-861C-120F-5CCF-75E44EF1876F}"/>
          </ac:spMkLst>
        </pc:spChg>
      </pc:sldChg>
      <pc:sldChg chg="modSp add replId">
        <pc:chgData name="Guest User" userId="" providerId="Windows Live" clId="Web-{C0350D99-9FB2-495F-9079-02B79E406E51}" dt="2025-03-26T08:00:35.261" v="291" actId="20577"/>
        <pc:sldMkLst>
          <pc:docMk/>
          <pc:sldMk cId="2996213184" sldId="275"/>
        </pc:sldMkLst>
        <pc:spChg chg="mod">
          <ac:chgData name="Guest User" userId="" providerId="Windows Live" clId="Web-{C0350D99-9FB2-495F-9079-02B79E406E51}" dt="2025-03-26T08:00:35.261" v="291" actId="20577"/>
          <ac:spMkLst>
            <pc:docMk/>
            <pc:sldMk cId="2996213184" sldId="275"/>
            <ac:spMk id="2" creationId="{3FCD5789-F475-8DDF-B38E-2FEFFB2F3104}"/>
          </ac:spMkLst>
        </pc:spChg>
        <pc:spChg chg="mod">
          <ac:chgData name="Guest User" userId="" providerId="Windows Live" clId="Web-{C0350D99-9FB2-495F-9079-02B79E406E51}" dt="2025-03-26T08:00:00.823" v="270" actId="20577"/>
          <ac:spMkLst>
            <pc:docMk/>
            <pc:sldMk cId="2996213184" sldId="275"/>
            <ac:spMk id="3" creationId="{C61A20C9-BB12-5892-C17E-D9FB94CB7099}"/>
          </ac:spMkLst>
        </pc:spChg>
      </pc:sldChg>
      <pc:sldChg chg="new del">
        <pc:chgData name="Guest User" userId="" providerId="Windows Live" clId="Web-{C0350D99-9FB2-495F-9079-02B79E406E51}" dt="2025-03-26T06:54:26.291" v="45"/>
        <pc:sldMkLst>
          <pc:docMk/>
          <pc:sldMk cId="3214897481" sldId="275"/>
        </pc:sldMkLst>
      </pc:sldChg>
      <pc:sldChg chg="modSp add replId">
        <pc:chgData name="Guest User" userId="" providerId="Windows Live" clId="Web-{C0350D99-9FB2-495F-9079-02B79E406E51}" dt="2025-03-26T10:02:26.076" v="574" actId="20577"/>
        <pc:sldMkLst>
          <pc:docMk/>
          <pc:sldMk cId="1472439976" sldId="276"/>
        </pc:sldMkLst>
        <pc:spChg chg="mod">
          <ac:chgData name="Guest User" userId="" providerId="Windows Live" clId="Web-{C0350D99-9FB2-495F-9079-02B79E406E51}" dt="2025-03-26T10:02:26.076" v="574" actId="20577"/>
          <ac:spMkLst>
            <pc:docMk/>
            <pc:sldMk cId="1472439976" sldId="276"/>
            <ac:spMk id="3" creationId="{9388CEC2-366A-3F59-576A-DB5BE71437BA}"/>
          </ac:spMkLst>
        </pc:spChg>
      </pc:sldChg>
      <pc:sldChg chg="modSp add del replId">
        <pc:chgData name="Guest User" userId="" providerId="Windows Live" clId="Web-{C0350D99-9FB2-495F-9079-02B79E406E51}" dt="2025-03-26T07:34:04.148" v="170"/>
        <pc:sldMkLst>
          <pc:docMk/>
          <pc:sldMk cId="3994893763" sldId="276"/>
        </pc:sldMkLst>
        <pc:spChg chg="mod">
          <ac:chgData name="Guest User" userId="" providerId="Windows Live" clId="Web-{C0350D99-9FB2-495F-9079-02B79E406E51}" dt="2025-03-26T07:32:33.646" v="163" actId="20577"/>
          <ac:spMkLst>
            <pc:docMk/>
            <pc:sldMk cId="3994893763" sldId="276"/>
            <ac:spMk id="3" creationId="{421226EB-ADE9-4F99-88B8-DF6CC705843D}"/>
          </ac:spMkLst>
        </pc:spChg>
      </pc:sldChg>
      <pc:sldChg chg="modSp add replId">
        <pc:chgData name="Guest User" userId="" providerId="Windows Live" clId="Web-{C0350D99-9FB2-495F-9079-02B79E406E51}" dt="2025-03-26T09:39:54.775" v="414" actId="20577"/>
        <pc:sldMkLst>
          <pc:docMk/>
          <pc:sldMk cId="2713535795" sldId="277"/>
        </pc:sldMkLst>
        <pc:spChg chg="mod">
          <ac:chgData name="Guest User" userId="" providerId="Windows Live" clId="Web-{C0350D99-9FB2-495F-9079-02B79E406E51}" dt="2025-03-26T09:32:59.656" v="372" actId="20577"/>
          <ac:spMkLst>
            <pc:docMk/>
            <pc:sldMk cId="2713535795" sldId="277"/>
            <ac:spMk id="2" creationId="{83424D1C-C390-FF06-958D-F923395EC4BF}"/>
          </ac:spMkLst>
        </pc:spChg>
        <pc:spChg chg="mod">
          <ac:chgData name="Guest User" userId="" providerId="Windows Live" clId="Web-{C0350D99-9FB2-495F-9079-02B79E406E51}" dt="2025-03-26T09:39:54.775" v="414" actId="20577"/>
          <ac:spMkLst>
            <pc:docMk/>
            <pc:sldMk cId="2713535795" sldId="277"/>
            <ac:spMk id="3" creationId="{F2C9AE43-CBB9-0965-C5CF-9803E51C0AEB}"/>
          </ac:spMkLst>
        </pc:spChg>
      </pc:sldChg>
      <pc:sldChg chg="modSp add replId">
        <pc:chgData name="Guest User" userId="" providerId="Windows Live" clId="Web-{C0350D99-9FB2-495F-9079-02B79E406E51}" dt="2025-03-26T12:34:01.476" v="948" actId="20577"/>
        <pc:sldMkLst>
          <pc:docMk/>
          <pc:sldMk cId="2928470754" sldId="278"/>
        </pc:sldMkLst>
        <pc:spChg chg="mod">
          <ac:chgData name="Guest User" userId="" providerId="Windows Live" clId="Web-{C0350D99-9FB2-495F-9079-02B79E406E51}" dt="2025-03-26T09:41:10.417" v="422" actId="14100"/>
          <ac:spMkLst>
            <pc:docMk/>
            <pc:sldMk cId="2928470754" sldId="278"/>
            <ac:spMk id="2" creationId="{11916164-C9AB-4F34-0933-567A8393938C}"/>
          </ac:spMkLst>
        </pc:spChg>
        <pc:spChg chg="mod">
          <ac:chgData name="Guest User" userId="" providerId="Windows Live" clId="Web-{C0350D99-9FB2-495F-9079-02B79E406E51}" dt="2025-03-26T12:34:01.476" v="948" actId="20577"/>
          <ac:spMkLst>
            <pc:docMk/>
            <pc:sldMk cId="2928470754" sldId="278"/>
            <ac:spMk id="3" creationId="{38F7BD0F-F74B-55F5-8A80-EFA7B61EEA35}"/>
          </ac:spMkLst>
        </pc:spChg>
      </pc:sldChg>
      <pc:sldChg chg="add del replId">
        <pc:chgData name="Guest User" userId="" providerId="Windows Live" clId="Web-{C0350D99-9FB2-495F-9079-02B79E406E51}" dt="2025-03-26T09:56:49.725" v="510"/>
        <pc:sldMkLst>
          <pc:docMk/>
          <pc:sldMk cId="206490228" sldId="279"/>
        </pc:sldMkLst>
      </pc:sldChg>
      <pc:sldChg chg="addSp delSp modSp add replId">
        <pc:chgData name="Guest User" userId="" providerId="Windows Live" clId="Web-{C0350D99-9FB2-495F-9079-02B79E406E51}" dt="2025-03-26T11:42:29.662" v="898" actId="20577"/>
        <pc:sldMkLst>
          <pc:docMk/>
          <pc:sldMk cId="1633584919" sldId="279"/>
        </pc:sldMkLst>
        <pc:spChg chg="add del mod">
          <ac:chgData name="Guest User" userId="" providerId="Windows Live" clId="Web-{C0350D99-9FB2-495F-9079-02B79E406E51}" dt="2025-03-26T11:42:29.662" v="898" actId="20577"/>
          <ac:spMkLst>
            <pc:docMk/>
            <pc:sldMk cId="1633584919" sldId="279"/>
            <ac:spMk id="2" creationId="{93056D22-3DF0-056B-7C68-3DB14B332798}"/>
          </ac:spMkLst>
        </pc:spChg>
        <pc:spChg chg="add del mod">
          <ac:chgData name="Guest User" userId="" providerId="Windows Live" clId="Web-{C0350D99-9FB2-495F-9079-02B79E406E51}" dt="2025-03-26T11:42:24.333" v="893"/>
          <ac:spMkLst>
            <pc:docMk/>
            <pc:sldMk cId="1633584919" sldId="279"/>
            <ac:spMk id="5" creationId="{4E606A6C-ABB1-2F5C-1093-7F80A5866517}"/>
          </ac:spMkLst>
        </pc:spChg>
      </pc:sldChg>
      <pc:sldChg chg="addSp delSp modSp add replId">
        <pc:chgData name="Guest User" userId="" providerId="Windows Live" clId="Web-{C0350D99-9FB2-495F-9079-02B79E406E51}" dt="2025-03-26T11:51:22.633" v="943" actId="1076"/>
        <pc:sldMkLst>
          <pc:docMk/>
          <pc:sldMk cId="916728901" sldId="280"/>
        </pc:sldMkLst>
        <pc:spChg chg="mod">
          <ac:chgData name="Guest User" userId="" providerId="Windows Live" clId="Web-{C0350D99-9FB2-495F-9079-02B79E406E51}" dt="2025-03-26T11:44:44.615" v="903" actId="20577"/>
          <ac:spMkLst>
            <pc:docMk/>
            <pc:sldMk cId="916728901" sldId="280"/>
            <ac:spMk id="6" creationId="{8B82B67A-0A85-0166-19A5-B76A6E684D8E}"/>
          </ac:spMkLst>
        </pc:spChg>
        <pc:spChg chg="add mod">
          <ac:chgData name="Guest User" userId="" providerId="Windows Live" clId="Web-{C0350D99-9FB2-495F-9079-02B79E406E51}" dt="2025-03-26T11:48:51.163" v="935" actId="1076"/>
          <ac:spMkLst>
            <pc:docMk/>
            <pc:sldMk cId="916728901" sldId="280"/>
            <ac:spMk id="7" creationId="{8245B13D-A425-9C28-D950-A3C10ED55D21}"/>
          </ac:spMkLst>
        </pc:spChg>
        <pc:spChg chg="mod">
          <ac:chgData name="Guest User" userId="" providerId="Windows Live" clId="Web-{C0350D99-9FB2-495F-9079-02B79E406E51}" dt="2025-03-26T11:49:15.351" v="941" actId="1076"/>
          <ac:spMkLst>
            <pc:docMk/>
            <pc:sldMk cId="916728901" sldId="280"/>
            <ac:spMk id="11" creationId="{07663F18-9351-7ED5-9C5B-33FF69DA0FEB}"/>
          </ac:spMkLst>
        </pc:spChg>
        <pc:spChg chg="mod">
          <ac:chgData name="Guest User" userId="" providerId="Windows Live" clId="Web-{C0350D99-9FB2-495F-9079-02B79E406E51}" dt="2025-03-26T11:49:00.835" v="939" actId="20577"/>
          <ac:spMkLst>
            <pc:docMk/>
            <pc:sldMk cId="916728901" sldId="280"/>
            <ac:spMk id="14" creationId="{7C8AAD87-3129-49D6-A431-0BE910DBA3CA}"/>
          </ac:spMkLst>
        </pc:spChg>
        <pc:picChg chg="add mod">
          <ac:chgData name="Guest User" userId="" providerId="Windows Live" clId="Web-{C0350D99-9FB2-495F-9079-02B79E406E51}" dt="2025-03-26T11:44:56.694" v="906" actId="1076"/>
          <ac:picMkLst>
            <pc:docMk/>
            <pc:sldMk cId="916728901" sldId="280"/>
            <ac:picMk id="3" creationId="{566C95CD-C713-AB3B-2991-B3CC555836CE}"/>
          </ac:picMkLst>
        </pc:picChg>
        <pc:picChg chg="add mod">
          <ac:chgData name="Guest User" userId="" providerId="Windows Live" clId="Web-{C0350D99-9FB2-495F-9079-02B79E406E51}" dt="2025-03-26T11:49:05.742" v="940" actId="1076"/>
          <ac:picMkLst>
            <pc:docMk/>
            <pc:sldMk cId="916728901" sldId="280"/>
            <ac:picMk id="4" creationId="{4BBE5186-393C-89F8-848B-7CCDA17DCACC}"/>
          </ac:picMkLst>
        </pc:picChg>
        <pc:picChg chg="add mod">
          <ac:chgData name="Guest User" userId="" providerId="Windows Live" clId="Web-{C0350D99-9FB2-495F-9079-02B79E406E51}" dt="2025-03-26T11:48:01.788" v="925" actId="1076"/>
          <ac:picMkLst>
            <pc:docMk/>
            <pc:sldMk cId="916728901" sldId="280"/>
            <ac:picMk id="5" creationId="{786448ED-E36B-E12A-2F32-9CB98919B876}"/>
          </ac:picMkLst>
        </pc:picChg>
        <pc:picChg chg="add mod">
          <ac:chgData name="Guest User" userId="" providerId="Windows Live" clId="Web-{C0350D99-9FB2-495F-9079-02B79E406E51}" dt="2025-03-26T11:51:22.633" v="943" actId="1076"/>
          <ac:picMkLst>
            <pc:docMk/>
            <pc:sldMk cId="916728901" sldId="280"/>
            <ac:picMk id="8" creationId="{856C2A9C-93D7-8CE0-687D-AB9E45EF38D7}"/>
          </ac:picMkLst>
        </pc:picChg>
        <pc:picChg chg="del">
          <ac:chgData name="Guest User" userId="" providerId="Windows Live" clId="Web-{C0350D99-9FB2-495F-9079-02B79E406E51}" dt="2025-03-26T11:44:48.162" v="904"/>
          <ac:picMkLst>
            <pc:docMk/>
            <pc:sldMk cId="916728901" sldId="280"/>
            <ac:picMk id="9" creationId="{C19FCC7F-F123-BB86-F6A8-FB037653555B}"/>
          </ac:picMkLst>
        </pc:picChg>
        <pc:picChg chg="del">
          <ac:chgData name="Guest User" userId="" providerId="Windows Live" clId="Web-{C0350D99-9FB2-495F-9079-02B79E406E51}" dt="2025-03-26T11:45:49.881" v="911"/>
          <ac:picMkLst>
            <pc:docMk/>
            <pc:sldMk cId="916728901" sldId="280"/>
            <ac:picMk id="12" creationId="{290CA3EE-A316-FF87-687F-D272D9656D9B}"/>
          </ac:picMkLst>
        </pc:picChg>
        <pc:picChg chg="del mod">
          <ac:chgData name="Guest User" userId="" providerId="Windows Live" clId="Web-{C0350D99-9FB2-495F-9079-02B79E406E51}" dt="2025-03-26T11:47:18.741" v="923"/>
          <ac:picMkLst>
            <pc:docMk/>
            <pc:sldMk cId="916728901" sldId="280"/>
            <ac:picMk id="13" creationId="{38541B18-B48D-DBE3-1222-E419A8828A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35701-4E3A-42AB-973A-A5AF0CEB336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BA15B-65E0-4F56-B2DE-E7EA6B79F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0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685800" y="309489"/>
            <a:ext cx="7772400" cy="590843"/>
          </a:xfrm>
          <a:noFill/>
        </p:spPr>
        <p:txBody>
          <a:bodyPr>
            <a:normAutofit fontScale="90000"/>
          </a:bodyPr>
          <a:lstStyle/>
          <a:p>
            <a:r>
              <a:rPr lang="en-IN" i="1" u="sng">
                <a:latin typeface="Consolas" panose="020B0609020204030204" pitchFamily="49" charset="0"/>
              </a:rPr>
              <a:t>P810-High Cloud airlines</a:t>
            </a:r>
            <a:endParaRPr i="1" u="sng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4304714"/>
            <a:ext cx="3010486" cy="24477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800" b="1">
                <a:solidFill>
                  <a:schemeClr val="tx1"/>
                </a:solidFill>
                <a:ea typeface="Calibri"/>
                <a:cs typeface="Calibri"/>
              </a:rPr>
              <a:t>              Group -2</a:t>
            </a:r>
          </a:p>
          <a:p>
            <a:pPr algn="r"/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Pujari Hemalatha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Godila Keerthika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Hemalatha Kalepu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Jahnavi Vanjari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V.Vijaya Chandana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Gokul Deshmukh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r"/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Lakshya Soni</a:t>
            </a:r>
            <a:endParaRPr sz="160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0DD964-E536-FD5B-18E4-09CB1AB43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8A72-8339-CBD5-05DC-5B0B4A88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746"/>
            <a:ext cx="8229600" cy="78778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u="sng" dirty="0">
                <a:latin typeface="Consolas"/>
              </a:rPr>
              <a:t>SQL Query Insights &amp;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2B67A-0A85-0166-19A5-B76A6E68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6886"/>
            <a:ext cx="8229600" cy="5882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Calibri"/>
                <a:cs typeface="Calibri"/>
              </a:rPr>
              <a:t>KPI : 4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                                                                        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63F18-9351-7ED5-9C5B-33FF69DA0FEB}"/>
              </a:ext>
            </a:extLst>
          </p:cNvPr>
          <p:cNvSpPr txBox="1"/>
          <p:nvPr/>
        </p:nvSpPr>
        <p:spPr>
          <a:xfrm>
            <a:off x="620811" y="402883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KPI :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AAD87-3129-49D6-A431-0BE910DBA3CA}"/>
              </a:ext>
            </a:extLst>
          </p:cNvPr>
          <p:cNvSpPr txBox="1"/>
          <p:nvPr/>
        </p:nvSpPr>
        <p:spPr>
          <a:xfrm>
            <a:off x="4276752" y="93683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KPI :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C95CD-C713-AB3B-2991-B3CC5558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9" y="1246375"/>
            <a:ext cx="2200275" cy="1743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BE5186-393C-89F8-848B-7CCDA17DC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67" y="4538102"/>
            <a:ext cx="3009900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6448ED-E36B-E12A-2F32-9CB98919B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331" y="1297081"/>
            <a:ext cx="2952750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5B13D-A425-9C28-D950-A3C10ED55D21}"/>
              </a:ext>
            </a:extLst>
          </p:cNvPr>
          <p:cNvSpPr txBox="1"/>
          <p:nvPr/>
        </p:nvSpPr>
        <p:spPr>
          <a:xfrm>
            <a:off x="4273689" y="403256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KPI :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6C2A9C-93D7-8CE0-687D-AB9E45EF3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523" y="4452378"/>
            <a:ext cx="41624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774"/>
            <a:ext cx="8229600" cy="351693"/>
          </a:xfrm>
        </p:spPr>
        <p:txBody>
          <a:bodyPr>
            <a:noAutofit/>
          </a:bodyPr>
          <a:lstStyle/>
          <a:p>
            <a:r>
              <a:rPr sz="3200" b="1" u="sng">
                <a:latin typeface="Consolas"/>
              </a:rPr>
              <a:t>Tableau</a:t>
            </a:r>
            <a:r>
              <a:rPr lang="en-IN" sz="3200" b="1" u="sng">
                <a:latin typeface="Consolas"/>
              </a:rPr>
              <a:t> -</a:t>
            </a:r>
            <a:r>
              <a:rPr sz="3200" b="1" u="sng">
                <a:latin typeface="Consolas"/>
              </a:rPr>
              <a:t> </a:t>
            </a:r>
            <a:r>
              <a:rPr lang="en-IN" sz="3200" b="1" u="sng">
                <a:latin typeface="Consolas"/>
              </a:rPr>
              <a:t>Key Insights &amp; </a:t>
            </a:r>
            <a:r>
              <a:rPr sz="3200" b="1" u="sng">
                <a:latin typeface="Consolas"/>
              </a:rP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176"/>
            <a:ext cx="8229600" cy="4909623"/>
          </a:xfrm>
          <a:blipFill>
            <a:blip r:embed="rId2">
              <a:alphaModFix amt="76000"/>
            </a:blip>
            <a:stretch>
              <a:fillRect/>
            </a:stretch>
          </a:blip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/>
              <a:t>Data Connection &amp; Preparation</a:t>
            </a:r>
            <a:r>
              <a:rPr lang="en-US" sz="2000"/>
              <a:t> – Connected to Excel data, cleaned and structured it for visualization.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 </a:t>
            </a:r>
            <a:r>
              <a:rPr lang="en-US" sz="2000" b="1"/>
              <a:t>Data Modeling</a:t>
            </a:r>
            <a:r>
              <a:rPr lang="en-US" sz="2000"/>
              <a:t> – Built relationships between tables for seamless data integration.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b="1"/>
              <a:t>Interactive Dashboards</a:t>
            </a:r>
            <a:r>
              <a:rPr lang="en-US" sz="2000"/>
              <a:t> – Designed visually appealing dashboards with filters, slicers, and drill-downs for better insights.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b="1"/>
              <a:t>Advanced Visualizations</a:t>
            </a:r>
            <a:r>
              <a:rPr lang="en-US" sz="2000"/>
              <a:t> – Used Bar charts, bubble chart, and pie chart for deep analysis.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b="1"/>
              <a:t>Key Business Insights</a:t>
            </a:r>
            <a:r>
              <a:rPr lang="en-US" sz="2000"/>
              <a:t> – Identified top-performing routes, passenger demographics, peak seasons, and revenue trends for strategic decision-making.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33C14-D91A-F0C3-3D58-1BA536A7DC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47" t="2642" r="52968" b="60366"/>
          <a:stretch/>
        </p:blipFill>
        <p:spPr>
          <a:xfrm>
            <a:off x="2288459" y="4959653"/>
            <a:ext cx="3455151" cy="17547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439"/>
          </a:xfrm>
        </p:spPr>
        <p:txBody>
          <a:bodyPr>
            <a:normAutofit/>
          </a:bodyPr>
          <a:lstStyle/>
          <a:p>
            <a:r>
              <a:rPr sz="3200" b="1" u="sng">
                <a:latin typeface="Consolas"/>
              </a:rPr>
              <a:t>Tableau</a:t>
            </a:r>
            <a:r>
              <a:rPr sz="3200" b="1" u="sng"/>
              <a:t> </a:t>
            </a:r>
            <a:r>
              <a:rPr lang="en-IN" sz="3200" b="1" u="sng">
                <a:latin typeface="Consolas"/>
              </a:rPr>
              <a:t>Dashboard Overview</a:t>
            </a:r>
            <a:endParaRPr sz="3200" b="1" u="sng">
              <a:latin typeface="Consola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79A44C-98A1-1A29-6637-CF7D6B0B3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287" y="1181686"/>
            <a:ext cx="8539088" cy="54016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86D2A-6F9B-941C-6CD7-491152C22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4D1C-C390-FF06-958D-F923395E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62" y="379828"/>
            <a:ext cx="8229600" cy="102694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Consolas" panose="020B0609020204030204" pitchFamily="49" charset="0"/>
                <a:ea typeface="+mj-lt"/>
                <a:cs typeface="+mj-lt"/>
              </a:rPr>
              <a:t>Aviation Load Factor &amp; Flight Performance Analysis</a:t>
            </a:r>
            <a:r>
              <a:rPr lang="en-US" sz="3600" b="1" u="sng" dirty="0">
                <a:latin typeface="Consolas" panose="020B0609020204030204" pitchFamily="49" charset="0"/>
                <a:ea typeface="Calibri"/>
                <a:cs typeface="Calibri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AE43-CBB9-0965-C5CF-9803E51C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2191"/>
            <a:ext cx="8229600" cy="4567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 1. Load Factor Analysis by Carrier Name :-</a:t>
            </a:r>
            <a:endParaRPr lang="en-US" sz="2000" b="1" dirty="0"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The analysis of airline performance based on load factor percentage reveals that </a:t>
            </a:r>
            <a:r>
              <a:rPr lang="en-US" sz="2000" b="1" dirty="0">
                <a:ea typeface="+mn-lt"/>
                <a:cs typeface="+mn-lt"/>
              </a:rPr>
              <a:t>Charter Transport Inc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JetBlue</a:t>
            </a:r>
            <a:r>
              <a:rPr lang="en-US" sz="2000" dirty="0">
                <a:ea typeface="+mn-lt"/>
                <a:cs typeface="+mn-lt"/>
              </a:rPr>
              <a:t> have the highest load factor percentages among all carriers. This indicates , these airlines effectively utilize their seat capacity, ensuring minimal empty seats and better revenue optimization.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On the other hand, carriers such as </a:t>
            </a:r>
            <a:r>
              <a:rPr lang="en-US" sz="2000" b="1" dirty="0">
                <a:ea typeface="+mn-lt"/>
                <a:cs typeface="+mn-lt"/>
              </a:rPr>
              <a:t>Santa Barbara (6.5K passengers), Qatar Airways, and JetStar Airways Pty Limited (5.4K passengers)</a:t>
            </a:r>
            <a:r>
              <a:rPr lang="en-US" sz="2000" dirty="0">
                <a:ea typeface="+mn-lt"/>
                <a:cs typeface="+mn-lt"/>
              </a:rPr>
              <a:t> are among the most preferred airlines by passengers. 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2. </a:t>
            </a:r>
            <a:r>
              <a:rPr lang="en-US" sz="2000" b="1" dirty="0">
                <a:ea typeface="+mn-lt"/>
                <a:cs typeface="+mn-lt"/>
              </a:rPr>
              <a:t>Route Performance Analysis :- </a:t>
            </a:r>
            <a:endParaRPr lang="en-US" sz="2000" b="1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Most Flights:</a:t>
            </a:r>
            <a:r>
              <a:rPr lang="en-US" sz="2000" dirty="0">
                <a:ea typeface="+mn-lt"/>
                <a:cs typeface="+mn-lt"/>
              </a:rPr>
              <a:t> Vieques PR → San Juan PR.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Least Flights:</a:t>
            </a:r>
            <a:r>
              <a:rPr lang="en-US" sz="2000" dirty="0">
                <a:ea typeface="+mn-lt"/>
                <a:cs typeface="+mn-lt"/>
              </a:rPr>
              <a:t> Venezuela → Miami.</a:t>
            </a:r>
            <a:endParaRPr lang="en-US" sz="2000" b="1" dirty="0">
              <a:ea typeface="Calibri"/>
              <a:cs typeface="Calibri"/>
            </a:endParaRPr>
          </a:p>
          <a:p>
            <a:pPr lvl="1"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lvl="1"/>
            <a:endParaRPr lang="en-US" sz="2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53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D2211-6DE3-8739-9772-345C109BF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6164-C9AB-4F34-0933-567A8393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62" y="274638"/>
            <a:ext cx="8229600" cy="163674"/>
          </a:xfrm>
        </p:spPr>
        <p:txBody>
          <a:bodyPr>
            <a:noAutofit/>
          </a:bodyPr>
          <a:lstStyle/>
          <a:p>
            <a:r>
              <a:rPr lang="en-US" sz="800">
                <a:ea typeface="Calibri"/>
                <a:cs typeface="Calibri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BD0F-F74B-55F5-8A80-EFA7B61E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62" y="872197"/>
            <a:ext cx="8229600" cy="4600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b="1" dirty="0"/>
              <a:t>3. Load Factor: Weekdays vs. Weekends :-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Weekdays:</a:t>
            </a:r>
            <a:r>
              <a:rPr lang="en-US" sz="2400" dirty="0">
                <a:ea typeface="+mn-lt"/>
                <a:cs typeface="+mn-lt"/>
              </a:rPr>
              <a:t> 73.04% (higher demand).</a:t>
            </a:r>
          </a:p>
          <a:p>
            <a:r>
              <a:rPr lang="en-US" sz="2400" b="1" dirty="0">
                <a:ea typeface="+mn-lt"/>
                <a:cs typeface="+mn-lt"/>
              </a:rPr>
              <a:t>Weekends:</a:t>
            </a:r>
            <a:r>
              <a:rPr lang="en-US" sz="2400" dirty="0">
                <a:ea typeface="+mn-lt"/>
                <a:cs typeface="+mn-lt"/>
              </a:rPr>
              <a:t> 26.96% (lower demand).</a:t>
            </a:r>
            <a:endParaRPr lang="en-US" sz="2400" dirty="0"/>
          </a:p>
          <a:p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4. Distance-Based Flight Distribution :- 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Short-haul flights have more departures; long-haul flights are fewer.(Haul refers to distance)</a:t>
            </a:r>
            <a:endParaRPr lang="en-US" sz="24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lvl="1"/>
            <a:endParaRPr lang="en-US" sz="2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47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A2A244-EA98-203D-619B-5306FFEB3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5789-F475-8DDF-B38E-2FEFFB2F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0166"/>
            <a:ext cx="8229600" cy="844062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Consolas" panose="020B0609020204030204" pitchFamily="49" charset="0"/>
                <a:ea typeface="+mj-lt"/>
                <a:cs typeface="+mj-lt"/>
              </a:rPr>
              <a:t>Load Factor Breakdown Analysis: Airline Efficiency &amp; Trends</a:t>
            </a:r>
            <a:endParaRPr lang="en-US" sz="3200" dirty="0">
              <a:latin typeface="Consolas" panose="020B0609020204030204" pitchFamily="49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20C9-BB12-5892-C17E-D9FB94CB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750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      A total </a:t>
            </a:r>
            <a:r>
              <a:rPr lang="en-US" sz="2400" b="1" dirty="0">
                <a:ea typeface="+mn-lt"/>
                <a:cs typeface="+mn-lt"/>
              </a:rPr>
              <a:t>load factor of 53.65%</a:t>
            </a:r>
            <a:r>
              <a:rPr lang="en-US" sz="2400" dirty="0">
                <a:ea typeface="+mn-lt"/>
                <a:cs typeface="+mn-lt"/>
              </a:rPr>
              <a:t> across all airlines means that, on average, </a:t>
            </a:r>
            <a:r>
              <a:rPr lang="en-US" sz="2400" b="1" dirty="0">
                <a:ea typeface="+mn-lt"/>
                <a:cs typeface="+mn-lt"/>
              </a:rPr>
              <a:t>only 53.65% of the available seat capacity is being utilized</a:t>
            </a:r>
            <a:r>
              <a:rPr lang="en-US" sz="2400" dirty="0">
                <a:ea typeface="+mn-lt"/>
                <a:cs typeface="+mn-lt"/>
              </a:rPr>
              <a:t> across the aviation industry.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>
                <a:ea typeface="Calibri"/>
                <a:cs typeface="Calibri"/>
              </a:rPr>
              <a:t>Challenges :- 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Seasonal Demand Fluctuations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Passenger Behavior &amp; Preferences (Trains, Own Vehicle)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ea typeface="Calibri"/>
                <a:cs typeface="Calibri"/>
              </a:rPr>
              <a:t>Last minute cancelations </a:t>
            </a:r>
          </a:p>
          <a:p>
            <a:pPr lvl="1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Pandemics, political instability, or global crises can reduce air travel demand.</a:t>
            </a:r>
            <a:endParaRPr lang="en-US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Route and Network Optimization Issues (Inefficient scheduling leads to empty seats on certain flights.)</a:t>
            </a:r>
            <a:endParaRPr lang="en-US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endParaRPr lang="en-US" sz="2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21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A1AEFB-EBED-B9AC-B5B4-32C751F3E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6025-BEB2-F6C7-7BAE-354422F9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62" y="274638"/>
            <a:ext cx="8229600" cy="921116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Consolas" panose="020B0609020204030204" pitchFamily="49" charset="0"/>
                <a:ea typeface="+mj-lt"/>
                <a:cs typeface="+mj-lt"/>
              </a:rPr>
              <a:t>Load Factor Breakdown: Airline Efficiency &amp; Trends</a:t>
            </a:r>
            <a:endParaRPr lang="en-US" sz="32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CEC2-366A-3F59-576A-DB5BE714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3378"/>
            <a:ext cx="8229600" cy="47367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  </a:t>
            </a:r>
            <a:r>
              <a:rPr lang="en-US" sz="2400" b="1" dirty="0">
                <a:ea typeface="Calibri"/>
                <a:cs typeface="Calibri"/>
              </a:rPr>
              <a:t>Recommendations :- </a:t>
            </a:r>
          </a:p>
          <a:p>
            <a:pPr>
              <a:buFont typeface="Arial"/>
              <a:buChar char="–"/>
            </a:pPr>
            <a:r>
              <a:rPr lang="en-US" sz="2400" dirty="0">
                <a:ea typeface="+mn-lt"/>
                <a:cs typeface="+mn-lt"/>
              </a:rPr>
              <a:t>Maximize Cargo &amp; Freight Utilization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–"/>
            </a:pPr>
            <a:r>
              <a:rPr lang="en-US" sz="2400" dirty="0">
                <a:ea typeface="+mn-lt"/>
                <a:cs typeface="+mn-lt"/>
              </a:rPr>
              <a:t>Boost Marketing &amp; Sales Strategies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–"/>
            </a:pPr>
            <a:r>
              <a:rPr lang="en-US" sz="2400" dirty="0">
                <a:ea typeface="+mn-lt"/>
                <a:cs typeface="+mn-lt"/>
              </a:rPr>
              <a:t>Improve Customer Experience &amp; Loyalty Programs</a:t>
            </a:r>
          </a:p>
          <a:p>
            <a:pPr>
              <a:buFont typeface="Arial"/>
              <a:buChar char="–"/>
            </a:pPr>
            <a:r>
              <a:rPr lang="en-US" sz="2400" b="1" dirty="0">
                <a:ea typeface="+mn-lt"/>
                <a:cs typeface="+mn-lt"/>
              </a:rPr>
              <a:t>Route Optimization:</a:t>
            </a:r>
            <a:r>
              <a:rPr lang="en-US" sz="2400" dirty="0">
                <a:ea typeface="+mn-lt"/>
                <a:cs typeface="+mn-lt"/>
              </a:rPr>
              <a:t> Adjust flight frequency based on demand patterns.</a:t>
            </a:r>
          </a:p>
          <a:p>
            <a:pPr>
              <a:buFont typeface="Arial"/>
              <a:buChar char="–"/>
            </a:pPr>
            <a:r>
              <a:rPr lang="en-US" sz="2400" b="1" dirty="0">
                <a:ea typeface="+mn-lt"/>
                <a:cs typeface="+mn-lt"/>
              </a:rPr>
              <a:t>Partnerships &amp; Alliances:</a:t>
            </a:r>
            <a:r>
              <a:rPr lang="en-US" sz="2400" dirty="0">
                <a:ea typeface="+mn-lt"/>
                <a:cs typeface="+mn-lt"/>
              </a:rPr>
              <a:t> Collaborate with other airlines to increase connectivity.</a:t>
            </a:r>
          </a:p>
          <a:p>
            <a:pPr>
              <a:buFont typeface="Arial"/>
              <a:buChar char="–"/>
            </a:pPr>
            <a:r>
              <a:rPr lang="en-US" sz="2400" dirty="0">
                <a:ea typeface="+mn-lt"/>
                <a:cs typeface="+mn-lt"/>
              </a:rPr>
              <a:t>Leverage Data Analytics for Demand Forecasting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–"/>
            </a:pPr>
            <a:r>
              <a:rPr lang="en-US" sz="2400" dirty="0">
                <a:ea typeface="+mn-lt"/>
                <a:cs typeface="+mn-lt"/>
              </a:rPr>
              <a:t>Introduce seasonal and flexible scheduling to match travel trends.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–"/>
            </a:pPr>
            <a:r>
              <a:rPr lang="en-US" sz="2400" b="1" dirty="0">
                <a:ea typeface="+mn-lt"/>
                <a:cs typeface="+mn-lt"/>
              </a:rPr>
              <a:t>Optimize Pricing &amp; Promotions:</a:t>
            </a:r>
            <a:r>
              <a:rPr lang="en-US" sz="2400" dirty="0">
                <a:ea typeface="+mn-lt"/>
                <a:cs typeface="+mn-lt"/>
              </a:rPr>
              <a:t> Offer discounts on weekends to boost occupancy.</a:t>
            </a:r>
            <a:endParaRPr lang="en-US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endParaRPr lang="en-US" sz="20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endParaRPr lang="en-US" sz="2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43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00593-C7B3-F603-C82F-723F40965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D22-3DF0-056B-7C68-3DB14B33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276"/>
          </a:xfrm>
        </p:spPr>
        <p:txBody>
          <a:bodyPr>
            <a:noAutofit/>
          </a:bodyPr>
          <a:lstStyle/>
          <a:p>
            <a:r>
              <a:rPr lang="en-US" sz="4000" u="sng">
                <a:latin typeface="Consolas"/>
                <a:ea typeface="+mj-lt"/>
                <a:cs typeface="+mj-lt"/>
              </a:rPr>
              <a:t>Conclusion </a:t>
            </a:r>
            <a:endParaRPr lang="en-US" sz="4000" u="sng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0EEE-F46E-85C4-6499-62B311C3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8856"/>
            <a:ext cx="8229600" cy="4891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Throughout this project, we effectively utilized multiple data analytics tools to clean, process, analyze, and visualize data.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Excel</a:t>
            </a:r>
            <a:r>
              <a:rPr lang="en-US" sz="2400" dirty="0">
                <a:ea typeface="+mn-lt"/>
                <a:cs typeface="+mn-lt"/>
              </a:rPr>
              <a:t> helped in data cleaning and basic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SQL</a:t>
            </a:r>
            <a:r>
              <a:rPr lang="en-US" sz="2400" dirty="0">
                <a:ea typeface="+mn-lt"/>
                <a:cs typeface="+mn-lt"/>
              </a:rPr>
              <a:t> enabled efficient data extraction and querying.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Power BI</a:t>
            </a:r>
            <a:r>
              <a:rPr lang="en-US" sz="2400" dirty="0"/>
              <a:t> and </a:t>
            </a:r>
            <a:r>
              <a:rPr lang="en-US" sz="2400" b="1" dirty="0"/>
              <a:t>Tableau</a:t>
            </a:r>
            <a:r>
              <a:rPr lang="en-US" sz="2400" dirty="0"/>
              <a:t> provided interactive dashboards and advanced visualizations for better decision-making.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By integrating these tools, we streamlined the data analysis process, ensuring accuracy, efficiency, and impactful decision-making. This approach showcases the power of combining different technologies for a comprehensive data-driven strategy.</a:t>
            </a:r>
            <a:endParaRPr lang="en-US" sz="2400" dirty="0">
              <a:ea typeface="Calibri"/>
              <a:cs typeface="Calibri"/>
            </a:endParaRPr>
          </a:p>
          <a:p>
            <a:endParaRPr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5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477B8-D8EE-6615-5201-F93E5F405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200" y="274638"/>
            <a:ext cx="8737600" cy="6308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CEF9A-5F5B-6C64-8C16-6B40523833DF}"/>
              </a:ext>
            </a:extLst>
          </p:cNvPr>
          <p:cNvSpPr txBox="1"/>
          <p:nvPr/>
        </p:nvSpPr>
        <p:spPr>
          <a:xfrm>
            <a:off x="1494972" y="2250495"/>
            <a:ext cx="4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Algerian" panose="04020705040A02060702" pitchFamily="82" charset="0"/>
              </a:rPr>
              <a:t>THANK YOU</a:t>
            </a:r>
            <a:r>
              <a:rPr lang="en-IN" sz="3600">
                <a:latin typeface="Arial Rounded MT Bold" panose="020F0704030504030204" pitchFamily="34" charset="0"/>
              </a:rPr>
              <a:t>!</a:t>
            </a:r>
            <a:endParaRPr lang="en-IN" sz="3600" b="1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8574"/>
          </a:xfrm>
        </p:spPr>
        <p:txBody>
          <a:bodyPr>
            <a:normAutofit/>
          </a:bodyPr>
          <a:lstStyle/>
          <a:p>
            <a:r>
              <a:rPr b="1" u="sng" dirty="0">
                <a:latin typeface="Consolas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273"/>
            <a:ext cx="8229600" cy="48882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✈️ About High Cloud Airlines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dirty="0">
                <a:cs typeface="Arial"/>
              </a:rPr>
              <a:t>High Cloud Airlines is a well-established airline that operates both </a:t>
            </a:r>
            <a:r>
              <a:rPr lang="en-US" sz="2400" u="sng" dirty="0">
                <a:cs typeface="Arial"/>
              </a:rPr>
              <a:t>domestic and international flights</a:t>
            </a:r>
            <a:r>
              <a:rPr lang="en-US" sz="2400" dirty="0">
                <a:cs typeface="Arial"/>
              </a:rPr>
              <a:t>. It focuses on</a:t>
            </a:r>
            <a:r>
              <a:rPr lang="en-US" sz="2400" u="sng" dirty="0">
                <a:cs typeface="Arial"/>
              </a:rPr>
              <a:t> passenger and cargo transportation</a:t>
            </a:r>
            <a:r>
              <a:rPr lang="en-US" sz="2400" dirty="0">
                <a:cs typeface="Arial"/>
              </a:rPr>
              <a:t>, aiming to provide efficient and reliable services</a:t>
            </a:r>
            <a:r>
              <a:rPr lang="en-US" sz="2400" dirty="0">
                <a:latin typeface="Arial"/>
                <a:cs typeface="Arial"/>
              </a:rPr>
              <a:t>.</a:t>
            </a:r>
          </a:p>
          <a:p>
            <a:pPr>
              <a:buNone/>
            </a:pPr>
            <a:r>
              <a:rPr lang="en-US" sz="2400" b="1" dirty="0"/>
              <a:t>Project Objective :</a:t>
            </a:r>
            <a:endParaRPr lang="en-US" sz="2400" b="1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400" dirty="0"/>
              <a:t>This project uses </a:t>
            </a:r>
            <a:r>
              <a:rPr lang="en-US" sz="2400" b="1" dirty="0"/>
              <a:t>data analytics and business intelligence</a:t>
            </a:r>
            <a:r>
              <a:rPr lang="en-US" sz="2400" dirty="0"/>
              <a:t> to help High Cloud Airlines: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Understand </a:t>
            </a:r>
            <a:r>
              <a:rPr lang="en-US" sz="2400" b="1" dirty="0"/>
              <a:t>passenger trends</a:t>
            </a:r>
            <a:r>
              <a:rPr lang="en-US" sz="2400" dirty="0"/>
              <a:t> and </a:t>
            </a:r>
            <a:r>
              <a:rPr lang="en-US" sz="2400" b="1" dirty="0"/>
              <a:t>revenue growth</a:t>
            </a:r>
            <a:r>
              <a:rPr lang="en-US" sz="2400" dirty="0"/>
              <a:t>.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Analyze </a:t>
            </a:r>
            <a:r>
              <a:rPr lang="en-US" sz="2400" b="1" dirty="0"/>
              <a:t>flight delays, route efficiency, and seasonal demand</a:t>
            </a:r>
            <a:r>
              <a:rPr lang="en-US" sz="2400" dirty="0"/>
              <a:t>.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 </a:t>
            </a:r>
            <a:r>
              <a:rPr lang="en-US" sz="2400" b="1" dirty="0"/>
              <a:t>scheduling, pricing, and customer experience</a:t>
            </a:r>
            <a:r>
              <a:rPr lang="en-US" sz="2400" dirty="0"/>
              <a:t> using data insights.</a:t>
            </a:r>
            <a:endParaRPr lang="en-US" sz="2400" dirty="0">
              <a:ea typeface="Calibri"/>
              <a:cs typeface="Calibri"/>
            </a:endParaRPr>
          </a:p>
          <a:p>
            <a:endParaRPr sz="20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E9D6C-7944-FEA0-61C3-D89B60F18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0A56-7F23-B77D-F8A4-00EACDEE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4745"/>
            <a:ext cx="8229600" cy="661181"/>
          </a:xfrm>
        </p:spPr>
        <p:txBody>
          <a:bodyPr>
            <a:normAutofit fontScale="90000"/>
          </a:bodyPr>
          <a:lstStyle/>
          <a:p>
            <a:r>
              <a:rPr b="1" u="sng" dirty="0">
                <a:latin typeface="Consolas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A8B5-896B-C4B2-118E-E3A3D577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2535"/>
            <a:ext cx="8229600" cy="46142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2400" b="1" dirty="0"/>
              <a:t>📊 Data Overview – High Cloud Airlines</a:t>
            </a:r>
            <a:endParaRPr lang="en-US" sz="24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400" dirty="0">
                <a:ea typeface="+mn-lt"/>
                <a:cs typeface="+mn-lt"/>
              </a:rPr>
              <a:t>1️⃣ </a:t>
            </a:r>
            <a:r>
              <a:rPr lang="en-IN" sz="2400" b="1" dirty="0">
                <a:ea typeface="+mn-lt"/>
                <a:cs typeface="+mn-lt"/>
              </a:rPr>
              <a:t>Dataset Size &amp; Source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>
                <a:ea typeface="+mn-lt"/>
                <a:cs typeface="+mn-lt"/>
              </a:rPr>
              <a:t>Contains </a:t>
            </a:r>
            <a:r>
              <a:rPr lang="en-IN" sz="2400" b="1" dirty="0">
                <a:ea typeface="+mn-lt"/>
                <a:cs typeface="+mn-lt"/>
              </a:rPr>
              <a:t>11 lakh rows</a:t>
            </a:r>
            <a:r>
              <a:rPr lang="en-IN" sz="2400" dirty="0">
                <a:ea typeface="+mn-lt"/>
                <a:cs typeface="+mn-lt"/>
              </a:rPr>
              <a:t> of airline operational data.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>
                <a:ea typeface="+mn-lt"/>
                <a:cs typeface="+mn-lt"/>
              </a:rPr>
              <a:t>Source: </a:t>
            </a:r>
            <a:r>
              <a:rPr lang="en-IN" sz="2400" b="1" dirty="0">
                <a:ea typeface="+mn-lt"/>
                <a:cs typeface="+mn-lt"/>
              </a:rPr>
              <a:t>High Cloud Airlines flight records</a:t>
            </a:r>
            <a:r>
              <a:rPr lang="en-IN" sz="2400" dirty="0">
                <a:ea typeface="+mn-lt"/>
                <a:cs typeface="+mn-lt"/>
              </a:rPr>
              <a:t>.</a:t>
            </a:r>
          </a:p>
          <a:p>
            <a:pPr indent="0">
              <a:buNone/>
            </a:pPr>
            <a:r>
              <a:rPr lang="en-IN" sz="2400" dirty="0">
                <a:ea typeface="+mn-lt"/>
                <a:cs typeface="+mn-lt"/>
              </a:rPr>
              <a:t>2️⃣ </a:t>
            </a:r>
            <a:r>
              <a:rPr lang="en-IN" sz="2400" b="1" dirty="0">
                <a:ea typeface="+mn-lt"/>
                <a:cs typeface="+mn-lt"/>
              </a:rPr>
              <a:t>Key Columns &amp; Metrics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b="1" dirty="0">
                <a:ea typeface="+mn-lt"/>
                <a:cs typeface="+mn-lt"/>
              </a:rPr>
              <a:t>Flight Details:</a:t>
            </a:r>
            <a:r>
              <a:rPr lang="en-IN" sz="2400" dirty="0">
                <a:ea typeface="+mn-lt"/>
                <a:cs typeface="+mn-lt"/>
              </a:rPr>
              <a:t> Carrier Name, Flight Number, Route, Distance Group, Departure &amp; Arrival Times.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b="1" dirty="0">
                <a:ea typeface="+mn-lt"/>
                <a:cs typeface="+mn-lt"/>
              </a:rPr>
              <a:t>Passenger &amp; Capacity Metrics:</a:t>
            </a:r>
            <a:r>
              <a:rPr lang="en-IN" sz="2400" dirty="0">
                <a:ea typeface="+mn-lt"/>
                <a:cs typeface="+mn-lt"/>
              </a:rPr>
              <a:t> Transported Passengers, Available Seats, Load Factor %.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b="1" dirty="0">
                <a:ea typeface="+mn-lt"/>
                <a:cs typeface="+mn-lt"/>
              </a:rPr>
              <a:t>Date Information:</a:t>
            </a:r>
            <a:r>
              <a:rPr lang="en-IN" sz="2400" dirty="0">
                <a:ea typeface="+mn-lt"/>
                <a:cs typeface="+mn-lt"/>
              </a:rPr>
              <a:t> Year, Month, Day, Financial Quarter, Weekday/Weekend.</a:t>
            </a:r>
            <a:endParaRPr lang="en-IN" sz="2400" dirty="0">
              <a:ea typeface="Calibri"/>
              <a:cs typeface="Calibri"/>
            </a:endParaRPr>
          </a:p>
          <a:p>
            <a:pPr indent="0">
              <a:buNone/>
            </a:pPr>
            <a:r>
              <a:rPr lang="en-IN" sz="2400" dirty="0">
                <a:ea typeface="+mn-lt"/>
                <a:cs typeface="+mn-lt"/>
              </a:rPr>
              <a:t>3️⃣ </a:t>
            </a:r>
            <a:r>
              <a:rPr lang="en-IN" sz="2400" b="1" dirty="0">
                <a:ea typeface="+mn-lt"/>
                <a:cs typeface="+mn-lt"/>
              </a:rPr>
              <a:t>Data Cleaning &amp; Optimization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b="1" dirty="0">
                <a:ea typeface="+mn-lt"/>
                <a:cs typeface="+mn-lt"/>
              </a:rPr>
              <a:t>Load Factor Calculation:</a:t>
            </a:r>
            <a:r>
              <a:rPr lang="en-IN" sz="2400" dirty="0">
                <a:ea typeface="+mn-lt"/>
                <a:cs typeface="+mn-lt"/>
              </a:rPr>
              <a:t> (Transported Passengers / Available Seats) * 100.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b="1" dirty="0">
                <a:ea typeface="+mn-lt"/>
                <a:cs typeface="+mn-lt"/>
              </a:rPr>
              <a:t>Error Handling:</a:t>
            </a:r>
            <a:r>
              <a:rPr lang="en-IN" sz="2400" dirty="0">
                <a:ea typeface="+mn-lt"/>
                <a:cs typeface="+mn-lt"/>
              </a:rPr>
              <a:t> Replaced invalid Load Factor values with </a:t>
            </a:r>
            <a:r>
              <a:rPr lang="en-IN" sz="2400" b="1" dirty="0">
                <a:ea typeface="+mn-lt"/>
                <a:cs typeface="+mn-lt"/>
              </a:rPr>
              <a:t>0% (ensures accurate aggregation), after removing null values and Duplicates.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b="1" dirty="0">
                <a:ea typeface="+mn-lt"/>
                <a:cs typeface="+mn-lt"/>
              </a:rPr>
              <a:t>SQL Optimization:</a:t>
            </a:r>
            <a:r>
              <a:rPr lang="en-IN" sz="2400" dirty="0">
                <a:ea typeface="+mn-lt"/>
                <a:cs typeface="+mn-lt"/>
              </a:rPr>
              <a:t> Used </a:t>
            </a:r>
            <a:r>
              <a:rPr lang="en-IN" sz="2400" b="1" dirty="0">
                <a:ea typeface="+mn-lt"/>
                <a:cs typeface="+mn-lt"/>
              </a:rPr>
              <a:t>indexing</a:t>
            </a:r>
            <a:r>
              <a:rPr lang="en-IN" sz="2400" dirty="0">
                <a:ea typeface="+mn-lt"/>
                <a:cs typeface="+mn-lt"/>
              </a:rPr>
              <a:t> to improve query performance.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b="1" dirty="0">
              <a:ea typeface="Calibri"/>
              <a:cs typeface="Calibri"/>
            </a:endParaRPr>
          </a:p>
          <a:p>
            <a:endParaRPr lang="en-IN" sz="2400" dirty="0">
              <a:ea typeface="Calibri"/>
              <a:cs typeface="Calibri"/>
            </a:endParaRPr>
          </a:p>
          <a:p>
            <a:pPr>
              <a:buNone/>
            </a:pPr>
            <a:endParaRPr lang="en-IN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62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84DA-FC76-6BFB-7546-BC025E05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6948"/>
            <a:ext cx="8229600" cy="68931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u="sng" dirty="0">
                <a:latin typeface="Consolas" panose="020B0609020204030204" pitchFamily="49" charset="0"/>
              </a:rPr>
              <a:t>Tools Used &amp;  Key Insights</a:t>
            </a:r>
            <a:endParaRPr lang="en-IN" b="1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2B3D-662D-E4C1-F16E-C3C1CD0C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415"/>
            <a:ext cx="8229600" cy="5317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Tools Used :</a:t>
            </a:r>
            <a:endParaRPr lang="en-US" sz="31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100" dirty="0"/>
              <a:t>We have used </a:t>
            </a:r>
            <a:r>
              <a:rPr lang="en-US" sz="3100" b="1" dirty="0"/>
              <a:t>four powerful tools</a:t>
            </a:r>
            <a:r>
              <a:rPr lang="en-US" sz="3100" dirty="0"/>
              <a:t> to analyze airline operations:</a:t>
            </a:r>
            <a:endParaRPr lang="en-US" sz="3100" dirty="0">
              <a:ea typeface="Calibri"/>
              <a:cs typeface="Calibri"/>
            </a:endParaRPr>
          </a:p>
          <a:p>
            <a:r>
              <a:rPr lang="en-US" sz="3100" b="1" dirty="0"/>
              <a:t>Excel</a:t>
            </a:r>
            <a:r>
              <a:rPr lang="en-US" sz="3100" dirty="0"/>
              <a:t> – Cleaning and organizing data for initial analysis.</a:t>
            </a:r>
            <a:endParaRPr lang="en-US" sz="3100" dirty="0">
              <a:ea typeface="Calibri"/>
              <a:cs typeface="Calibri"/>
            </a:endParaRPr>
          </a:p>
          <a:p>
            <a:r>
              <a:rPr lang="en-US" sz="3100" dirty="0"/>
              <a:t> </a:t>
            </a:r>
            <a:r>
              <a:rPr lang="en-US" sz="3100" b="1" dirty="0"/>
              <a:t>SQL</a:t>
            </a:r>
            <a:r>
              <a:rPr lang="en-US" sz="3100" dirty="0"/>
              <a:t> – Extracting useful insights from large databases.</a:t>
            </a:r>
            <a:endParaRPr lang="en-US" sz="3100" dirty="0">
              <a:ea typeface="Calibri"/>
              <a:cs typeface="Calibri"/>
            </a:endParaRPr>
          </a:p>
          <a:p>
            <a:r>
              <a:rPr lang="en-US" sz="3100" b="1" dirty="0"/>
              <a:t>Power BI &amp; Tableau</a:t>
            </a:r>
            <a:r>
              <a:rPr lang="en-US" sz="3100" dirty="0"/>
              <a:t> – Interactive dashboards and data visualization.</a:t>
            </a:r>
            <a:endParaRPr lang="en-US" sz="31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3100" b="1" dirty="0"/>
              <a:t>Key Insights</a:t>
            </a:r>
            <a:endParaRPr lang="en-IN" sz="3100" b="1" dirty="0">
              <a:ea typeface="Calibri"/>
              <a:cs typeface="Calibri"/>
            </a:endParaRPr>
          </a:p>
          <a:p>
            <a:r>
              <a:rPr lang="en-IN" sz="3100" dirty="0"/>
              <a:t> </a:t>
            </a:r>
            <a:r>
              <a:rPr lang="en-IN" sz="3100" b="1" dirty="0"/>
              <a:t>Busiest Flight Routes</a:t>
            </a:r>
            <a:r>
              <a:rPr lang="en-IN" sz="3100" dirty="0"/>
              <a:t> – Identified the most </a:t>
            </a:r>
            <a:r>
              <a:rPr lang="en-IN" sz="3100" dirty="0" err="1"/>
              <a:t>traveled</a:t>
            </a:r>
            <a:r>
              <a:rPr lang="en-IN" sz="3100" dirty="0"/>
              <a:t> routes.</a:t>
            </a:r>
            <a:endParaRPr lang="en-IN" sz="3100" dirty="0">
              <a:ea typeface="Calibri"/>
              <a:cs typeface="Calibri"/>
            </a:endParaRPr>
          </a:p>
          <a:p>
            <a:r>
              <a:rPr lang="en-IN" sz="3100" b="1" dirty="0"/>
              <a:t>Seasonal Trends</a:t>
            </a:r>
            <a:r>
              <a:rPr lang="en-IN" sz="3100" dirty="0"/>
              <a:t> – Found peak and off-peak travel periods.</a:t>
            </a:r>
            <a:endParaRPr lang="en-IN" sz="3100" dirty="0">
              <a:ea typeface="Calibri"/>
              <a:cs typeface="Calibri"/>
            </a:endParaRPr>
          </a:p>
          <a:p>
            <a:r>
              <a:rPr lang="en-IN" sz="3100" b="1" dirty="0"/>
              <a:t>Seat Utilization</a:t>
            </a:r>
            <a:r>
              <a:rPr lang="en-IN" sz="3100" dirty="0"/>
              <a:t> – Optimized load factor for better occupancy.</a:t>
            </a:r>
            <a:endParaRPr lang="en-IN" sz="3100" dirty="0">
              <a:ea typeface="Calibri"/>
              <a:cs typeface="Calibri"/>
            </a:endParaRPr>
          </a:p>
          <a:p>
            <a:r>
              <a:rPr lang="en-IN" sz="3100" b="1" dirty="0"/>
              <a:t>Weekday vs. Weekend Travel</a:t>
            </a:r>
            <a:r>
              <a:rPr lang="en-IN" sz="3100" dirty="0"/>
              <a:t> – </a:t>
            </a:r>
            <a:r>
              <a:rPr lang="en-IN" sz="3100" dirty="0" err="1"/>
              <a:t>Analyzed</a:t>
            </a:r>
            <a:r>
              <a:rPr lang="en-IN" sz="3100" dirty="0"/>
              <a:t> passenger flow patterns.</a:t>
            </a:r>
            <a:endParaRPr lang="en-IN" sz="3100" dirty="0">
              <a:ea typeface="Calibri"/>
              <a:cs typeface="Calibri"/>
            </a:endParaRPr>
          </a:p>
          <a:p>
            <a:r>
              <a:rPr lang="en-IN" sz="3100" dirty="0"/>
              <a:t> </a:t>
            </a:r>
            <a:r>
              <a:rPr lang="en-IN" sz="3100" b="1" dirty="0"/>
              <a:t>Revenue &amp; Cost Analysis</a:t>
            </a:r>
            <a:r>
              <a:rPr lang="en-IN" sz="3100" dirty="0"/>
              <a:t> – Explored pricing, expenses, and profitability.</a:t>
            </a:r>
            <a:endParaRPr lang="en-IN" sz="31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3894"/>
            <a:ext cx="7990449" cy="787791"/>
          </a:xfrm>
        </p:spPr>
        <p:txBody>
          <a:bodyPr>
            <a:noAutofit/>
          </a:bodyPr>
          <a:lstStyle/>
          <a:p>
            <a:r>
              <a:rPr sz="3600" b="1" u="sng" dirty="0">
                <a:latin typeface="Consolas"/>
              </a:rPr>
              <a:t>Excel Analysis - Data Cleaning</a:t>
            </a:r>
            <a:r>
              <a:rPr lang="en-IN" sz="3600" b="1" u="sng" dirty="0">
                <a:latin typeface="Consolas"/>
              </a:rPr>
              <a:t> &amp; Insights</a:t>
            </a:r>
            <a:endParaRPr sz="3600" b="1" u="sng" dirty="0">
              <a:latin typeface="Consola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20D9B-0B31-D4F5-1503-CD9455D6250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477108"/>
            <a:ext cx="8229600" cy="44504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400" b="1" dirty="0"/>
              <a:t>Data Cleaning &amp; Preparation</a:t>
            </a:r>
            <a:r>
              <a:rPr lang="en-US" sz="2400" dirty="0"/>
              <a:t> – Removed duplicates, handled NULL values, and structured raw data for analysis.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Data Transformation</a:t>
            </a:r>
            <a:r>
              <a:rPr lang="en-US" sz="2400" dirty="0"/>
              <a:t> – Applied formulas and functions to standardize and organize data.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Pivot Tables &amp; Charts</a:t>
            </a:r>
            <a:r>
              <a:rPr lang="en-US" sz="2400" dirty="0"/>
              <a:t> – Created pivot tables for summarizing key trends.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Trend Analysis</a:t>
            </a:r>
            <a:r>
              <a:rPr lang="en-US" sz="2400" dirty="0"/>
              <a:t> – Used conditional formatting to highlight insights like peak travel times and seat utilization.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</a:t>
            </a:r>
            <a:r>
              <a:rPr lang="en-US" sz="2400" b="1" dirty="0"/>
              <a:t>Data Validation &amp; Standardization</a:t>
            </a:r>
            <a:r>
              <a:rPr lang="en-US" sz="2400" dirty="0"/>
              <a:t> – Ensured data consistency using drop-down lists, text functions, and error handling.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97559"/>
          </a:xfrm>
        </p:spPr>
        <p:txBody>
          <a:bodyPr>
            <a:noAutofit/>
          </a:bodyPr>
          <a:lstStyle/>
          <a:p>
            <a:r>
              <a:rPr b="1" u="sng" dirty="0">
                <a:latin typeface="Consolas"/>
              </a:rPr>
              <a:t>Excel</a:t>
            </a:r>
            <a:r>
              <a:rPr lang="en-IN" b="1" u="sng" dirty="0">
                <a:latin typeface="Consolas"/>
              </a:rPr>
              <a:t> Dashboard Overview</a:t>
            </a:r>
            <a:endParaRPr b="1" u="sng" dirty="0">
              <a:latin typeface="Consola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C5EAC-70FD-F796-0F17-79C421DF9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09822"/>
            <a:ext cx="8229600" cy="53735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2304"/>
          </a:xfrm>
        </p:spPr>
        <p:txBody>
          <a:bodyPr>
            <a:noAutofit/>
          </a:bodyPr>
          <a:lstStyle/>
          <a:p>
            <a:r>
              <a:rPr sz="4000" b="1" u="sng" dirty="0">
                <a:latin typeface="Consolas"/>
              </a:rPr>
              <a:t>Power BI </a:t>
            </a:r>
            <a:r>
              <a:rPr lang="en-IN" sz="4000" b="1" u="sng" dirty="0">
                <a:latin typeface="Consolas"/>
              </a:rPr>
              <a:t>- </a:t>
            </a:r>
            <a:r>
              <a:rPr sz="4000" b="1" u="sng" dirty="0">
                <a:latin typeface="Consolas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686"/>
            <a:ext cx="8229600" cy="49444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/>
              <a:t>Data Modeling</a:t>
            </a:r>
            <a:r>
              <a:rPr lang="en-US" sz="2400" dirty="0"/>
              <a:t> – Established relationships between tables to ensure smooth interaction in reports.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</a:t>
            </a:r>
            <a:r>
              <a:rPr lang="en-US" sz="2400" b="1" dirty="0"/>
              <a:t>DAX Functions &amp; Measures</a:t>
            </a:r>
            <a:r>
              <a:rPr lang="en-US" sz="2400" dirty="0"/>
              <a:t> – Used SUM, AVERAGE,CALCULATE, </a:t>
            </a:r>
            <a:r>
              <a:rPr lang="en-US" sz="2400" dirty="0" err="1"/>
              <a:t>Calenderauto</a:t>
            </a:r>
            <a:r>
              <a:rPr lang="en-US" sz="2400" dirty="0"/>
              <a:t>  functions to derive key metrics.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</a:t>
            </a:r>
            <a:r>
              <a:rPr lang="en-US" sz="2400" b="1" dirty="0"/>
              <a:t>Interactive Dashboards</a:t>
            </a:r>
            <a:r>
              <a:rPr lang="en-US" sz="2400" dirty="0"/>
              <a:t> – Created dynamic visuals such as bar charts, pie charts, maps, and KPIs to track airline performance.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</a:t>
            </a:r>
            <a:r>
              <a:rPr lang="en-US" sz="2400" b="1" dirty="0"/>
              <a:t>Filters &amp; Slicers</a:t>
            </a:r>
            <a:r>
              <a:rPr lang="en-US" sz="2400" dirty="0"/>
              <a:t> – Enabled user-driven insights by allowing selection of time periods, routes, and other key filters.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</a:t>
            </a:r>
            <a:r>
              <a:rPr lang="en-US" sz="2400" b="1" dirty="0"/>
              <a:t>Key Business Insights</a:t>
            </a:r>
            <a:r>
              <a:rPr lang="en-US" sz="2400" dirty="0"/>
              <a:t> – Identified top-performing routes, seasonal demand trends, revenue drivers, and customer segmentation to help decision-making.</a:t>
            </a:r>
            <a:endParaRPr lang="en-US" sz="2400" dirty="0">
              <a:ea typeface="Calibri"/>
              <a:cs typeface="Calibri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FE75-922E-5CAC-5830-CDC3AFA0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Consolas"/>
              </a:rPr>
              <a:t>Powerbi</a:t>
            </a:r>
            <a:r>
              <a:rPr lang="en-IN" sz="4000" b="1" u="sng" dirty="0">
                <a:latin typeface="Consolas"/>
              </a:rPr>
              <a:t> Dashboard Overview</a:t>
            </a:r>
            <a:endParaRPr lang="en-IN" sz="4000" dirty="0">
              <a:latin typeface="Consola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14E59-3739-C6A4-33C8-8BEA5357A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948" y="1223889"/>
            <a:ext cx="8693834" cy="5359473"/>
          </a:xfrm>
        </p:spPr>
      </p:pic>
    </p:spTree>
    <p:extLst>
      <p:ext uri="{BB962C8B-B14F-4D97-AF65-F5344CB8AC3E}">
        <p14:creationId xmlns:p14="http://schemas.microsoft.com/office/powerpoint/2010/main" val="33101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46"/>
            <a:ext cx="8229600" cy="78778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u="sng" dirty="0">
                <a:latin typeface="Consolas"/>
              </a:rPr>
              <a:t>SQL Query Insights &amp;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FE100-E75A-8B5D-A5CA-6AABC9F2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6886"/>
            <a:ext cx="8229600" cy="5882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Calibri"/>
                <a:cs typeface="Calibri"/>
              </a:rPr>
              <a:t>KPI :1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                                                                        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911B7-DAB7-EAC8-311B-893FBBA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9" y="1252537"/>
            <a:ext cx="3819525" cy="435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AEBF68-606E-0E6D-D4B3-23698AB5625C}"/>
              </a:ext>
            </a:extLst>
          </p:cNvPr>
          <p:cNvSpPr txBox="1"/>
          <p:nvPr/>
        </p:nvSpPr>
        <p:spPr>
          <a:xfrm>
            <a:off x="5226429" y="89118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KPI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D241B0-9C31-0271-0190-49C6E5877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85" y="1360394"/>
            <a:ext cx="30099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BD2310-6FF7-7307-7DC2-1DC2704E5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5" y="4005542"/>
            <a:ext cx="4029075" cy="1581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95810C-BAE8-1E02-B398-5CD430BB73D3}"/>
              </a:ext>
            </a:extLst>
          </p:cNvPr>
          <p:cNvSpPr txBox="1"/>
          <p:nvPr/>
        </p:nvSpPr>
        <p:spPr>
          <a:xfrm>
            <a:off x="5229252" y="342453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KPI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Arial Rounded MT Bold</vt:lpstr>
      <vt:lpstr>Calibri</vt:lpstr>
      <vt:lpstr>Consolas</vt:lpstr>
      <vt:lpstr>Courier New</vt:lpstr>
      <vt:lpstr>Office Theme</vt:lpstr>
      <vt:lpstr>P810-High Cloud airlines</vt:lpstr>
      <vt:lpstr>Introduction</vt:lpstr>
      <vt:lpstr>Dataset Overview</vt:lpstr>
      <vt:lpstr> Tools Used &amp;  Key Insights</vt:lpstr>
      <vt:lpstr>Excel Analysis - Data Cleaning &amp; Insights</vt:lpstr>
      <vt:lpstr>Excel Dashboard Overview</vt:lpstr>
      <vt:lpstr>Power BI - Insights</vt:lpstr>
      <vt:lpstr>Powerbi Dashboard Overview</vt:lpstr>
      <vt:lpstr> SQL Query Insights &amp; Results</vt:lpstr>
      <vt:lpstr> SQL Query Insights &amp; Results</vt:lpstr>
      <vt:lpstr>Tableau - Key Insights &amp; Visualizations</vt:lpstr>
      <vt:lpstr>Tableau Dashboard Overview</vt:lpstr>
      <vt:lpstr>Aviation Load Factor &amp; Flight Performance Analysis </vt:lpstr>
      <vt:lpstr>.</vt:lpstr>
      <vt:lpstr>Load Factor Breakdown Analysis: Airline Efficiency &amp; Trends</vt:lpstr>
      <vt:lpstr>Load Factor Breakdown: Airline Efficiency &amp; Trends</vt:lpstr>
      <vt:lpstr>Conclusion 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vanjari jahnavi</cp:lastModifiedBy>
  <cp:revision>11</cp:revision>
  <dcterms:created xsi:type="dcterms:W3CDTF">2013-01-27T09:14:16Z</dcterms:created>
  <dcterms:modified xsi:type="dcterms:W3CDTF">2025-03-26T12:49:35Z</dcterms:modified>
  <cp:category/>
</cp:coreProperties>
</file>