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69f8cc9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69f8cc9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9f8cc9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9f8cc9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69f8cc9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69f8cc9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9f8cc9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9f8cc9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69f8cc9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69f8cc9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83125"/>
            <a:ext cx="8222100" cy="22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Spotify Hits: Audio Features &amp; Artist Trends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9"/>
            <a:ext cx="82221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Parva Shah (ps7384)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Jahnavi Kaja  (jk4266)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90250" y="723900"/>
            <a:ext cx="7995900" cy="3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Conclusion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Unified Dataset: Combined 3 sources into 113K+ tracks with metadata, audio features, release dates, and popularity tiers.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Hit Drivers: Danceability ⇄ Energy and High Energy + High Valence strongly correlate with popularity.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Genre &amp; Artist Trends: Rock and feel-good (“Sleep,” “Happy”) genres lead artist trajectories range from long-term steady hits to rapid recent climbs.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Temporal Insights: Post-2020 release volume surged. 2020s show the widest popularity spread, indicating both blockbusters and niches.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Next Steps: Build an interactive dashboard.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816825"/>
            <a:ext cx="82221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Source &amp; Scope</a:t>
            </a:r>
            <a:endParaRPr sz="14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historical tracks + Spotify Top-50 snapshots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113,549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 tracks spanning 1971–2024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Key Attributes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 track ID, name, artists, album, genre, release date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features: danceability, energy, loudness, speechiness, acousticness, instrumentalness, liveness, valence, tempo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Popularity metrics: normalized “popularity” score &amp; High/Medium/Low tiers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Feature Engineering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Source Files</a:t>
            </a:r>
            <a:endParaRPr b="1"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Track Metadata (spotify_tracks.csv):</a:t>
            </a:r>
            <a:br>
              <a:rPr lang="en" sz="900"/>
            </a:br>
            <a:r>
              <a:rPr lang="en" sz="900"/>
              <a:t> • id, name, artists, album, genre, popularity, duration_ms, explicit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High-Popularity Features (high_popularity_spotify_data.csv):</a:t>
            </a:r>
            <a:br>
              <a:rPr lang="en" sz="900"/>
            </a:br>
            <a:r>
              <a:rPr lang="en" sz="900"/>
              <a:t> • danceability, energy, loudness, acousticness, instrumentalness, liveness, valence, tempo for top-tier tracks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Low-Popularity Features (low_popularity_spotify_data.csv):</a:t>
            </a:r>
            <a:br>
              <a:rPr lang="en" sz="900"/>
            </a:br>
            <a:r>
              <a:rPr lang="en" sz="900"/>
              <a:t> • speechiness, time_signature, low-pop popularity_low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 Engineering</a:t>
            </a:r>
            <a:endParaRPr b="1"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Categoricals:</a:t>
            </a:r>
            <a:br>
              <a:rPr lang="en" sz="900"/>
            </a:br>
            <a:r>
              <a:rPr lang="en" sz="900"/>
              <a:t> • explicit_cat (Clean vs. Explicit)</a:t>
            </a:r>
            <a:br>
              <a:rPr lang="en" sz="900"/>
            </a:br>
            <a:r>
              <a:rPr lang="en" sz="900"/>
              <a:t> • time_signature_cat (e.g. “4/4”)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Temporal: extracted release_year &amp; decade from album release date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Normalization: Min–Max scaled all numeric audio/popularity fields to [0,1]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Genres by Average Popularity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81125" y="1853550"/>
            <a:ext cx="28080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Rock leads, followed by Summer, Dance, and Pop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“Chill” or niche genres like Sleep &amp; Happy also rank in top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25" y="0"/>
            <a:ext cx="59024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Artists by Average Popularity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779477"/>
            <a:ext cx="40452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Leaders: Dream Supplier &amp; Baby Sleeps (white-noise niche), The Weeknd collaborations, Harry Styles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Insight: Pop-culture icons and viral “playlist brands” co-exist at the top.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75" y="790500"/>
            <a:ext cx="3924475" cy="3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0" y="357800"/>
            <a:ext cx="3264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Audio-Feature Correlation Heatmap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Strong Positives: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Danceability ⇄ Energy (~ +0.9)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Valence ⇄ Tempo (~ +0.8)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Strong Negatives: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Loudness ⇄ Acousticness (~ −0.8)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Use: Guides feature-selection for modeling or playlist curation.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400" y="152400"/>
            <a:ext cx="55406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vs. Valence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779476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Quadrants: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energy &amp; high valence = “upbeat hits”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energy &amp; low valence = “moody tracks”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Observation: Popular songs lean toward the high-energy/high-valence quadrant.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89" y="1018475"/>
            <a:ext cx="4192225" cy="310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5 Artists’ Popularity Trends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Cee: Rapid climb 2022→2024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Asake &amp; David Guetta: Mid-career peaks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50" y="0"/>
            <a:ext cx="5880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5500" y="747150"/>
            <a:ext cx="4045200" cy="19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Artists’ Popularity Heatmap</a:t>
            </a:r>
            <a:endParaRPr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 map of when each artist had their “golden years”</a:t>
            </a: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Empty periods highlight gaps or sporadic releases.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0" y="1008163"/>
            <a:ext cx="4192775" cy="3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