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59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84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B7367-386F-4B59-BFD7-29D02DF749F3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E25DBDD-266F-4EF8-8862-EB0AD3E4008E}">
      <dgm:prSet/>
      <dgm:spPr/>
      <dgm:t>
        <a:bodyPr/>
        <a:lstStyle/>
        <a:p>
          <a:r>
            <a:rPr lang="en-US" b="1" dirty="0"/>
            <a:t>PREDICTIVE MODELING </a:t>
          </a:r>
          <a:endParaRPr lang="en-US" dirty="0"/>
        </a:p>
      </dgm:t>
    </dgm:pt>
    <dgm:pt modelId="{28613C6C-AF58-4FB6-B72E-3ACB43CFC296}" type="parTrans" cxnId="{828AAE71-801C-4EC4-AAF3-DBD25BED60D5}">
      <dgm:prSet/>
      <dgm:spPr/>
      <dgm:t>
        <a:bodyPr/>
        <a:lstStyle/>
        <a:p>
          <a:endParaRPr lang="en-US"/>
        </a:p>
      </dgm:t>
    </dgm:pt>
    <dgm:pt modelId="{97A7F7D8-E8CB-488D-80B5-4946749358CA}" type="sibTrans" cxnId="{828AAE71-801C-4EC4-AAF3-DBD25BED60D5}">
      <dgm:prSet/>
      <dgm:spPr/>
      <dgm:t>
        <a:bodyPr/>
        <a:lstStyle/>
        <a:p>
          <a:endParaRPr lang="en-US"/>
        </a:p>
      </dgm:t>
    </dgm:pt>
    <dgm:pt modelId="{D079F726-C777-4465-B484-3BFB5176E26E}">
      <dgm:prSet/>
      <dgm:spPr/>
      <dgm:t>
        <a:bodyPr/>
        <a:lstStyle/>
        <a:p>
          <a:r>
            <a:rPr lang="en-US" b="1"/>
            <a:t>PERSONALIZATION TECHNIQUES</a:t>
          </a:r>
          <a:endParaRPr lang="en-US"/>
        </a:p>
      </dgm:t>
    </dgm:pt>
    <dgm:pt modelId="{6D669A70-084A-4ED0-95A1-F03D3A983268}" type="parTrans" cxnId="{AE2F55C8-9685-465F-A8A7-3D47C88F149D}">
      <dgm:prSet/>
      <dgm:spPr/>
      <dgm:t>
        <a:bodyPr/>
        <a:lstStyle/>
        <a:p>
          <a:endParaRPr lang="en-US"/>
        </a:p>
      </dgm:t>
    </dgm:pt>
    <dgm:pt modelId="{A00705D2-215F-4D0B-B853-F84923EE49F9}" type="sibTrans" cxnId="{AE2F55C8-9685-465F-A8A7-3D47C88F149D}">
      <dgm:prSet/>
      <dgm:spPr/>
      <dgm:t>
        <a:bodyPr/>
        <a:lstStyle/>
        <a:p>
          <a:endParaRPr lang="en-US"/>
        </a:p>
      </dgm:t>
    </dgm:pt>
    <dgm:pt modelId="{64BC43CC-647D-4E70-9E38-97EDD0788F75}">
      <dgm:prSet/>
      <dgm:spPr/>
      <dgm:t>
        <a:bodyPr/>
        <a:lstStyle/>
        <a:p>
          <a:r>
            <a:rPr lang="en-US" b="1"/>
            <a:t>DATA-DRIVEN DECISION MAKING</a:t>
          </a:r>
          <a:endParaRPr lang="en-US"/>
        </a:p>
      </dgm:t>
    </dgm:pt>
    <dgm:pt modelId="{736E62E0-EEF4-429B-B7C8-10BD3AFA5A96}" type="parTrans" cxnId="{C806DC52-110C-4093-84F1-3DE221F160FD}">
      <dgm:prSet/>
      <dgm:spPr/>
      <dgm:t>
        <a:bodyPr/>
        <a:lstStyle/>
        <a:p>
          <a:endParaRPr lang="en-US"/>
        </a:p>
      </dgm:t>
    </dgm:pt>
    <dgm:pt modelId="{0457099B-C77E-4C6F-BD2A-A82B345F5BCF}" type="sibTrans" cxnId="{C806DC52-110C-4093-84F1-3DE221F160FD}">
      <dgm:prSet/>
      <dgm:spPr/>
      <dgm:t>
        <a:bodyPr/>
        <a:lstStyle/>
        <a:p>
          <a:endParaRPr lang="en-US"/>
        </a:p>
      </dgm:t>
    </dgm:pt>
    <dgm:pt modelId="{CA9AFFCA-4451-40D5-A35A-FFB3D9126716}">
      <dgm:prSet/>
      <dgm:spPr/>
      <dgm:t>
        <a:bodyPr/>
        <a:lstStyle/>
        <a:p>
          <a:r>
            <a:rPr lang="en-US" b="1"/>
            <a:t>EXPECTED IMPACT </a:t>
          </a:r>
          <a:endParaRPr lang="en-US"/>
        </a:p>
      </dgm:t>
    </dgm:pt>
    <dgm:pt modelId="{DD666909-0324-480C-B332-3D66338064D7}" type="parTrans" cxnId="{10AD074D-00CC-4B80-8C50-A5CD2CA9769A}">
      <dgm:prSet/>
      <dgm:spPr/>
      <dgm:t>
        <a:bodyPr/>
        <a:lstStyle/>
        <a:p>
          <a:endParaRPr lang="en-US"/>
        </a:p>
      </dgm:t>
    </dgm:pt>
    <dgm:pt modelId="{BA235546-BB13-4881-9A48-C5BA1D786FB0}" type="sibTrans" cxnId="{10AD074D-00CC-4B80-8C50-A5CD2CA9769A}">
      <dgm:prSet/>
      <dgm:spPr/>
      <dgm:t>
        <a:bodyPr/>
        <a:lstStyle/>
        <a:p>
          <a:endParaRPr lang="en-US"/>
        </a:p>
      </dgm:t>
    </dgm:pt>
    <dgm:pt modelId="{16ACEA46-09EC-469C-9A8F-EF0C751A9EF6}" type="pres">
      <dgm:prSet presAssocID="{902B7367-386F-4B59-BFD7-29D02DF749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22FB5-D14F-4686-996C-3CE415074991}" type="pres">
      <dgm:prSet presAssocID="{FE25DBDD-266F-4EF8-8862-EB0AD3E4008E}" presName="hierRoot1" presStyleCnt="0"/>
      <dgm:spPr/>
    </dgm:pt>
    <dgm:pt modelId="{EDEFCFBD-1B13-48B1-B8DF-598029CF7217}" type="pres">
      <dgm:prSet presAssocID="{FE25DBDD-266F-4EF8-8862-EB0AD3E4008E}" presName="composite" presStyleCnt="0"/>
      <dgm:spPr/>
    </dgm:pt>
    <dgm:pt modelId="{291071BC-BEF0-4BB4-8B40-9666423C33D9}" type="pres">
      <dgm:prSet presAssocID="{FE25DBDD-266F-4EF8-8862-EB0AD3E4008E}" presName="background" presStyleLbl="node0" presStyleIdx="0" presStyleCnt="4"/>
      <dgm:spPr/>
    </dgm:pt>
    <dgm:pt modelId="{8F21E4BC-11B0-458B-A181-C436810F9A2F}" type="pres">
      <dgm:prSet presAssocID="{FE25DBDD-266F-4EF8-8862-EB0AD3E4008E}" presName="text" presStyleLbl="fgAcc0" presStyleIdx="0" presStyleCnt="4">
        <dgm:presLayoutVars>
          <dgm:chPref val="3"/>
        </dgm:presLayoutVars>
      </dgm:prSet>
      <dgm:spPr/>
    </dgm:pt>
    <dgm:pt modelId="{16375902-4AD2-4B4D-A170-AF54D1545A7D}" type="pres">
      <dgm:prSet presAssocID="{FE25DBDD-266F-4EF8-8862-EB0AD3E4008E}" presName="hierChild2" presStyleCnt="0"/>
      <dgm:spPr/>
    </dgm:pt>
    <dgm:pt modelId="{5024D74C-788E-41D3-A61E-77BACA20B603}" type="pres">
      <dgm:prSet presAssocID="{D079F726-C777-4465-B484-3BFB5176E26E}" presName="hierRoot1" presStyleCnt="0"/>
      <dgm:spPr/>
    </dgm:pt>
    <dgm:pt modelId="{CE8A8709-0ADE-4062-88DE-5FF8A03DFE17}" type="pres">
      <dgm:prSet presAssocID="{D079F726-C777-4465-B484-3BFB5176E26E}" presName="composite" presStyleCnt="0"/>
      <dgm:spPr/>
    </dgm:pt>
    <dgm:pt modelId="{74CEFDCC-EFD3-42D5-ACC3-E6CE48DEA48B}" type="pres">
      <dgm:prSet presAssocID="{D079F726-C777-4465-B484-3BFB5176E26E}" presName="background" presStyleLbl="node0" presStyleIdx="1" presStyleCnt="4"/>
      <dgm:spPr/>
    </dgm:pt>
    <dgm:pt modelId="{07F7E6DC-52E1-4020-B633-B28E72F1C6EC}" type="pres">
      <dgm:prSet presAssocID="{D079F726-C777-4465-B484-3BFB5176E26E}" presName="text" presStyleLbl="fgAcc0" presStyleIdx="1" presStyleCnt="4">
        <dgm:presLayoutVars>
          <dgm:chPref val="3"/>
        </dgm:presLayoutVars>
      </dgm:prSet>
      <dgm:spPr/>
    </dgm:pt>
    <dgm:pt modelId="{F554E25E-1730-4A3C-AD50-D8E0E198EDB0}" type="pres">
      <dgm:prSet presAssocID="{D079F726-C777-4465-B484-3BFB5176E26E}" presName="hierChild2" presStyleCnt="0"/>
      <dgm:spPr/>
    </dgm:pt>
    <dgm:pt modelId="{2DE21963-15AF-49F7-9D65-35EA0A77A079}" type="pres">
      <dgm:prSet presAssocID="{64BC43CC-647D-4E70-9E38-97EDD0788F75}" presName="hierRoot1" presStyleCnt="0"/>
      <dgm:spPr/>
    </dgm:pt>
    <dgm:pt modelId="{6AD41C40-F94B-4BBD-A07E-C7D3110ED5C7}" type="pres">
      <dgm:prSet presAssocID="{64BC43CC-647D-4E70-9E38-97EDD0788F75}" presName="composite" presStyleCnt="0"/>
      <dgm:spPr/>
    </dgm:pt>
    <dgm:pt modelId="{68F33632-9DFC-42D3-9452-22B448BD6644}" type="pres">
      <dgm:prSet presAssocID="{64BC43CC-647D-4E70-9E38-97EDD0788F75}" presName="background" presStyleLbl="node0" presStyleIdx="2" presStyleCnt="4"/>
      <dgm:spPr/>
    </dgm:pt>
    <dgm:pt modelId="{50FB39A0-19AC-4E1E-9DE8-F18E30224756}" type="pres">
      <dgm:prSet presAssocID="{64BC43CC-647D-4E70-9E38-97EDD0788F75}" presName="text" presStyleLbl="fgAcc0" presStyleIdx="2" presStyleCnt="4">
        <dgm:presLayoutVars>
          <dgm:chPref val="3"/>
        </dgm:presLayoutVars>
      </dgm:prSet>
      <dgm:spPr/>
    </dgm:pt>
    <dgm:pt modelId="{C4E78721-6153-4B61-8780-445ADA1B4158}" type="pres">
      <dgm:prSet presAssocID="{64BC43CC-647D-4E70-9E38-97EDD0788F75}" presName="hierChild2" presStyleCnt="0"/>
      <dgm:spPr/>
    </dgm:pt>
    <dgm:pt modelId="{1C189149-0C86-48A1-A38C-88980A421928}" type="pres">
      <dgm:prSet presAssocID="{CA9AFFCA-4451-40D5-A35A-FFB3D9126716}" presName="hierRoot1" presStyleCnt="0"/>
      <dgm:spPr/>
    </dgm:pt>
    <dgm:pt modelId="{CC5B3E2A-8F26-424B-9D38-2669C53FB17B}" type="pres">
      <dgm:prSet presAssocID="{CA9AFFCA-4451-40D5-A35A-FFB3D9126716}" presName="composite" presStyleCnt="0"/>
      <dgm:spPr/>
    </dgm:pt>
    <dgm:pt modelId="{A2704177-4DC5-4063-A031-F6E2B62B7FFA}" type="pres">
      <dgm:prSet presAssocID="{CA9AFFCA-4451-40D5-A35A-FFB3D9126716}" presName="background" presStyleLbl="node0" presStyleIdx="3" presStyleCnt="4"/>
      <dgm:spPr/>
    </dgm:pt>
    <dgm:pt modelId="{1D7E63FC-D7A7-4EC6-8AB8-F349EC74359D}" type="pres">
      <dgm:prSet presAssocID="{CA9AFFCA-4451-40D5-A35A-FFB3D9126716}" presName="text" presStyleLbl="fgAcc0" presStyleIdx="3" presStyleCnt="4">
        <dgm:presLayoutVars>
          <dgm:chPref val="3"/>
        </dgm:presLayoutVars>
      </dgm:prSet>
      <dgm:spPr/>
    </dgm:pt>
    <dgm:pt modelId="{C877023B-A48E-42DC-8F08-888501B08BD0}" type="pres">
      <dgm:prSet presAssocID="{CA9AFFCA-4451-40D5-A35A-FFB3D9126716}" presName="hierChild2" presStyleCnt="0"/>
      <dgm:spPr/>
    </dgm:pt>
  </dgm:ptLst>
  <dgm:cxnLst>
    <dgm:cxn modelId="{F2B36A0C-20A3-43DD-BB24-E9DE4659E792}" type="presOf" srcId="{D079F726-C777-4465-B484-3BFB5176E26E}" destId="{07F7E6DC-52E1-4020-B633-B28E72F1C6EC}" srcOrd="0" destOrd="0" presId="urn:microsoft.com/office/officeart/2005/8/layout/hierarchy1"/>
    <dgm:cxn modelId="{1C37C00F-91E8-4728-A2C3-47267393C33A}" type="presOf" srcId="{64BC43CC-647D-4E70-9E38-97EDD0788F75}" destId="{50FB39A0-19AC-4E1E-9DE8-F18E30224756}" srcOrd="0" destOrd="0" presId="urn:microsoft.com/office/officeart/2005/8/layout/hierarchy1"/>
    <dgm:cxn modelId="{2969A561-4BDC-4EDA-ABB7-ACB73C1D3D01}" type="presOf" srcId="{FE25DBDD-266F-4EF8-8862-EB0AD3E4008E}" destId="{8F21E4BC-11B0-458B-A181-C436810F9A2F}" srcOrd="0" destOrd="0" presId="urn:microsoft.com/office/officeart/2005/8/layout/hierarchy1"/>
    <dgm:cxn modelId="{10AD074D-00CC-4B80-8C50-A5CD2CA9769A}" srcId="{902B7367-386F-4B59-BFD7-29D02DF749F3}" destId="{CA9AFFCA-4451-40D5-A35A-FFB3D9126716}" srcOrd="3" destOrd="0" parTransId="{DD666909-0324-480C-B332-3D66338064D7}" sibTransId="{BA235546-BB13-4881-9A48-C5BA1D786FB0}"/>
    <dgm:cxn modelId="{C98B944F-08E8-4B86-8B4A-982F0486B7EB}" type="presOf" srcId="{902B7367-386F-4B59-BFD7-29D02DF749F3}" destId="{16ACEA46-09EC-469C-9A8F-EF0C751A9EF6}" srcOrd="0" destOrd="0" presId="urn:microsoft.com/office/officeart/2005/8/layout/hierarchy1"/>
    <dgm:cxn modelId="{828AAE71-801C-4EC4-AAF3-DBD25BED60D5}" srcId="{902B7367-386F-4B59-BFD7-29D02DF749F3}" destId="{FE25DBDD-266F-4EF8-8862-EB0AD3E4008E}" srcOrd="0" destOrd="0" parTransId="{28613C6C-AF58-4FB6-B72E-3ACB43CFC296}" sibTransId="{97A7F7D8-E8CB-488D-80B5-4946749358CA}"/>
    <dgm:cxn modelId="{C806DC52-110C-4093-84F1-3DE221F160FD}" srcId="{902B7367-386F-4B59-BFD7-29D02DF749F3}" destId="{64BC43CC-647D-4E70-9E38-97EDD0788F75}" srcOrd="2" destOrd="0" parTransId="{736E62E0-EEF4-429B-B7C8-10BD3AFA5A96}" sibTransId="{0457099B-C77E-4C6F-BD2A-A82B345F5BCF}"/>
    <dgm:cxn modelId="{DE6B6593-0CFE-468E-B64E-A2385CA5C90F}" type="presOf" srcId="{CA9AFFCA-4451-40D5-A35A-FFB3D9126716}" destId="{1D7E63FC-D7A7-4EC6-8AB8-F349EC74359D}" srcOrd="0" destOrd="0" presId="urn:microsoft.com/office/officeart/2005/8/layout/hierarchy1"/>
    <dgm:cxn modelId="{AE2F55C8-9685-465F-A8A7-3D47C88F149D}" srcId="{902B7367-386F-4B59-BFD7-29D02DF749F3}" destId="{D079F726-C777-4465-B484-3BFB5176E26E}" srcOrd="1" destOrd="0" parTransId="{6D669A70-084A-4ED0-95A1-F03D3A983268}" sibTransId="{A00705D2-215F-4D0B-B853-F84923EE49F9}"/>
    <dgm:cxn modelId="{B11BC3E3-738F-40F3-9E2B-03A769DFC64F}" type="presParOf" srcId="{16ACEA46-09EC-469C-9A8F-EF0C751A9EF6}" destId="{37822FB5-D14F-4686-996C-3CE415074991}" srcOrd="0" destOrd="0" presId="urn:microsoft.com/office/officeart/2005/8/layout/hierarchy1"/>
    <dgm:cxn modelId="{D225E140-4726-4BAA-9A78-6B757AE4C47E}" type="presParOf" srcId="{37822FB5-D14F-4686-996C-3CE415074991}" destId="{EDEFCFBD-1B13-48B1-B8DF-598029CF7217}" srcOrd="0" destOrd="0" presId="urn:microsoft.com/office/officeart/2005/8/layout/hierarchy1"/>
    <dgm:cxn modelId="{98B0D85A-814F-4D9F-9313-F2ABFA4C887E}" type="presParOf" srcId="{EDEFCFBD-1B13-48B1-B8DF-598029CF7217}" destId="{291071BC-BEF0-4BB4-8B40-9666423C33D9}" srcOrd="0" destOrd="0" presId="urn:microsoft.com/office/officeart/2005/8/layout/hierarchy1"/>
    <dgm:cxn modelId="{708E3EEE-179C-4FFD-AB38-279DFD324459}" type="presParOf" srcId="{EDEFCFBD-1B13-48B1-B8DF-598029CF7217}" destId="{8F21E4BC-11B0-458B-A181-C436810F9A2F}" srcOrd="1" destOrd="0" presId="urn:microsoft.com/office/officeart/2005/8/layout/hierarchy1"/>
    <dgm:cxn modelId="{C9804F4B-48D2-4797-9CDB-09C7FC3D4D84}" type="presParOf" srcId="{37822FB5-D14F-4686-996C-3CE415074991}" destId="{16375902-4AD2-4B4D-A170-AF54D1545A7D}" srcOrd="1" destOrd="0" presId="urn:microsoft.com/office/officeart/2005/8/layout/hierarchy1"/>
    <dgm:cxn modelId="{C5D7299C-240D-481F-9E90-218A3CCECFD6}" type="presParOf" srcId="{16ACEA46-09EC-469C-9A8F-EF0C751A9EF6}" destId="{5024D74C-788E-41D3-A61E-77BACA20B603}" srcOrd="1" destOrd="0" presId="urn:microsoft.com/office/officeart/2005/8/layout/hierarchy1"/>
    <dgm:cxn modelId="{0F7DB705-9D68-46E7-BFA6-D0D53B10B055}" type="presParOf" srcId="{5024D74C-788E-41D3-A61E-77BACA20B603}" destId="{CE8A8709-0ADE-4062-88DE-5FF8A03DFE17}" srcOrd="0" destOrd="0" presId="urn:microsoft.com/office/officeart/2005/8/layout/hierarchy1"/>
    <dgm:cxn modelId="{BE58724C-EEF6-48B8-B789-FC7E535E59F2}" type="presParOf" srcId="{CE8A8709-0ADE-4062-88DE-5FF8A03DFE17}" destId="{74CEFDCC-EFD3-42D5-ACC3-E6CE48DEA48B}" srcOrd="0" destOrd="0" presId="urn:microsoft.com/office/officeart/2005/8/layout/hierarchy1"/>
    <dgm:cxn modelId="{44A0CDE5-2B2A-4D2A-92CB-04746D5F48A8}" type="presParOf" srcId="{CE8A8709-0ADE-4062-88DE-5FF8A03DFE17}" destId="{07F7E6DC-52E1-4020-B633-B28E72F1C6EC}" srcOrd="1" destOrd="0" presId="urn:microsoft.com/office/officeart/2005/8/layout/hierarchy1"/>
    <dgm:cxn modelId="{D96BDE8D-15B4-421C-BE52-779812DA7C9A}" type="presParOf" srcId="{5024D74C-788E-41D3-A61E-77BACA20B603}" destId="{F554E25E-1730-4A3C-AD50-D8E0E198EDB0}" srcOrd="1" destOrd="0" presId="urn:microsoft.com/office/officeart/2005/8/layout/hierarchy1"/>
    <dgm:cxn modelId="{070C1917-4438-439A-9969-157E2DC6696C}" type="presParOf" srcId="{16ACEA46-09EC-469C-9A8F-EF0C751A9EF6}" destId="{2DE21963-15AF-49F7-9D65-35EA0A77A079}" srcOrd="2" destOrd="0" presId="urn:microsoft.com/office/officeart/2005/8/layout/hierarchy1"/>
    <dgm:cxn modelId="{96627964-6066-45F3-BC2B-094D5FEB3149}" type="presParOf" srcId="{2DE21963-15AF-49F7-9D65-35EA0A77A079}" destId="{6AD41C40-F94B-4BBD-A07E-C7D3110ED5C7}" srcOrd="0" destOrd="0" presId="urn:microsoft.com/office/officeart/2005/8/layout/hierarchy1"/>
    <dgm:cxn modelId="{AD617407-760C-435B-8A98-277058D853BB}" type="presParOf" srcId="{6AD41C40-F94B-4BBD-A07E-C7D3110ED5C7}" destId="{68F33632-9DFC-42D3-9452-22B448BD6644}" srcOrd="0" destOrd="0" presId="urn:microsoft.com/office/officeart/2005/8/layout/hierarchy1"/>
    <dgm:cxn modelId="{F3EA7938-E594-4B19-B605-DE8281ADBB13}" type="presParOf" srcId="{6AD41C40-F94B-4BBD-A07E-C7D3110ED5C7}" destId="{50FB39A0-19AC-4E1E-9DE8-F18E30224756}" srcOrd="1" destOrd="0" presId="urn:microsoft.com/office/officeart/2005/8/layout/hierarchy1"/>
    <dgm:cxn modelId="{5A26F83B-9FB5-4DDD-B590-542BE73C0EDA}" type="presParOf" srcId="{2DE21963-15AF-49F7-9D65-35EA0A77A079}" destId="{C4E78721-6153-4B61-8780-445ADA1B4158}" srcOrd="1" destOrd="0" presId="urn:microsoft.com/office/officeart/2005/8/layout/hierarchy1"/>
    <dgm:cxn modelId="{E4E84041-4B53-492E-B720-127B50332F30}" type="presParOf" srcId="{16ACEA46-09EC-469C-9A8F-EF0C751A9EF6}" destId="{1C189149-0C86-48A1-A38C-88980A421928}" srcOrd="3" destOrd="0" presId="urn:microsoft.com/office/officeart/2005/8/layout/hierarchy1"/>
    <dgm:cxn modelId="{E1F8F986-4E1C-4B0C-B1A5-0A9FC7F07790}" type="presParOf" srcId="{1C189149-0C86-48A1-A38C-88980A421928}" destId="{CC5B3E2A-8F26-424B-9D38-2669C53FB17B}" srcOrd="0" destOrd="0" presId="urn:microsoft.com/office/officeart/2005/8/layout/hierarchy1"/>
    <dgm:cxn modelId="{E420AB7E-8E74-4CCA-937F-1421A354F22C}" type="presParOf" srcId="{CC5B3E2A-8F26-424B-9D38-2669C53FB17B}" destId="{A2704177-4DC5-4063-A031-F6E2B62B7FFA}" srcOrd="0" destOrd="0" presId="urn:microsoft.com/office/officeart/2005/8/layout/hierarchy1"/>
    <dgm:cxn modelId="{A575D077-F356-4D09-A3F1-06C73F62CBC2}" type="presParOf" srcId="{CC5B3E2A-8F26-424B-9D38-2669C53FB17B}" destId="{1D7E63FC-D7A7-4EC6-8AB8-F349EC74359D}" srcOrd="1" destOrd="0" presId="urn:microsoft.com/office/officeart/2005/8/layout/hierarchy1"/>
    <dgm:cxn modelId="{1DCEED45-5556-401B-87F5-FEA9C67BAC3A}" type="presParOf" srcId="{1C189149-0C86-48A1-A38C-88980A421928}" destId="{C877023B-A48E-42DC-8F08-888501B08B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ALGORITHMS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AI ANALYTIC TOOLS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ALGORITHMS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22728-E455-4C03-94F4-362F855AC0D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CF304BC-31A8-4951-8B1B-C9A70043CDD5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Cloud base Infrastructure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64842A-67CE-49BF-8416-D3B13596F433}" type="parTrans" cxnId="{E4B7EC8F-A20E-4BF0-83EF-20FBA60CCA6A}">
      <dgm:prSet/>
      <dgm:spPr/>
      <dgm:t>
        <a:bodyPr/>
        <a:lstStyle/>
        <a:p>
          <a:endParaRPr lang="en-US"/>
        </a:p>
      </dgm:t>
    </dgm:pt>
    <dgm:pt modelId="{4A069CFA-F322-494F-AA6D-0297234DC4A0}" type="sibTrans" cxnId="{E4B7EC8F-A20E-4BF0-83EF-20FBA60CCA6A}">
      <dgm:prSet/>
      <dgm:spPr/>
      <dgm:t>
        <a:bodyPr/>
        <a:lstStyle/>
        <a:p>
          <a:endParaRPr lang="en-US"/>
        </a:p>
      </dgm:t>
    </dgm:pt>
    <dgm:pt modelId="{A53101A3-0C25-4B5B-9D25-78FED3C07ED1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Workflows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265DF1-1FFD-4931-9045-9B185FB47AE9}" type="parTrans" cxnId="{57730D3C-49AA-4D48-9737-14A327CC036F}">
      <dgm:prSet/>
      <dgm:spPr/>
      <dgm:t>
        <a:bodyPr/>
        <a:lstStyle/>
        <a:p>
          <a:endParaRPr lang="en-US"/>
        </a:p>
      </dgm:t>
    </dgm:pt>
    <dgm:pt modelId="{414A7466-8CF1-4ACC-8091-139475CF271C}" type="sibTrans" cxnId="{57730D3C-49AA-4D48-9737-14A327CC036F}">
      <dgm:prSet/>
      <dgm:spPr/>
      <dgm:t>
        <a:bodyPr/>
        <a:lstStyle/>
        <a:p>
          <a:endParaRPr lang="en-US"/>
        </a:p>
      </dgm:t>
    </dgm:pt>
    <dgm:pt modelId="{0FD2F07C-0557-454B-8892-A9734E29CB8C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Dynamic Content Generation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E11AD4-D1D7-42CD-A9F4-36B8F692704C}" type="parTrans" cxnId="{CDEF3F50-5947-4F77-B2E5-EBFE728E9A63}">
      <dgm:prSet/>
      <dgm:spPr/>
      <dgm:t>
        <a:bodyPr/>
        <a:lstStyle/>
        <a:p>
          <a:endParaRPr lang="en-US"/>
        </a:p>
      </dgm:t>
    </dgm:pt>
    <dgm:pt modelId="{4A348784-EEB8-4605-99B9-9C2BA90F1866}" type="sibTrans" cxnId="{CDEF3F50-5947-4F77-B2E5-EBFE728E9A63}">
      <dgm:prSet/>
      <dgm:spPr/>
      <dgm:t>
        <a:bodyPr/>
        <a:lstStyle/>
        <a:p>
          <a:endParaRPr lang="en-US"/>
        </a:p>
      </dgm:t>
    </dgm:pt>
    <dgm:pt modelId="{CBC3CB3B-E6C9-4DA0-A646-96CC98FBDAF1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Human Interaction</a:t>
          </a:r>
        </a:p>
      </dgm:t>
    </dgm:pt>
    <dgm:pt modelId="{6FBFBDFF-DEF3-4F2F-A840-03E1127477B4}" type="parTrans" cxnId="{CA6D8552-C585-4762-AAF3-8835B74B87A1}">
      <dgm:prSet/>
      <dgm:spPr/>
      <dgm:t>
        <a:bodyPr/>
        <a:lstStyle/>
        <a:p>
          <a:endParaRPr lang="en-US"/>
        </a:p>
      </dgm:t>
    </dgm:pt>
    <dgm:pt modelId="{03B9E84E-C56E-4CFA-813A-07C0AD8FFB7D}" type="sibTrans" cxnId="{CA6D8552-C585-4762-AAF3-8835B74B87A1}">
      <dgm:prSet/>
      <dgm:spPr/>
      <dgm:t>
        <a:bodyPr/>
        <a:lstStyle/>
        <a:p>
          <a:endParaRPr lang="en-US"/>
        </a:p>
      </dgm:t>
    </dgm:pt>
    <dgm:pt modelId="{3B0E7B16-DE27-40D4-8272-A8540CCBCC75}" type="pres">
      <dgm:prSet presAssocID="{67C22728-E455-4C03-94F4-362F855AC0D7}" presName="root" presStyleCnt="0">
        <dgm:presLayoutVars>
          <dgm:dir/>
          <dgm:resizeHandles val="exact"/>
        </dgm:presLayoutVars>
      </dgm:prSet>
      <dgm:spPr/>
    </dgm:pt>
    <dgm:pt modelId="{1617297A-BC0B-4F98-B71A-64A370B0BEC8}" type="pres">
      <dgm:prSet presAssocID="{5CF304BC-31A8-4951-8B1B-C9A70043CDD5}" presName="compNode" presStyleCnt="0"/>
      <dgm:spPr/>
    </dgm:pt>
    <dgm:pt modelId="{310C2CE8-13A2-4DA5-A95E-C5CDAFD47EDF}" type="pres">
      <dgm:prSet presAssocID="{5CF304BC-31A8-4951-8B1B-C9A70043CDD5}" presName="iconBgRect" presStyleLbl="bgShp" presStyleIdx="0" presStyleCnt="4"/>
      <dgm:spPr/>
    </dgm:pt>
    <dgm:pt modelId="{8B26994E-4B0D-4BF2-A93B-C818E2AA1489}" type="pres">
      <dgm:prSet presAssocID="{5CF304BC-31A8-4951-8B1B-C9A70043CD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84D2DFB-F543-4118-8C28-0E0BB046D2CB}" type="pres">
      <dgm:prSet presAssocID="{5CF304BC-31A8-4951-8B1B-C9A70043CDD5}" presName="spaceRect" presStyleCnt="0"/>
      <dgm:spPr/>
    </dgm:pt>
    <dgm:pt modelId="{D1DCFF2A-486E-4342-B59F-D37448DD4E42}" type="pres">
      <dgm:prSet presAssocID="{5CF304BC-31A8-4951-8B1B-C9A70043CDD5}" presName="textRect" presStyleLbl="revTx" presStyleIdx="0" presStyleCnt="4">
        <dgm:presLayoutVars>
          <dgm:chMax val="1"/>
          <dgm:chPref val="1"/>
        </dgm:presLayoutVars>
      </dgm:prSet>
      <dgm:spPr/>
    </dgm:pt>
    <dgm:pt modelId="{3420976B-61AA-485B-968B-5F338C018AA1}" type="pres">
      <dgm:prSet presAssocID="{4A069CFA-F322-494F-AA6D-0297234DC4A0}" presName="sibTrans" presStyleCnt="0"/>
      <dgm:spPr/>
    </dgm:pt>
    <dgm:pt modelId="{08F6FE95-80D9-476F-B78D-110B6C801F70}" type="pres">
      <dgm:prSet presAssocID="{A53101A3-0C25-4B5B-9D25-78FED3C07ED1}" presName="compNode" presStyleCnt="0"/>
      <dgm:spPr/>
    </dgm:pt>
    <dgm:pt modelId="{79CB225A-CDCC-4495-BDE9-00EDE971A1F6}" type="pres">
      <dgm:prSet presAssocID="{A53101A3-0C25-4B5B-9D25-78FED3C07ED1}" presName="iconBgRect" presStyleLbl="bgShp" presStyleIdx="1" presStyleCnt="4"/>
      <dgm:spPr/>
    </dgm:pt>
    <dgm:pt modelId="{C9847273-1F6D-4308-BF04-3987041AC4C3}" type="pres">
      <dgm:prSet presAssocID="{A53101A3-0C25-4B5B-9D25-78FED3C07E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933CCD-6CD5-4D8D-8578-3E82BDBF569B}" type="pres">
      <dgm:prSet presAssocID="{A53101A3-0C25-4B5B-9D25-78FED3C07ED1}" presName="spaceRect" presStyleCnt="0"/>
      <dgm:spPr/>
    </dgm:pt>
    <dgm:pt modelId="{B532ADB8-12ED-4061-9F8F-E29DBF64FC28}" type="pres">
      <dgm:prSet presAssocID="{A53101A3-0C25-4B5B-9D25-78FED3C07ED1}" presName="textRect" presStyleLbl="revTx" presStyleIdx="1" presStyleCnt="4">
        <dgm:presLayoutVars>
          <dgm:chMax val="1"/>
          <dgm:chPref val="1"/>
        </dgm:presLayoutVars>
      </dgm:prSet>
      <dgm:spPr/>
    </dgm:pt>
    <dgm:pt modelId="{EB426D58-BB95-4401-835A-1F2FE5EB0CBB}" type="pres">
      <dgm:prSet presAssocID="{414A7466-8CF1-4ACC-8091-139475CF271C}" presName="sibTrans" presStyleCnt="0"/>
      <dgm:spPr/>
    </dgm:pt>
    <dgm:pt modelId="{D826E409-E232-45A7-8DF1-B967B0AE24A3}" type="pres">
      <dgm:prSet presAssocID="{0FD2F07C-0557-454B-8892-A9734E29CB8C}" presName="compNode" presStyleCnt="0"/>
      <dgm:spPr/>
    </dgm:pt>
    <dgm:pt modelId="{06D5ED30-0DE4-4478-B39D-586BE455A8E5}" type="pres">
      <dgm:prSet presAssocID="{0FD2F07C-0557-454B-8892-A9734E29CB8C}" presName="iconBgRect" presStyleLbl="bgShp" presStyleIdx="2" presStyleCnt="4"/>
      <dgm:spPr/>
    </dgm:pt>
    <dgm:pt modelId="{FA21A6FE-580B-467B-A22F-1269585999AA}" type="pres">
      <dgm:prSet presAssocID="{0FD2F07C-0557-454B-8892-A9734E29CB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04F2329-17C4-4CFD-9478-4D9D5A7A5A43}" type="pres">
      <dgm:prSet presAssocID="{0FD2F07C-0557-454B-8892-A9734E29CB8C}" presName="spaceRect" presStyleCnt="0"/>
      <dgm:spPr/>
    </dgm:pt>
    <dgm:pt modelId="{B4F3C860-6615-46F1-8053-EC12B0F14179}" type="pres">
      <dgm:prSet presAssocID="{0FD2F07C-0557-454B-8892-A9734E29CB8C}" presName="textRect" presStyleLbl="revTx" presStyleIdx="2" presStyleCnt="4">
        <dgm:presLayoutVars>
          <dgm:chMax val="1"/>
          <dgm:chPref val="1"/>
        </dgm:presLayoutVars>
      </dgm:prSet>
      <dgm:spPr/>
    </dgm:pt>
    <dgm:pt modelId="{DEA354EE-76DC-4A70-9588-A509F8E3BBF3}" type="pres">
      <dgm:prSet presAssocID="{4A348784-EEB8-4605-99B9-9C2BA90F1866}" presName="sibTrans" presStyleCnt="0"/>
      <dgm:spPr/>
    </dgm:pt>
    <dgm:pt modelId="{BBA9B4DC-874F-4F3E-9CEC-1C1E5F9B7866}" type="pres">
      <dgm:prSet presAssocID="{CBC3CB3B-E6C9-4DA0-A646-96CC98FBDAF1}" presName="compNode" presStyleCnt="0"/>
      <dgm:spPr/>
    </dgm:pt>
    <dgm:pt modelId="{EAAB226C-924E-4094-94AD-0518BFDAFFED}" type="pres">
      <dgm:prSet presAssocID="{CBC3CB3B-E6C9-4DA0-A646-96CC98FBDAF1}" presName="iconBgRect" presStyleLbl="bgShp" presStyleIdx="3" presStyleCnt="4"/>
      <dgm:spPr/>
    </dgm:pt>
    <dgm:pt modelId="{50979230-FA7E-44E9-AA65-D8D617E93911}" type="pres">
      <dgm:prSet presAssocID="{CBC3CB3B-E6C9-4DA0-A646-96CC98FBDA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9B42F9-C8D7-497C-BF75-75E38E2021AA}" type="pres">
      <dgm:prSet presAssocID="{CBC3CB3B-E6C9-4DA0-A646-96CC98FBDAF1}" presName="spaceRect" presStyleCnt="0"/>
      <dgm:spPr/>
    </dgm:pt>
    <dgm:pt modelId="{C7F5B395-57C7-4A7E-8D37-95A751B67465}" type="pres">
      <dgm:prSet presAssocID="{CBC3CB3B-E6C9-4DA0-A646-96CC98FBDAF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C2EA00-EB24-431C-9DB5-4E5B1297D77E}" type="presOf" srcId="{0FD2F07C-0557-454B-8892-A9734E29CB8C}" destId="{B4F3C860-6615-46F1-8053-EC12B0F14179}" srcOrd="0" destOrd="0" presId="urn:microsoft.com/office/officeart/2018/5/layout/IconCircleLabelList"/>
    <dgm:cxn modelId="{57730D3C-49AA-4D48-9737-14A327CC036F}" srcId="{67C22728-E455-4C03-94F4-362F855AC0D7}" destId="{A53101A3-0C25-4B5B-9D25-78FED3C07ED1}" srcOrd="1" destOrd="0" parTransId="{12265DF1-1FFD-4931-9045-9B185FB47AE9}" sibTransId="{414A7466-8CF1-4ACC-8091-139475CF271C}"/>
    <dgm:cxn modelId="{3D106449-AADB-480D-82A7-6915003AAF84}" type="presOf" srcId="{67C22728-E455-4C03-94F4-362F855AC0D7}" destId="{3B0E7B16-DE27-40D4-8272-A8540CCBCC75}" srcOrd="0" destOrd="0" presId="urn:microsoft.com/office/officeart/2018/5/layout/IconCircleLabelList"/>
    <dgm:cxn modelId="{6839416D-7C7D-4EF5-A7EF-073B38328701}" type="presOf" srcId="{5CF304BC-31A8-4951-8B1B-C9A70043CDD5}" destId="{D1DCFF2A-486E-4342-B59F-D37448DD4E42}" srcOrd="0" destOrd="0" presId="urn:microsoft.com/office/officeart/2018/5/layout/IconCircleLabelList"/>
    <dgm:cxn modelId="{CDEF3F50-5947-4F77-B2E5-EBFE728E9A63}" srcId="{67C22728-E455-4C03-94F4-362F855AC0D7}" destId="{0FD2F07C-0557-454B-8892-A9734E29CB8C}" srcOrd="2" destOrd="0" parTransId="{28E11AD4-D1D7-42CD-A9F4-36B8F692704C}" sibTransId="{4A348784-EEB8-4605-99B9-9C2BA90F1866}"/>
    <dgm:cxn modelId="{CA6D8552-C585-4762-AAF3-8835B74B87A1}" srcId="{67C22728-E455-4C03-94F4-362F855AC0D7}" destId="{CBC3CB3B-E6C9-4DA0-A646-96CC98FBDAF1}" srcOrd="3" destOrd="0" parTransId="{6FBFBDFF-DEF3-4F2F-A840-03E1127477B4}" sibTransId="{03B9E84E-C56E-4CFA-813A-07C0AD8FFB7D}"/>
    <dgm:cxn modelId="{0A652788-D33A-4130-800A-6CB61CE299FE}" type="presOf" srcId="{A53101A3-0C25-4B5B-9D25-78FED3C07ED1}" destId="{B532ADB8-12ED-4061-9F8F-E29DBF64FC28}" srcOrd="0" destOrd="0" presId="urn:microsoft.com/office/officeart/2018/5/layout/IconCircleLabelList"/>
    <dgm:cxn modelId="{E4B7EC8F-A20E-4BF0-83EF-20FBA60CCA6A}" srcId="{67C22728-E455-4C03-94F4-362F855AC0D7}" destId="{5CF304BC-31A8-4951-8B1B-C9A70043CDD5}" srcOrd="0" destOrd="0" parTransId="{5564842A-67CE-49BF-8416-D3B13596F433}" sibTransId="{4A069CFA-F322-494F-AA6D-0297234DC4A0}"/>
    <dgm:cxn modelId="{D0B566F0-2505-4C22-9230-DBA138F752A1}" type="presOf" srcId="{CBC3CB3B-E6C9-4DA0-A646-96CC98FBDAF1}" destId="{C7F5B395-57C7-4A7E-8D37-95A751B67465}" srcOrd="0" destOrd="0" presId="urn:microsoft.com/office/officeart/2018/5/layout/IconCircleLabelList"/>
    <dgm:cxn modelId="{72F22F3F-B26D-4476-80D6-55099D043E4C}" type="presParOf" srcId="{3B0E7B16-DE27-40D4-8272-A8540CCBCC75}" destId="{1617297A-BC0B-4F98-B71A-64A370B0BEC8}" srcOrd="0" destOrd="0" presId="urn:microsoft.com/office/officeart/2018/5/layout/IconCircleLabelList"/>
    <dgm:cxn modelId="{A924BCFA-190B-44DF-B3C8-A4A8F3B45203}" type="presParOf" srcId="{1617297A-BC0B-4F98-B71A-64A370B0BEC8}" destId="{310C2CE8-13A2-4DA5-A95E-C5CDAFD47EDF}" srcOrd="0" destOrd="0" presId="urn:microsoft.com/office/officeart/2018/5/layout/IconCircleLabelList"/>
    <dgm:cxn modelId="{D4008FF5-C3A6-430B-BEFC-AC684FFC7CC7}" type="presParOf" srcId="{1617297A-BC0B-4F98-B71A-64A370B0BEC8}" destId="{8B26994E-4B0D-4BF2-A93B-C818E2AA1489}" srcOrd="1" destOrd="0" presId="urn:microsoft.com/office/officeart/2018/5/layout/IconCircleLabelList"/>
    <dgm:cxn modelId="{E04E3FF1-1D71-48F4-9E63-CB047BBD7481}" type="presParOf" srcId="{1617297A-BC0B-4F98-B71A-64A370B0BEC8}" destId="{384D2DFB-F543-4118-8C28-0E0BB046D2CB}" srcOrd="2" destOrd="0" presId="urn:microsoft.com/office/officeart/2018/5/layout/IconCircleLabelList"/>
    <dgm:cxn modelId="{DF7175C3-F4B1-4CDD-87AC-AEFBBA364C5A}" type="presParOf" srcId="{1617297A-BC0B-4F98-B71A-64A370B0BEC8}" destId="{D1DCFF2A-486E-4342-B59F-D37448DD4E42}" srcOrd="3" destOrd="0" presId="urn:microsoft.com/office/officeart/2018/5/layout/IconCircleLabelList"/>
    <dgm:cxn modelId="{D7175DA8-3590-439F-9BE9-72E4E4D1708B}" type="presParOf" srcId="{3B0E7B16-DE27-40D4-8272-A8540CCBCC75}" destId="{3420976B-61AA-485B-968B-5F338C018AA1}" srcOrd="1" destOrd="0" presId="urn:microsoft.com/office/officeart/2018/5/layout/IconCircleLabelList"/>
    <dgm:cxn modelId="{E3CEAD7D-CDFA-422F-ADE2-70122F19166A}" type="presParOf" srcId="{3B0E7B16-DE27-40D4-8272-A8540CCBCC75}" destId="{08F6FE95-80D9-476F-B78D-110B6C801F70}" srcOrd="2" destOrd="0" presId="urn:microsoft.com/office/officeart/2018/5/layout/IconCircleLabelList"/>
    <dgm:cxn modelId="{87B87B4D-0D3C-411D-AE2A-38079B27F656}" type="presParOf" srcId="{08F6FE95-80D9-476F-B78D-110B6C801F70}" destId="{79CB225A-CDCC-4495-BDE9-00EDE971A1F6}" srcOrd="0" destOrd="0" presId="urn:microsoft.com/office/officeart/2018/5/layout/IconCircleLabelList"/>
    <dgm:cxn modelId="{D8174BBA-9433-4FA5-AF05-2A4BB4E903DF}" type="presParOf" srcId="{08F6FE95-80D9-476F-B78D-110B6C801F70}" destId="{C9847273-1F6D-4308-BF04-3987041AC4C3}" srcOrd="1" destOrd="0" presId="urn:microsoft.com/office/officeart/2018/5/layout/IconCircleLabelList"/>
    <dgm:cxn modelId="{A20B5034-CC30-412B-AAB6-63414DC58F86}" type="presParOf" srcId="{08F6FE95-80D9-476F-B78D-110B6C801F70}" destId="{41933CCD-6CD5-4D8D-8578-3E82BDBF569B}" srcOrd="2" destOrd="0" presId="urn:microsoft.com/office/officeart/2018/5/layout/IconCircleLabelList"/>
    <dgm:cxn modelId="{AF384662-727D-41CC-8BEB-4E81BC1A7509}" type="presParOf" srcId="{08F6FE95-80D9-476F-B78D-110B6C801F70}" destId="{B532ADB8-12ED-4061-9F8F-E29DBF64FC28}" srcOrd="3" destOrd="0" presId="urn:microsoft.com/office/officeart/2018/5/layout/IconCircleLabelList"/>
    <dgm:cxn modelId="{CDE5F23A-C403-48BA-86D7-DD514C126466}" type="presParOf" srcId="{3B0E7B16-DE27-40D4-8272-A8540CCBCC75}" destId="{EB426D58-BB95-4401-835A-1F2FE5EB0CBB}" srcOrd="3" destOrd="0" presId="urn:microsoft.com/office/officeart/2018/5/layout/IconCircleLabelList"/>
    <dgm:cxn modelId="{001016E8-FAE4-43B4-9A7E-462C79060033}" type="presParOf" srcId="{3B0E7B16-DE27-40D4-8272-A8540CCBCC75}" destId="{D826E409-E232-45A7-8DF1-B967B0AE24A3}" srcOrd="4" destOrd="0" presId="urn:microsoft.com/office/officeart/2018/5/layout/IconCircleLabelList"/>
    <dgm:cxn modelId="{2597A9E3-93F3-45E3-9889-3AC901B0600B}" type="presParOf" srcId="{D826E409-E232-45A7-8DF1-B967B0AE24A3}" destId="{06D5ED30-0DE4-4478-B39D-586BE455A8E5}" srcOrd="0" destOrd="0" presId="urn:microsoft.com/office/officeart/2018/5/layout/IconCircleLabelList"/>
    <dgm:cxn modelId="{4325A580-844B-4018-8006-755F8F32F1F5}" type="presParOf" srcId="{D826E409-E232-45A7-8DF1-B967B0AE24A3}" destId="{FA21A6FE-580B-467B-A22F-1269585999AA}" srcOrd="1" destOrd="0" presId="urn:microsoft.com/office/officeart/2018/5/layout/IconCircleLabelList"/>
    <dgm:cxn modelId="{24F7B5B3-3E5E-4A65-BCE8-47B888597298}" type="presParOf" srcId="{D826E409-E232-45A7-8DF1-B967B0AE24A3}" destId="{904F2329-17C4-4CFD-9478-4D9D5A7A5A43}" srcOrd="2" destOrd="0" presId="urn:microsoft.com/office/officeart/2018/5/layout/IconCircleLabelList"/>
    <dgm:cxn modelId="{27A53992-7B78-410A-B5EF-EBB8A08B83C4}" type="presParOf" srcId="{D826E409-E232-45A7-8DF1-B967B0AE24A3}" destId="{B4F3C860-6615-46F1-8053-EC12B0F14179}" srcOrd="3" destOrd="0" presId="urn:microsoft.com/office/officeart/2018/5/layout/IconCircleLabelList"/>
    <dgm:cxn modelId="{9E1E53D4-F869-4DEF-9977-67C6B1B4DD52}" type="presParOf" srcId="{3B0E7B16-DE27-40D4-8272-A8540CCBCC75}" destId="{DEA354EE-76DC-4A70-9588-A509F8E3BBF3}" srcOrd="5" destOrd="0" presId="urn:microsoft.com/office/officeart/2018/5/layout/IconCircleLabelList"/>
    <dgm:cxn modelId="{3ACB0EB5-5643-4D47-83E9-3A876428279B}" type="presParOf" srcId="{3B0E7B16-DE27-40D4-8272-A8540CCBCC75}" destId="{BBA9B4DC-874F-4F3E-9CEC-1C1E5F9B7866}" srcOrd="6" destOrd="0" presId="urn:microsoft.com/office/officeart/2018/5/layout/IconCircleLabelList"/>
    <dgm:cxn modelId="{FC5D93CA-D404-4575-A428-57F789B557F8}" type="presParOf" srcId="{BBA9B4DC-874F-4F3E-9CEC-1C1E5F9B7866}" destId="{EAAB226C-924E-4094-94AD-0518BFDAFFED}" srcOrd="0" destOrd="0" presId="urn:microsoft.com/office/officeart/2018/5/layout/IconCircleLabelList"/>
    <dgm:cxn modelId="{A9AF0D98-5D4B-4F70-A56E-C3740D816FBC}" type="presParOf" srcId="{BBA9B4DC-874F-4F3E-9CEC-1C1E5F9B7866}" destId="{50979230-FA7E-44E9-AA65-D8D617E93911}" srcOrd="1" destOrd="0" presId="urn:microsoft.com/office/officeart/2018/5/layout/IconCircleLabelList"/>
    <dgm:cxn modelId="{F1ADB187-A497-4D1B-99A4-79A23871D175}" type="presParOf" srcId="{BBA9B4DC-874F-4F3E-9CEC-1C1E5F9B7866}" destId="{229B42F9-C8D7-497C-BF75-75E38E2021AA}" srcOrd="2" destOrd="0" presId="urn:microsoft.com/office/officeart/2018/5/layout/IconCircleLabelList"/>
    <dgm:cxn modelId="{D2EDCD0D-C7FB-43C7-8AD0-4B4C0665DB75}" type="presParOf" srcId="{BBA9B4DC-874F-4F3E-9CEC-1C1E5F9B7866}" destId="{C7F5B395-57C7-4A7E-8D37-95A751B674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CB039-2CE7-4889-BD11-287B65830E1A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606EAE-2026-4F18-B15C-8B2F9F487E52}">
      <dgm:prSet/>
      <dgm:spPr/>
      <dgm:t>
        <a:bodyPr/>
        <a:lstStyle/>
        <a:p>
          <a:r>
            <a:rPr lang="en-US" dirty="0"/>
            <a:t>User engagement rates</a:t>
          </a:r>
        </a:p>
      </dgm:t>
    </dgm:pt>
    <dgm:pt modelId="{F6139BF1-EC5F-414D-8151-1F3076CB8B41}" type="parTrans" cxnId="{A76C82E3-5E2B-40C2-9C84-5D90A00FD4F8}">
      <dgm:prSet/>
      <dgm:spPr/>
      <dgm:t>
        <a:bodyPr/>
        <a:lstStyle/>
        <a:p>
          <a:endParaRPr lang="en-US"/>
        </a:p>
      </dgm:t>
    </dgm:pt>
    <dgm:pt modelId="{20F6F3D6-994B-4B72-95B4-DD3A76D4CA4D}" type="sibTrans" cxnId="{A76C82E3-5E2B-40C2-9C84-5D90A00FD4F8}">
      <dgm:prSet/>
      <dgm:spPr/>
      <dgm:t>
        <a:bodyPr/>
        <a:lstStyle/>
        <a:p>
          <a:endParaRPr lang="en-US"/>
        </a:p>
      </dgm:t>
    </dgm:pt>
    <dgm:pt modelId="{1C7AC6E2-0C62-4FA1-AA30-84F39EE23D6D}">
      <dgm:prSet/>
      <dgm:spPr/>
      <dgm:t>
        <a:bodyPr/>
        <a:lstStyle/>
        <a:p>
          <a:r>
            <a:rPr lang="en-US" dirty="0"/>
            <a:t>Click through rate on recommendations</a:t>
          </a:r>
        </a:p>
      </dgm:t>
    </dgm:pt>
    <dgm:pt modelId="{C10CE14E-1967-40C3-A1B1-E75A8ADB3DA7}" type="parTrans" cxnId="{C75DBBD4-B2DA-4EE8-AA66-AF876CC518C5}">
      <dgm:prSet/>
      <dgm:spPr/>
      <dgm:t>
        <a:bodyPr/>
        <a:lstStyle/>
        <a:p>
          <a:endParaRPr lang="en-US"/>
        </a:p>
      </dgm:t>
    </dgm:pt>
    <dgm:pt modelId="{C6F6E591-DC05-4455-937A-B780DAB68549}" type="sibTrans" cxnId="{C75DBBD4-B2DA-4EE8-AA66-AF876CC518C5}">
      <dgm:prSet/>
      <dgm:spPr/>
      <dgm:t>
        <a:bodyPr/>
        <a:lstStyle/>
        <a:p>
          <a:endParaRPr lang="en-US"/>
        </a:p>
      </dgm:t>
    </dgm:pt>
    <dgm:pt modelId="{0F9380BF-B10F-452A-86EA-816C2B7E06F3}">
      <dgm:prSet/>
      <dgm:spPr/>
      <dgm:t>
        <a:bodyPr/>
        <a:lstStyle/>
        <a:p>
          <a:r>
            <a:rPr lang="en-US"/>
            <a:t>Revenue impact</a:t>
          </a:r>
        </a:p>
      </dgm:t>
    </dgm:pt>
    <dgm:pt modelId="{9CE9CB44-0EE6-44EB-9C6C-656A61579676}" type="parTrans" cxnId="{CF9CE401-390A-43F5-94CE-4F17A3753D6E}">
      <dgm:prSet/>
      <dgm:spPr/>
      <dgm:t>
        <a:bodyPr/>
        <a:lstStyle/>
        <a:p>
          <a:endParaRPr lang="en-US"/>
        </a:p>
      </dgm:t>
    </dgm:pt>
    <dgm:pt modelId="{B52D5BB4-37D7-4043-88AF-4E410AAF1CBF}" type="sibTrans" cxnId="{CF9CE401-390A-43F5-94CE-4F17A3753D6E}">
      <dgm:prSet/>
      <dgm:spPr/>
      <dgm:t>
        <a:bodyPr/>
        <a:lstStyle/>
        <a:p>
          <a:endParaRPr lang="en-US"/>
        </a:p>
      </dgm:t>
    </dgm:pt>
    <dgm:pt modelId="{F2471213-9BB2-4339-9FC0-EFA15F810DE5}" type="pres">
      <dgm:prSet presAssocID="{803CB039-2CE7-4889-BD11-287B65830E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C2CFEF-5ECD-4EE9-A97D-55FE3AF10EDE}" type="pres">
      <dgm:prSet presAssocID="{4A606EAE-2026-4F18-B15C-8B2F9F487E52}" presName="hierRoot1" presStyleCnt="0"/>
      <dgm:spPr/>
    </dgm:pt>
    <dgm:pt modelId="{309D13C0-6E18-4493-9929-BC1C422D07E0}" type="pres">
      <dgm:prSet presAssocID="{4A606EAE-2026-4F18-B15C-8B2F9F487E52}" presName="composite" presStyleCnt="0"/>
      <dgm:spPr/>
    </dgm:pt>
    <dgm:pt modelId="{6FE34D65-39A4-4D2F-8C97-779DBA42296A}" type="pres">
      <dgm:prSet presAssocID="{4A606EAE-2026-4F18-B15C-8B2F9F487E52}" presName="background" presStyleLbl="node0" presStyleIdx="0" presStyleCnt="3"/>
      <dgm:spPr/>
    </dgm:pt>
    <dgm:pt modelId="{B16AB63A-9D8B-4C9A-813A-EC0F514AD9B4}" type="pres">
      <dgm:prSet presAssocID="{4A606EAE-2026-4F18-B15C-8B2F9F487E52}" presName="text" presStyleLbl="fgAcc0" presStyleIdx="0" presStyleCnt="3">
        <dgm:presLayoutVars>
          <dgm:chPref val="3"/>
        </dgm:presLayoutVars>
      </dgm:prSet>
      <dgm:spPr/>
    </dgm:pt>
    <dgm:pt modelId="{C03B607E-C64C-4DBB-883B-501240AF8984}" type="pres">
      <dgm:prSet presAssocID="{4A606EAE-2026-4F18-B15C-8B2F9F487E52}" presName="hierChild2" presStyleCnt="0"/>
      <dgm:spPr/>
    </dgm:pt>
    <dgm:pt modelId="{D10E488B-CC13-401A-8893-171C3E8FD9A2}" type="pres">
      <dgm:prSet presAssocID="{1C7AC6E2-0C62-4FA1-AA30-84F39EE23D6D}" presName="hierRoot1" presStyleCnt="0"/>
      <dgm:spPr/>
    </dgm:pt>
    <dgm:pt modelId="{9E30707C-4120-4204-A65D-1D50E9E67D56}" type="pres">
      <dgm:prSet presAssocID="{1C7AC6E2-0C62-4FA1-AA30-84F39EE23D6D}" presName="composite" presStyleCnt="0"/>
      <dgm:spPr/>
    </dgm:pt>
    <dgm:pt modelId="{09A30388-E87B-4A36-A5EC-A1E21E898F58}" type="pres">
      <dgm:prSet presAssocID="{1C7AC6E2-0C62-4FA1-AA30-84F39EE23D6D}" presName="background" presStyleLbl="node0" presStyleIdx="1" presStyleCnt="3"/>
      <dgm:spPr/>
    </dgm:pt>
    <dgm:pt modelId="{77675BA5-B874-4D21-9ADB-C41313834855}" type="pres">
      <dgm:prSet presAssocID="{1C7AC6E2-0C62-4FA1-AA30-84F39EE23D6D}" presName="text" presStyleLbl="fgAcc0" presStyleIdx="1" presStyleCnt="3">
        <dgm:presLayoutVars>
          <dgm:chPref val="3"/>
        </dgm:presLayoutVars>
      </dgm:prSet>
      <dgm:spPr/>
    </dgm:pt>
    <dgm:pt modelId="{2E10E767-3558-4AA1-B73D-5489830E4DFE}" type="pres">
      <dgm:prSet presAssocID="{1C7AC6E2-0C62-4FA1-AA30-84F39EE23D6D}" presName="hierChild2" presStyleCnt="0"/>
      <dgm:spPr/>
    </dgm:pt>
    <dgm:pt modelId="{7DA15CC8-EBC4-4098-A982-1B8EEBDF1CA5}" type="pres">
      <dgm:prSet presAssocID="{0F9380BF-B10F-452A-86EA-816C2B7E06F3}" presName="hierRoot1" presStyleCnt="0"/>
      <dgm:spPr/>
    </dgm:pt>
    <dgm:pt modelId="{284F4863-1E49-4820-A7E7-10470732AC3A}" type="pres">
      <dgm:prSet presAssocID="{0F9380BF-B10F-452A-86EA-816C2B7E06F3}" presName="composite" presStyleCnt="0"/>
      <dgm:spPr/>
    </dgm:pt>
    <dgm:pt modelId="{DDE7EEFF-4A81-4887-A7EE-43DE3D5F6BD2}" type="pres">
      <dgm:prSet presAssocID="{0F9380BF-B10F-452A-86EA-816C2B7E06F3}" presName="background" presStyleLbl="node0" presStyleIdx="2" presStyleCnt="3"/>
      <dgm:spPr/>
    </dgm:pt>
    <dgm:pt modelId="{EB6FF2C2-83C0-4084-B866-FFFE38016B6B}" type="pres">
      <dgm:prSet presAssocID="{0F9380BF-B10F-452A-86EA-816C2B7E06F3}" presName="text" presStyleLbl="fgAcc0" presStyleIdx="2" presStyleCnt="3">
        <dgm:presLayoutVars>
          <dgm:chPref val="3"/>
        </dgm:presLayoutVars>
      </dgm:prSet>
      <dgm:spPr/>
    </dgm:pt>
    <dgm:pt modelId="{60EFEBFD-0FA9-4CA2-BDD8-1BC814E8799B}" type="pres">
      <dgm:prSet presAssocID="{0F9380BF-B10F-452A-86EA-816C2B7E06F3}" presName="hierChild2" presStyleCnt="0"/>
      <dgm:spPr/>
    </dgm:pt>
  </dgm:ptLst>
  <dgm:cxnLst>
    <dgm:cxn modelId="{CF9CE401-390A-43F5-94CE-4F17A3753D6E}" srcId="{803CB039-2CE7-4889-BD11-287B65830E1A}" destId="{0F9380BF-B10F-452A-86EA-816C2B7E06F3}" srcOrd="2" destOrd="0" parTransId="{9CE9CB44-0EE6-44EB-9C6C-656A61579676}" sibTransId="{B52D5BB4-37D7-4043-88AF-4E410AAF1CBF}"/>
    <dgm:cxn modelId="{B00B144F-86CB-44C1-8021-1725D06236A9}" type="presOf" srcId="{1C7AC6E2-0C62-4FA1-AA30-84F39EE23D6D}" destId="{77675BA5-B874-4D21-9ADB-C41313834855}" srcOrd="0" destOrd="0" presId="urn:microsoft.com/office/officeart/2005/8/layout/hierarchy1"/>
    <dgm:cxn modelId="{E77E4256-7B42-4F46-8B1B-3ACCAC934464}" type="presOf" srcId="{0F9380BF-B10F-452A-86EA-816C2B7E06F3}" destId="{EB6FF2C2-83C0-4084-B866-FFFE38016B6B}" srcOrd="0" destOrd="0" presId="urn:microsoft.com/office/officeart/2005/8/layout/hierarchy1"/>
    <dgm:cxn modelId="{9D3CF98D-A68F-410C-B83C-7566AE83BADF}" type="presOf" srcId="{803CB039-2CE7-4889-BD11-287B65830E1A}" destId="{F2471213-9BB2-4339-9FC0-EFA15F810DE5}" srcOrd="0" destOrd="0" presId="urn:microsoft.com/office/officeart/2005/8/layout/hierarchy1"/>
    <dgm:cxn modelId="{A667069D-4A6C-4AFD-8A5C-133421D1754E}" type="presOf" srcId="{4A606EAE-2026-4F18-B15C-8B2F9F487E52}" destId="{B16AB63A-9D8B-4C9A-813A-EC0F514AD9B4}" srcOrd="0" destOrd="0" presId="urn:microsoft.com/office/officeart/2005/8/layout/hierarchy1"/>
    <dgm:cxn modelId="{C75DBBD4-B2DA-4EE8-AA66-AF876CC518C5}" srcId="{803CB039-2CE7-4889-BD11-287B65830E1A}" destId="{1C7AC6E2-0C62-4FA1-AA30-84F39EE23D6D}" srcOrd="1" destOrd="0" parTransId="{C10CE14E-1967-40C3-A1B1-E75A8ADB3DA7}" sibTransId="{C6F6E591-DC05-4455-937A-B780DAB68549}"/>
    <dgm:cxn modelId="{A76C82E3-5E2B-40C2-9C84-5D90A00FD4F8}" srcId="{803CB039-2CE7-4889-BD11-287B65830E1A}" destId="{4A606EAE-2026-4F18-B15C-8B2F9F487E52}" srcOrd="0" destOrd="0" parTransId="{F6139BF1-EC5F-414D-8151-1F3076CB8B41}" sibTransId="{20F6F3D6-994B-4B72-95B4-DD3A76D4CA4D}"/>
    <dgm:cxn modelId="{C731F968-686A-4EFF-B55B-A5567DF75466}" type="presParOf" srcId="{F2471213-9BB2-4339-9FC0-EFA15F810DE5}" destId="{ECC2CFEF-5ECD-4EE9-A97D-55FE3AF10EDE}" srcOrd="0" destOrd="0" presId="urn:microsoft.com/office/officeart/2005/8/layout/hierarchy1"/>
    <dgm:cxn modelId="{E497EFDA-6600-4432-97DD-ED93FDF90D8F}" type="presParOf" srcId="{ECC2CFEF-5ECD-4EE9-A97D-55FE3AF10EDE}" destId="{309D13C0-6E18-4493-9929-BC1C422D07E0}" srcOrd="0" destOrd="0" presId="urn:microsoft.com/office/officeart/2005/8/layout/hierarchy1"/>
    <dgm:cxn modelId="{A6490FE1-7FF9-43CA-A05E-B0A05FA905EB}" type="presParOf" srcId="{309D13C0-6E18-4493-9929-BC1C422D07E0}" destId="{6FE34D65-39A4-4D2F-8C97-779DBA42296A}" srcOrd="0" destOrd="0" presId="urn:microsoft.com/office/officeart/2005/8/layout/hierarchy1"/>
    <dgm:cxn modelId="{346B005D-BD28-4E0A-A406-3C8C0805AECD}" type="presParOf" srcId="{309D13C0-6E18-4493-9929-BC1C422D07E0}" destId="{B16AB63A-9D8B-4C9A-813A-EC0F514AD9B4}" srcOrd="1" destOrd="0" presId="urn:microsoft.com/office/officeart/2005/8/layout/hierarchy1"/>
    <dgm:cxn modelId="{8AEE315F-8913-4B7D-8005-B2FEA9116674}" type="presParOf" srcId="{ECC2CFEF-5ECD-4EE9-A97D-55FE3AF10EDE}" destId="{C03B607E-C64C-4DBB-883B-501240AF8984}" srcOrd="1" destOrd="0" presId="urn:microsoft.com/office/officeart/2005/8/layout/hierarchy1"/>
    <dgm:cxn modelId="{35DD8A70-A62D-4A6B-A96C-662CC8CD2C4F}" type="presParOf" srcId="{F2471213-9BB2-4339-9FC0-EFA15F810DE5}" destId="{D10E488B-CC13-401A-8893-171C3E8FD9A2}" srcOrd="1" destOrd="0" presId="urn:microsoft.com/office/officeart/2005/8/layout/hierarchy1"/>
    <dgm:cxn modelId="{EC6434EA-DE7F-45D0-99C9-F7EE391208BC}" type="presParOf" srcId="{D10E488B-CC13-401A-8893-171C3E8FD9A2}" destId="{9E30707C-4120-4204-A65D-1D50E9E67D56}" srcOrd="0" destOrd="0" presId="urn:microsoft.com/office/officeart/2005/8/layout/hierarchy1"/>
    <dgm:cxn modelId="{30609BC0-5F7B-4F00-8387-426FB797E359}" type="presParOf" srcId="{9E30707C-4120-4204-A65D-1D50E9E67D56}" destId="{09A30388-E87B-4A36-A5EC-A1E21E898F58}" srcOrd="0" destOrd="0" presId="urn:microsoft.com/office/officeart/2005/8/layout/hierarchy1"/>
    <dgm:cxn modelId="{39E72198-B5C0-4483-925D-82213AA0B86E}" type="presParOf" srcId="{9E30707C-4120-4204-A65D-1D50E9E67D56}" destId="{77675BA5-B874-4D21-9ADB-C41313834855}" srcOrd="1" destOrd="0" presId="urn:microsoft.com/office/officeart/2005/8/layout/hierarchy1"/>
    <dgm:cxn modelId="{3EE4C402-6AE8-4551-8BBD-1041DBA5CE2F}" type="presParOf" srcId="{D10E488B-CC13-401A-8893-171C3E8FD9A2}" destId="{2E10E767-3558-4AA1-B73D-5489830E4DFE}" srcOrd="1" destOrd="0" presId="urn:microsoft.com/office/officeart/2005/8/layout/hierarchy1"/>
    <dgm:cxn modelId="{CD805FA8-CE73-4022-86D8-36D505BD7E49}" type="presParOf" srcId="{F2471213-9BB2-4339-9FC0-EFA15F810DE5}" destId="{7DA15CC8-EBC4-4098-A982-1B8EEBDF1CA5}" srcOrd="2" destOrd="0" presId="urn:microsoft.com/office/officeart/2005/8/layout/hierarchy1"/>
    <dgm:cxn modelId="{3832B037-AB4C-429C-8DA4-6938C598E6C2}" type="presParOf" srcId="{7DA15CC8-EBC4-4098-A982-1B8EEBDF1CA5}" destId="{284F4863-1E49-4820-A7E7-10470732AC3A}" srcOrd="0" destOrd="0" presId="urn:microsoft.com/office/officeart/2005/8/layout/hierarchy1"/>
    <dgm:cxn modelId="{7379C0B2-87E5-40FE-80F2-BD89485290FC}" type="presParOf" srcId="{284F4863-1E49-4820-A7E7-10470732AC3A}" destId="{DDE7EEFF-4A81-4887-A7EE-43DE3D5F6BD2}" srcOrd="0" destOrd="0" presId="urn:microsoft.com/office/officeart/2005/8/layout/hierarchy1"/>
    <dgm:cxn modelId="{6767EF73-1B1A-40D2-965C-6E6D33F43AEF}" type="presParOf" srcId="{284F4863-1E49-4820-A7E7-10470732AC3A}" destId="{EB6FF2C2-83C0-4084-B866-FFFE38016B6B}" srcOrd="1" destOrd="0" presId="urn:microsoft.com/office/officeart/2005/8/layout/hierarchy1"/>
    <dgm:cxn modelId="{8CF0C411-D014-413D-8DC4-F27FCAB3DAC2}" type="presParOf" srcId="{7DA15CC8-EBC4-4098-A982-1B8EEBDF1CA5}" destId="{60EFEBFD-0FA9-4CA2-BDD8-1BC814E879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71BC-BEF0-4BB4-8B40-9666423C33D9}">
      <dsp:nvSpPr>
        <dsp:cNvPr id="0" name=""/>
        <dsp:cNvSpPr/>
      </dsp:nvSpPr>
      <dsp:spPr>
        <a:xfrm>
          <a:off x="3231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1E4BC-11B0-458B-A181-C436810F9A2F}">
      <dsp:nvSpPr>
        <dsp:cNvPr id="0" name=""/>
        <dsp:cNvSpPr/>
      </dsp:nvSpPr>
      <dsp:spPr>
        <a:xfrm>
          <a:off x="259583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PREDICTIVE MODELING </a:t>
          </a:r>
          <a:endParaRPr lang="en-US" sz="1600" kern="1200" dirty="0"/>
        </a:p>
      </dsp:txBody>
      <dsp:txXfrm>
        <a:off x="302493" y="1271301"/>
        <a:ext cx="2221351" cy="1379233"/>
      </dsp:txXfrm>
    </dsp:sp>
    <dsp:sp modelId="{74CEFDCC-EFD3-42D5-ACC3-E6CE48DEA48B}">
      <dsp:nvSpPr>
        <dsp:cNvPr id="0" name=""/>
        <dsp:cNvSpPr/>
      </dsp:nvSpPr>
      <dsp:spPr>
        <a:xfrm>
          <a:off x="2823107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7E6DC-52E1-4020-B633-B28E72F1C6EC}">
      <dsp:nvSpPr>
        <dsp:cNvPr id="0" name=""/>
        <dsp:cNvSpPr/>
      </dsp:nvSpPr>
      <dsp:spPr>
        <a:xfrm>
          <a:off x="3079459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PERSONALIZATION TECHNIQUES</a:t>
          </a:r>
          <a:endParaRPr lang="en-US" sz="1600" kern="1200"/>
        </a:p>
      </dsp:txBody>
      <dsp:txXfrm>
        <a:off x="3122369" y="1271301"/>
        <a:ext cx="2221351" cy="1379233"/>
      </dsp:txXfrm>
    </dsp:sp>
    <dsp:sp modelId="{68F33632-9DFC-42D3-9452-22B448BD6644}">
      <dsp:nvSpPr>
        <dsp:cNvPr id="0" name=""/>
        <dsp:cNvSpPr/>
      </dsp:nvSpPr>
      <dsp:spPr>
        <a:xfrm>
          <a:off x="5642983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B39A0-19AC-4E1E-9DE8-F18E30224756}">
      <dsp:nvSpPr>
        <dsp:cNvPr id="0" name=""/>
        <dsp:cNvSpPr/>
      </dsp:nvSpPr>
      <dsp:spPr>
        <a:xfrm>
          <a:off x="5899336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DATA-DRIVEN DECISION MAKING</a:t>
          </a:r>
          <a:endParaRPr lang="en-US" sz="1600" kern="1200"/>
        </a:p>
      </dsp:txBody>
      <dsp:txXfrm>
        <a:off x="5942246" y="1271301"/>
        <a:ext cx="2221351" cy="1379233"/>
      </dsp:txXfrm>
    </dsp:sp>
    <dsp:sp modelId="{A2704177-4DC5-4063-A031-F6E2B62B7FFA}">
      <dsp:nvSpPr>
        <dsp:cNvPr id="0" name=""/>
        <dsp:cNvSpPr/>
      </dsp:nvSpPr>
      <dsp:spPr>
        <a:xfrm>
          <a:off x="8462859" y="984857"/>
          <a:ext cx="2307171" cy="14650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E63FC-D7A7-4EC6-8AB8-F349EC74359D}">
      <dsp:nvSpPr>
        <dsp:cNvPr id="0" name=""/>
        <dsp:cNvSpPr/>
      </dsp:nvSpPr>
      <dsp:spPr>
        <a:xfrm>
          <a:off x="8719212" y="1228391"/>
          <a:ext cx="2307171" cy="1465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EXPECTED IMPACT </a:t>
          </a:r>
          <a:endParaRPr lang="en-US" sz="1600" kern="1200"/>
        </a:p>
      </dsp:txBody>
      <dsp:txXfrm>
        <a:off x="8762122" y="1271301"/>
        <a:ext cx="2221351" cy="1379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ALGORITHMS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ANALYTIC TOOLS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ALGORITHMS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C2CE8-13A2-4DA5-A95E-C5CDAFD47EDF}">
      <dsp:nvSpPr>
        <dsp:cNvPr id="0" name=""/>
        <dsp:cNvSpPr/>
      </dsp:nvSpPr>
      <dsp:spPr>
        <a:xfrm>
          <a:off x="600668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6994E-4B0D-4BF2-A93B-C818E2AA1489}">
      <dsp:nvSpPr>
        <dsp:cNvPr id="0" name=""/>
        <dsp:cNvSpPr/>
      </dsp:nvSpPr>
      <dsp:spPr>
        <a:xfrm>
          <a:off x="9096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FF2A-486E-4342-B59F-D37448DD4E42}">
      <dsp:nvSpPr>
        <dsp:cNvPr id="0" name=""/>
        <dsp:cNvSpPr/>
      </dsp:nvSpPr>
      <dsp:spPr>
        <a:xfrm>
          <a:off x="137182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base Infrastructure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182" y="2429891"/>
        <a:ext cx="2376850" cy="720000"/>
      </dsp:txXfrm>
    </dsp:sp>
    <dsp:sp modelId="{79CB225A-CDCC-4495-BDE9-00EDE971A1F6}">
      <dsp:nvSpPr>
        <dsp:cNvPr id="0" name=""/>
        <dsp:cNvSpPr/>
      </dsp:nvSpPr>
      <dsp:spPr>
        <a:xfrm>
          <a:off x="3393468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47273-1F6D-4308-BF04-3987041AC4C3}">
      <dsp:nvSpPr>
        <dsp:cNvPr id="0" name=""/>
        <dsp:cNvSpPr/>
      </dsp:nvSpPr>
      <dsp:spPr>
        <a:xfrm>
          <a:off x="37024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2ADB8-12ED-4061-9F8F-E29DBF64FC28}">
      <dsp:nvSpPr>
        <dsp:cNvPr id="0" name=""/>
        <dsp:cNvSpPr/>
      </dsp:nvSpPr>
      <dsp:spPr>
        <a:xfrm>
          <a:off x="2929982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Workflows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9982" y="2429891"/>
        <a:ext cx="2376850" cy="720000"/>
      </dsp:txXfrm>
    </dsp:sp>
    <dsp:sp modelId="{06D5ED30-0DE4-4478-B39D-586BE455A8E5}">
      <dsp:nvSpPr>
        <dsp:cNvPr id="0" name=""/>
        <dsp:cNvSpPr/>
      </dsp:nvSpPr>
      <dsp:spPr>
        <a:xfrm>
          <a:off x="6186267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1A6FE-580B-467B-A22F-1269585999AA}">
      <dsp:nvSpPr>
        <dsp:cNvPr id="0" name=""/>
        <dsp:cNvSpPr/>
      </dsp:nvSpPr>
      <dsp:spPr>
        <a:xfrm>
          <a:off x="64952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3C860-6615-46F1-8053-EC12B0F14179}">
      <dsp:nvSpPr>
        <dsp:cNvPr id="0" name=""/>
        <dsp:cNvSpPr/>
      </dsp:nvSpPr>
      <dsp:spPr>
        <a:xfrm>
          <a:off x="5722781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Content Generation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2781" y="2429891"/>
        <a:ext cx="2376850" cy="720000"/>
      </dsp:txXfrm>
    </dsp:sp>
    <dsp:sp modelId="{EAAB226C-924E-4094-94AD-0518BFDAFFED}">
      <dsp:nvSpPr>
        <dsp:cNvPr id="0" name=""/>
        <dsp:cNvSpPr/>
      </dsp:nvSpPr>
      <dsp:spPr>
        <a:xfrm>
          <a:off x="8979067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79230-FA7E-44E9-AA65-D8D617E93911}">
      <dsp:nvSpPr>
        <dsp:cNvPr id="0" name=""/>
        <dsp:cNvSpPr/>
      </dsp:nvSpPr>
      <dsp:spPr>
        <a:xfrm>
          <a:off x="92880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5B395-57C7-4A7E-8D37-95A751B67465}">
      <dsp:nvSpPr>
        <dsp:cNvPr id="0" name=""/>
        <dsp:cNvSpPr/>
      </dsp:nvSpPr>
      <dsp:spPr>
        <a:xfrm>
          <a:off x="8515581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 Interaction</a:t>
          </a:r>
        </a:p>
      </dsp:txBody>
      <dsp:txXfrm>
        <a:off x="8515581" y="2429891"/>
        <a:ext cx="23768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34D65-39A4-4D2F-8C97-779DBA42296A}">
      <dsp:nvSpPr>
        <dsp:cNvPr id="0" name=""/>
        <dsp:cNvSpPr/>
      </dsp:nvSpPr>
      <dsp:spPr>
        <a:xfrm>
          <a:off x="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6AB63A-9D8B-4C9A-813A-EC0F514AD9B4}">
      <dsp:nvSpPr>
        <dsp:cNvPr id="0" name=""/>
        <dsp:cNvSpPr/>
      </dsp:nvSpPr>
      <dsp:spPr>
        <a:xfrm>
          <a:off x="34467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engagement rates</a:t>
          </a:r>
        </a:p>
      </dsp:txBody>
      <dsp:txXfrm>
        <a:off x="402369" y="1075656"/>
        <a:ext cx="2986691" cy="1854432"/>
      </dsp:txXfrm>
    </dsp:sp>
    <dsp:sp modelId="{09A30388-E87B-4A36-A5EC-A1E21E898F58}">
      <dsp:nvSpPr>
        <dsp:cNvPr id="0" name=""/>
        <dsp:cNvSpPr/>
      </dsp:nvSpPr>
      <dsp:spPr>
        <a:xfrm>
          <a:off x="379143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675BA5-B874-4D21-9ADB-C41313834855}">
      <dsp:nvSpPr>
        <dsp:cNvPr id="0" name=""/>
        <dsp:cNvSpPr/>
      </dsp:nvSpPr>
      <dsp:spPr>
        <a:xfrm>
          <a:off x="413610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Click through rate on recommendations</a:t>
          </a:r>
        </a:p>
      </dsp:txBody>
      <dsp:txXfrm>
        <a:off x="4193799" y="1075656"/>
        <a:ext cx="2986691" cy="1854432"/>
      </dsp:txXfrm>
    </dsp:sp>
    <dsp:sp modelId="{DDE7EEFF-4A81-4887-A7EE-43DE3D5F6BD2}">
      <dsp:nvSpPr>
        <dsp:cNvPr id="0" name=""/>
        <dsp:cNvSpPr/>
      </dsp:nvSpPr>
      <dsp:spPr>
        <a:xfrm>
          <a:off x="758286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6FF2C2-83C0-4084-B866-FFFE38016B6B}">
      <dsp:nvSpPr>
        <dsp:cNvPr id="0" name=""/>
        <dsp:cNvSpPr/>
      </dsp:nvSpPr>
      <dsp:spPr>
        <a:xfrm>
          <a:off x="792753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Revenue impact</a:t>
          </a:r>
        </a:p>
      </dsp:txBody>
      <dsp:txXfrm>
        <a:off x="7985229" y="1075656"/>
        <a:ext cx="2986691" cy="1854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5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Best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551277-9941-FF49-D4EB-2A399DC4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application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F24051-72F6-B21B-BBA3-072775B2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 Best Action is a predictive analytics which generates the output based on user personalization.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Contlo we are going to employ NBA method to increase the interactions based on customer behaviors, preferences and history.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customer interactions our model adapts and evolves as a response to customer’s change in behavior.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ABA23-A2BC-939F-B1C9-DFBEF1CDD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8417" y="2272330"/>
            <a:ext cx="5422392" cy="3544392"/>
          </a:xfrm>
        </p:spPr>
      </p:pic>
    </p:spTree>
    <p:extLst>
      <p:ext uri="{BB962C8B-B14F-4D97-AF65-F5344CB8AC3E}">
        <p14:creationId xmlns:p14="http://schemas.microsoft.com/office/powerpoint/2010/main" val="369324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D4E6E-EDE0-3D1E-C036-1E8FB6DD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 anchor="b">
            <a:normAutofit/>
          </a:bodyPr>
          <a:lstStyle/>
          <a:p>
            <a:r>
              <a:rPr lang="en-US"/>
              <a:t>STRATEGY FOR INTEGRATION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0C3706-6381-6F58-BF0A-6481225AC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0478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84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REQUIREMENTS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9313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AFBD71-6A9C-5A15-4929-00228580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PERSONALIZATION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17B8A4-0244-9CAD-9377-4D8632F4A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10617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08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334-8C8A-DAF3-1604-67367BEB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IN"/>
              <a:t>Measurement Of Success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46EF22B-86CE-971E-16F4-6E341F86F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9951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36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gital Connections">
            <a:extLst>
              <a:ext uri="{FF2B5EF4-FFF2-40B4-BE49-F238E27FC236}">
                <a16:creationId xmlns:a16="http://schemas.microsoft.com/office/drawing/2014/main" id="{504684A0-C69C-570B-B0CB-06BE61B204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9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1C0441-17F5-C6AB-053E-88F823F8D665}"/>
              </a:ext>
            </a:extLst>
          </p:cNvPr>
          <p:cNvSpPr txBox="1">
            <a:spLocks/>
          </p:cNvSpPr>
          <p:nvPr/>
        </p:nvSpPr>
        <p:spPr>
          <a:xfrm>
            <a:off x="581191" y="1012559"/>
            <a:ext cx="10993549" cy="895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9970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285</TotalTime>
  <Words>124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Times New Roman</vt:lpstr>
      <vt:lpstr>Wingdings 2</vt:lpstr>
      <vt:lpstr>Custom</vt:lpstr>
      <vt:lpstr>Next Best Action</vt:lpstr>
      <vt:lpstr>Understanding and application</vt:lpstr>
      <vt:lpstr>STRATEGY FOR INTEGRATION</vt:lpstr>
      <vt:lpstr>TECHNOLOGY REQUIREMENTS</vt:lpstr>
      <vt:lpstr>SCALABILITY AND PERSONALIZATION</vt:lpstr>
      <vt:lpstr>Measurement Of Success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Best Action</dc:title>
  <dc:creator>917981149361</dc:creator>
  <cp:lastModifiedBy>917981149361</cp:lastModifiedBy>
  <cp:revision>8</cp:revision>
  <dcterms:created xsi:type="dcterms:W3CDTF">2023-11-29T12:25:00Z</dcterms:created>
  <dcterms:modified xsi:type="dcterms:W3CDTF">2023-11-30T06:39:38Z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