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714" r:id="rId2"/>
    <p:sldId id="328" r:id="rId3"/>
    <p:sldId id="1009" r:id="rId4"/>
    <p:sldId id="769" r:id="rId5"/>
    <p:sldId id="1051" r:id="rId6"/>
    <p:sldId id="1011" r:id="rId7"/>
    <p:sldId id="1057" r:id="rId8"/>
    <p:sldId id="1058" r:id="rId9"/>
    <p:sldId id="1041" r:id="rId10"/>
    <p:sldId id="1043" r:id="rId11"/>
    <p:sldId id="1042" r:id="rId12"/>
    <p:sldId id="284" r:id="rId13"/>
    <p:sldId id="330" r:id="rId14"/>
    <p:sldId id="329" r:id="rId15"/>
    <p:sldId id="1039" r:id="rId16"/>
    <p:sldId id="1061" r:id="rId17"/>
    <p:sldId id="1027" r:id="rId18"/>
    <p:sldId id="1028" r:id="rId19"/>
    <p:sldId id="1059" r:id="rId20"/>
    <p:sldId id="1060" r:id="rId21"/>
    <p:sldId id="768" r:id="rId22"/>
    <p:sldId id="747" r:id="rId23"/>
    <p:sldId id="1029" r:id="rId24"/>
    <p:sldId id="1033" r:id="rId25"/>
    <p:sldId id="1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A7E"/>
    <a:srgbClr val="CC9900"/>
    <a:srgbClr val="008000"/>
    <a:srgbClr val="800080"/>
    <a:srgbClr val="FFFF66"/>
    <a:srgbClr val="00CCFF"/>
    <a:srgbClr val="CC0099"/>
    <a:srgbClr val="FF9900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89286" autoAdjust="0"/>
  </p:normalViewPr>
  <p:slideViewPr>
    <p:cSldViewPr snapToGrid="0">
      <p:cViewPr varScale="1">
        <p:scale>
          <a:sx n="78" d="100"/>
          <a:sy n="78" d="100"/>
        </p:scale>
        <p:origin x="3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" userId="869b1b1115b5ad8c" providerId="LiveId" clId="{F011F5D9-6556-4625-9CA4-1E66E99F42E4}"/>
    <pc:docChg chg="undo custSel addSld delSld modSld sldOrd modMainMaster">
      <pc:chgData name="Prashant" userId="869b1b1115b5ad8c" providerId="LiveId" clId="{F011F5D9-6556-4625-9CA4-1E66E99F42E4}" dt="2023-08-13T21:48:44.802" v="830" actId="6549"/>
      <pc:docMkLst>
        <pc:docMk/>
      </pc:docMkLst>
      <pc:sldChg chg="modSp del mod">
        <pc:chgData name="Prashant" userId="869b1b1115b5ad8c" providerId="LiveId" clId="{F011F5D9-6556-4625-9CA4-1E66E99F42E4}" dt="2023-08-11T20:32:34.010" v="165" actId="47"/>
        <pc:sldMkLst>
          <pc:docMk/>
          <pc:sldMk cId="1924542040" sldId="269"/>
        </pc:sldMkLst>
        <pc:spChg chg="mod">
          <ac:chgData name="Prashant" userId="869b1b1115b5ad8c" providerId="LiveId" clId="{F011F5D9-6556-4625-9CA4-1E66E99F42E4}" dt="2023-08-11T20:28:07.215" v="2" actId="207"/>
          <ac:spMkLst>
            <pc:docMk/>
            <pc:sldMk cId="1924542040" sldId="269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50.392" v="1" actId="207"/>
          <ac:spMkLst>
            <pc:docMk/>
            <pc:sldMk cId="1924542040" sldId="269"/>
            <ac:spMk id="8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9:37.137" v="276" actId="1035"/>
        <pc:sldMkLst>
          <pc:docMk/>
          <pc:sldMk cId="2704740865" sldId="284"/>
        </pc:sldMkLst>
        <pc:spChg chg="mod">
          <ac:chgData name="Prashant" userId="869b1b1115b5ad8c" providerId="LiveId" clId="{F011F5D9-6556-4625-9CA4-1E66E99F42E4}" dt="2023-08-11T20:39:37.137" v="276" actId="1035"/>
          <ac:spMkLst>
            <pc:docMk/>
            <pc:sldMk cId="2704740865" sldId="284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9:37.137" v="276" actId="1035"/>
          <ac:spMkLst>
            <pc:docMk/>
            <pc:sldMk cId="2704740865" sldId="284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2704740865" sldId="284"/>
            <ac:spMk id="8" creationId="{C12B1571-1E58-684A-AABC-D7D80EDE3264}"/>
          </ac:spMkLst>
        </pc:spChg>
      </pc:sldChg>
      <pc:sldChg chg="modSp mod">
        <pc:chgData name="Prashant" userId="869b1b1115b5ad8c" providerId="LiveId" clId="{F011F5D9-6556-4625-9CA4-1E66E99F42E4}" dt="2023-08-11T20:32:55.537" v="166" actId="207"/>
        <pc:sldMkLst>
          <pc:docMk/>
          <pc:sldMk cId="3128409248" sldId="328"/>
        </pc:sldMkLst>
        <pc:spChg chg="mod">
          <ac:chgData name="Prashant" userId="869b1b1115b5ad8c" providerId="LiveId" clId="{F011F5D9-6556-4625-9CA4-1E66E99F42E4}" dt="2023-08-11T20:28:50.147" v="5" actId="207"/>
          <ac:spMkLst>
            <pc:docMk/>
            <pc:sldMk cId="3128409248" sldId="328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28:50.147" v="5" actId="207"/>
          <ac:spMkLst>
            <pc:docMk/>
            <pc:sldMk cId="3128409248" sldId="328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32:55.537" v="166" actId="207"/>
          <ac:spMkLst>
            <pc:docMk/>
            <pc:sldMk cId="3128409248" sldId="328"/>
            <ac:spMk id="15" creationId="{681A4239-F818-4A8B-B313-689493078372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3128409248" sldId="328"/>
            <ac:spMk id="51" creationId="{00000000-0000-0000-0000-000000000000}"/>
          </ac:spMkLst>
        </pc:spChg>
      </pc:sldChg>
      <pc:sldChg chg="modSp">
        <pc:chgData name="Prashant" userId="869b1b1115b5ad8c" providerId="LiveId" clId="{F011F5D9-6556-4625-9CA4-1E66E99F42E4}" dt="2023-08-11T20:27:08.828" v="0"/>
        <pc:sldMkLst>
          <pc:docMk/>
          <pc:sldMk cId="2284243365" sldId="329"/>
        </pc:sldMkLst>
        <pc:spChg chg="mod">
          <ac:chgData name="Prashant" userId="869b1b1115b5ad8c" providerId="LiveId" clId="{F011F5D9-6556-4625-9CA4-1E66E99F42E4}" dt="2023-08-11T20:27:08.828" v="0"/>
          <ac:spMkLst>
            <pc:docMk/>
            <pc:sldMk cId="2284243365" sldId="329"/>
            <ac:spMk id="8" creationId="{C12B1571-1E58-684A-AABC-D7D80EDE3264}"/>
          </ac:spMkLst>
        </pc:spChg>
      </pc:sldChg>
      <pc:sldChg chg="modSp mod">
        <pc:chgData name="Prashant" userId="869b1b1115b5ad8c" providerId="LiveId" clId="{F011F5D9-6556-4625-9CA4-1E66E99F42E4}" dt="2023-08-11T20:40:22.381" v="364" actId="207"/>
        <pc:sldMkLst>
          <pc:docMk/>
          <pc:sldMk cId="865138760" sldId="330"/>
        </pc:sldMkLst>
        <pc:spChg chg="mod">
          <ac:chgData name="Prashant" userId="869b1b1115b5ad8c" providerId="LiveId" clId="{F011F5D9-6556-4625-9CA4-1E66E99F42E4}" dt="2023-08-11T20:40:22.381" v="364" actId="207"/>
          <ac:spMkLst>
            <pc:docMk/>
            <pc:sldMk cId="865138760" sldId="330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40:22.381" v="364" actId="207"/>
          <ac:spMkLst>
            <pc:docMk/>
            <pc:sldMk cId="865138760" sldId="330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865138760" sldId="330"/>
            <ac:spMk id="8" creationId="{C12B1571-1E58-684A-AABC-D7D80EDE3264}"/>
          </ac:spMkLst>
        </pc:spChg>
        <pc:graphicFrameChg chg="mod">
          <ac:chgData name="Prashant" userId="869b1b1115b5ad8c" providerId="LiveId" clId="{F011F5D9-6556-4625-9CA4-1E66E99F42E4}" dt="2023-08-11T20:40:08.994" v="340" actId="1036"/>
          <ac:graphicFrameMkLst>
            <pc:docMk/>
            <pc:sldMk cId="865138760" sldId="330"/>
            <ac:graphicFrameMk id="7" creationId="{0720FE20-5E76-1147-88F8-E90818FDE21F}"/>
          </ac:graphicFrameMkLst>
        </pc:graphicFrameChg>
      </pc:sldChg>
      <pc:sldChg chg="modSp add mod ord">
        <pc:chgData name="Prashant" userId="869b1b1115b5ad8c" providerId="LiveId" clId="{F011F5D9-6556-4625-9CA4-1E66E99F42E4}" dt="2023-08-11T20:32:18.196" v="164" actId="6549"/>
        <pc:sldMkLst>
          <pc:docMk/>
          <pc:sldMk cId="1825105875" sldId="714"/>
        </pc:sldMkLst>
        <pc:spChg chg="mod">
          <ac:chgData name="Prashant" userId="869b1b1115b5ad8c" providerId="LiveId" clId="{F011F5D9-6556-4625-9CA4-1E66E99F42E4}" dt="2023-08-11T20:32:04.273" v="158" actId="20577"/>
          <ac:spMkLst>
            <pc:docMk/>
            <pc:sldMk cId="1825105875" sldId="714"/>
            <ac:spMk id="11" creationId="{00000000-0000-0000-0000-000000000000}"/>
          </ac:spMkLst>
        </pc:spChg>
        <pc:spChg chg="mod">
          <ac:chgData name="Prashant" userId="869b1b1115b5ad8c" providerId="LiveId" clId="{F011F5D9-6556-4625-9CA4-1E66E99F42E4}" dt="2023-08-11T20:32:18.196" v="164" actId="6549"/>
          <ac:spMkLst>
            <pc:docMk/>
            <pc:sldMk cId="1825105875" sldId="714"/>
            <ac:spMk id="13" creationId="{00000000-0000-0000-0000-000000000000}"/>
          </ac:spMkLst>
        </pc:spChg>
        <pc:spChg chg="mod">
          <ac:chgData name="Prashant" userId="869b1b1115b5ad8c" providerId="LiveId" clId="{F011F5D9-6556-4625-9CA4-1E66E99F42E4}" dt="2023-08-11T20:31:45.444" v="109" actId="20577"/>
          <ac:spMkLst>
            <pc:docMk/>
            <pc:sldMk cId="1825105875" sldId="714"/>
            <ac:spMk id="15" creationId="{00000000-0000-0000-0000-000000000000}"/>
          </ac:spMkLst>
        </pc:spChg>
      </pc:sldChg>
      <pc:sldChg chg="addSp modSp mod modAnim">
        <pc:chgData name="Prashant" userId="869b1b1115b5ad8c" providerId="LiveId" clId="{F011F5D9-6556-4625-9CA4-1E66E99F42E4}" dt="2023-08-11T21:57:12.198" v="583" actId="1036"/>
        <pc:sldMkLst>
          <pc:docMk/>
          <pc:sldMk cId="1762425604" sldId="747"/>
        </pc:sldMkLst>
        <pc:spChg chg="mod">
          <ac:chgData name="Prashant" userId="869b1b1115b5ad8c" providerId="LiveId" clId="{F011F5D9-6556-4625-9CA4-1E66E99F42E4}" dt="2023-08-11T21:57:03.364" v="573" actId="207"/>
          <ac:spMkLst>
            <pc:docMk/>
            <pc:sldMk cId="1762425604" sldId="747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3" creationId="{F1E548AD-354C-864D-9206-D64D41BC7364}"/>
          </ac:spMkLst>
        </pc:spChg>
        <pc:spChg chg="mod">
          <ac:chgData name="Prashant" userId="869b1b1115b5ad8c" providerId="LiveId" clId="{F011F5D9-6556-4625-9CA4-1E66E99F42E4}" dt="2023-08-11T21:57:03.364" v="573" actId="207"/>
          <ac:spMkLst>
            <pc:docMk/>
            <pc:sldMk cId="1762425604" sldId="747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10" creationId="{0CBF8A52-FF69-234F-BF9C-8AD2E6CDCB9A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12" creationId="{81F90508-E05B-4240-B63D-5A42FC780BEC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13" creationId="{6016BC9F-CC55-754C-9930-142EA3D252F3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14" creationId="{CE81070D-6247-3047-9ADD-9B0FDA2F5DCC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16" creationId="{EC6B8561-664D-1248-BA80-28C170B2B6DB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20" creationId="{94A26D07-58BE-D944-AC99-943FAC58EE48}"/>
          </ac:spMkLst>
        </pc:spChg>
        <pc:spChg chg="mod">
          <ac:chgData name="Prashant" userId="869b1b1115b5ad8c" providerId="LiveId" clId="{F011F5D9-6556-4625-9CA4-1E66E99F42E4}" dt="2023-08-11T21:56:22.706" v="562" actId="164"/>
          <ac:spMkLst>
            <pc:docMk/>
            <pc:sldMk cId="1762425604" sldId="747"/>
            <ac:spMk id="21" creationId="{F21BFD11-F384-3545-A5D2-913A97AAC786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1762425604" sldId="747"/>
            <ac:spMk id="51" creationId="{00000000-0000-0000-0000-000000000000}"/>
          </ac:spMkLst>
        </pc:spChg>
        <pc:grpChg chg="add mod">
          <ac:chgData name="Prashant" userId="869b1b1115b5ad8c" providerId="LiveId" clId="{F011F5D9-6556-4625-9CA4-1E66E99F42E4}" dt="2023-08-11T21:57:12.198" v="583" actId="1036"/>
          <ac:grpSpMkLst>
            <pc:docMk/>
            <pc:sldMk cId="1762425604" sldId="747"/>
            <ac:grpSpMk id="4" creationId="{8854BEF0-83B6-A3D7-D3E7-79B642867DC2}"/>
          </ac:grpSpMkLst>
        </pc:grpChg>
        <pc:cxnChg chg="mod">
          <ac:chgData name="Prashant" userId="869b1b1115b5ad8c" providerId="LiveId" clId="{F011F5D9-6556-4625-9CA4-1E66E99F42E4}" dt="2023-08-11T21:56:22.706" v="562" actId="164"/>
          <ac:cxnSpMkLst>
            <pc:docMk/>
            <pc:sldMk cId="1762425604" sldId="747"/>
            <ac:cxnSpMk id="17" creationId="{1FA41654-A18A-3048-A17A-77164A1D5FF7}"/>
          </ac:cxnSpMkLst>
        </pc:cxnChg>
        <pc:cxnChg chg="mod">
          <ac:chgData name="Prashant" userId="869b1b1115b5ad8c" providerId="LiveId" clId="{F011F5D9-6556-4625-9CA4-1E66E99F42E4}" dt="2023-08-11T21:56:22.706" v="562" actId="164"/>
          <ac:cxnSpMkLst>
            <pc:docMk/>
            <pc:sldMk cId="1762425604" sldId="747"/>
            <ac:cxnSpMk id="18" creationId="{09583446-83D7-974B-B5C0-DB533B12F10D}"/>
          </ac:cxnSpMkLst>
        </pc:cxnChg>
        <pc:cxnChg chg="mod">
          <ac:chgData name="Prashant" userId="869b1b1115b5ad8c" providerId="LiveId" clId="{F011F5D9-6556-4625-9CA4-1E66E99F42E4}" dt="2023-08-11T21:56:22.706" v="562" actId="164"/>
          <ac:cxnSpMkLst>
            <pc:docMk/>
            <pc:sldMk cId="1762425604" sldId="747"/>
            <ac:cxnSpMk id="19" creationId="{E8472286-3627-BA4D-9650-080C73EB1366}"/>
          </ac:cxnSpMkLst>
        </pc:cxnChg>
      </pc:sldChg>
      <pc:sldChg chg="modSp mod">
        <pc:chgData name="Prashant" userId="869b1b1115b5ad8c" providerId="LiveId" clId="{F011F5D9-6556-4625-9CA4-1E66E99F42E4}" dt="2023-08-11T21:55:50.552" v="561" actId="207"/>
        <pc:sldMkLst>
          <pc:docMk/>
          <pc:sldMk cId="442747733" sldId="768"/>
        </pc:sldMkLst>
        <pc:spChg chg="mod">
          <ac:chgData name="Prashant" userId="869b1b1115b5ad8c" providerId="LiveId" clId="{F011F5D9-6556-4625-9CA4-1E66E99F42E4}" dt="2023-08-11T21:55:43.163" v="559" actId="207"/>
          <ac:spMkLst>
            <pc:docMk/>
            <pc:sldMk cId="442747733" sldId="768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1:55:43.163" v="559" actId="207"/>
          <ac:spMkLst>
            <pc:docMk/>
            <pc:sldMk cId="442747733" sldId="768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55:50.552" v="561" actId="207"/>
          <ac:spMkLst>
            <pc:docMk/>
            <pc:sldMk cId="442747733" sldId="768"/>
            <ac:spMk id="22" creationId="{2B4462A6-99F4-42CF-B76A-0A229E8D9FC1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442747733" sldId="768"/>
            <ac:spMk id="51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4:44.954" v="171" actId="1076"/>
        <pc:sldMkLst>
          <pc:docMk/>
          <pc:sldMk cId="2129173519" sldId="769"/>
        </pc:sldMkLst>
        <pc:spChg chg="mod">
          <ac:chgData name="Prashant" userId="869b1b1115b5ad8c" providerId="LiveId" clId="{F011F5D9-6556-4625-9CA4-1E66E99F42E4}" dt="2023-08-11T20:34:44.954" v="171" actId="1076"/>
          <ac:spMkLst>
            <pc:docMk/>
            <pc:sldMk cId="2129173519" sldId="769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4:44.954" v="171" actId="1076"/>
          <ac:spMkLst>
            <pc:docMk/>
            <pc:sldMk cId="2129173519" sldId="769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2129173519" sldId="769"/>
            <ac:spMk id="51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3:43.447" v="169" actId="207"/>
        <pc:sldMkLst>
          <pc:docMk/>
          <pc:sldMk cId="2541863532" sldId="1009"/>
        </pc:sldMkLst>
        <pc:spChg chg="mod">
          <ac:chgData name="Prashant" userId="869b1b1115b5ad8c" providerId="LiveId" clId="{F011F5D9-6556-4625-9CA4-1E66E99F42E4}" dt="2023-08-11T20:33:43.447" v="169" actId="207"/>
          <ac:spMkLst>
            <pc:docMk/>
            <pc:sldMk cId="2541863532" sldId="1009"/>
            <ac:spMk id="2" creationId="{1BBADDD1-82C6-4B00-9CEB-96CAA9FA3095}"/>
          </ac:spMkLst>
        </pc:spChg>
        <pc:spChg chg="mod">
          <ac:chgData name="Prashant" userId="869b1b1115b5ad8c" providerId="LiveId" clId="{F011F5D9-6556-4625-9CA4-1E66E99F42E4}" dt="2023-08-11T20:29:21.658" v="9" actId="207"/>
          <ac:spMkLst>
            <pc:docMk/>
            <pc:sldMk cId="2541863532" sldId="1009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33:37.929" v="168" actId="207"/>
          <ac:spMkLst>
            <pc:docMk/>
            <pc:sldMk cId="2541863532" sldId="1009"/>
            <ac:spMk id="8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6:49.369" v="178" actId="207"/>
        <pc:sldMkLst>
          <pc:docMk/>
          <pc:sldMk cId="1298863535" sldId="1011"/>
        </pc:sldMkLst>
        <pc:spChg chg="mod">
          <ac:chgData name="Prashant" userId="869b1b1115b5ad8c" providerId="LiveId" clId="{F011F5D9-6556-4625-9CA4-1E66E99F42E4}" dt="2023-08-11T20:36:49.369" v="178" actId="207"/>
          <ac:spMkLst>
            <pc:docMk/>
            <pc:sldMk cId="1298863535" sldId="1011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36:49.369" v="178" actId="207"/>
          <ac:spMkLst>
            <pc:docMk/>
            <pc:sldMk cId="1298863535" sldId="1011"/>
            <ac:spMk id="8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1:49:11.576" v="406" actId="1036"/>
        <pc:sldMkLst>
          <pc:docMk/>
          <pc:sldMk cId="2661372045" sldId="1027"/>
        </pc:sldMkLst>
        <pc:spChg chg="mod">
          <ac:chgData name="Prashant" userId="869b1b1115b5ad8c" providerId="LiveId" clId="{F011F5D9-6556-4625-9CA4-1E66E99F42E4}" dt="2023-08-11T21:49:11.576" v="406" actId="1036"/>
          <ac:spMkLst>
            <pc:docMk/>
            <pc:sldMk cId="2661372045" sldId="1027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1:49:11.576" v="406" actId="1036"/>
          <ac:spMkLst>
            <pc:docMk/>
            <pc:sldMk cId="2661372045" sldId="1027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48:45.363" v="376" actId="1076"/>
          <ac:spMkLst>
            <pc:docMk/>
            <pc:sldMk cId="2661372045" sldId="1027"/>
            <ac:spMk id="51" creationId="{00000000-0000-0000-0000-000000000000}"/>
          </ac:spMkLst>
        </pc:spChg>
        <pc:graphicFrameChg chg="mod">
          <ac:chgData name="Prashant" userId="869b1b1115b5ad8c" providerId="LiveId" clId="{F011F5D9-6556-4625-9CA4-1E66E99F42E4}" dt="2023-08-11T21:48:45.363" v="376" actId="1076"/>
          <ac:graphicFrameMkLst>
            <pc:docMk/>
            <pc:sldMk cId="2661372045" sldId="1027"/>
            <ac:graphicFrameMk id="22" creationId="{1C7DA2C3-0414-604B-9A0F-1E1D858E596F}"/>
          </ac:graphicFrameMkLst>
        </pc:graphicFrameChg>
      </pc:sldChg>
      <pc:sldChg chg="modSp mod">
        <pc:chgData name="Prashant" userId="869b1b1115b5ad8c" providerId="LiveId" clId="{F011F5D9-6556-4625-9CA4-1E66E99F42E4}" dt="2023-08-11T21:49:51.824" v="410" actId="207"/>
        <pc:sldMkLst>
          <pc:docMk/>
          <pc:sldMk cId="1659161285" sldId="1028"/>
        </pc:sldMkLst>
        <pc:spChg chg="mod">
          <ac:chgData name="Prashant" userId="869b1b1115b5ad8c" providerId="LiveId" clId="{F011F5D9-6556-4625-9CA4-1E66E99F42E4}" dt="2023-08-11T21:49:51.824" v="410" actId="207"/>
          <ac:spMkLst>
            <pc:docMk/>
            <pc:sldMk cId="1659161285" sldId="1028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1:49:51.824" v="410" actId="207"/>
          <ac:spMkLst>
            <pc:docMk/>
            <pc:sldMk cId="1659161285" sldId="1028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49:41.349" v="408" actId="1076"/>
          <ac:spMkLst>
            <pc:docMk/>
            <pc:sldMk cId="1659161285" sldId="1028"/>
            <ac:spMk id="51" creationId="{00000000-0000-0000-0000-000000000000}"/>
          </ac:spMkLst>
        </pc:spChg>
        <pc:graphicFrameChg chg="mod">
          <ac:chgData name="Prashant" userId="869b1b1115b5ad8c" providerId="LiveId" clId="{F011F5D9-6556-4625-9CA4-1E66E99F42E4}" dt="2023-08-11T21:49:41.349" v="408" actId="1076"/>
          <ac:graphicFrameMkLst>
            <pc:docMk/>
            <pc:sldMk cId="1659161285" sldId="1028"/>
            <ac:graphicFrameMk id="7" creationId="{C2B2F8FD-7DAC-A74A-B4F6-B5607A8D25C6}"/>
          </ac:graphicFrameMkLst>
        </pc:graphicFrameChg>
      </pc:sldChg>
      <pc:sldChg chg="modSp mod">
        <pc:chgData name="Prashant" userId="869b1b1115b5ad8c" providerId="LiveId" clId="{F011F5D9-6556-4625-9CA4-1E66E99F42E4}" dt="2023-08-11T22:01:58.056" v="727" actId="1076"/>
        <pc:sldMkLst>
          <pc:docMk/>
          <pc:sldMk cId="1447874231" sldId="1029"/>
        </pc:sldMkLst>
        <pc:spChg chg="mod">
          <ac:chgData name="Prashant" userId="869b1b1115b5ad8c" providerId="LiveId" clId="{F011F5D9-6556-4625-9CA4-1E66E99F42E4}" dt="2023-08-11T22:01:58.056" v="727" actId="1076"/>
          <ac:spMkLst>
            <pc:docMk/>
            <pc:sldMk cId="1447874231" sldId="1029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2:01:58.056" v="727" actId="1076"/>
          <ac:spMkLst>
            <pc:docMk/>
            <pc:sldMk cId="1447874231" sldId="1029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58:42.170" v="599" actId="207"/>
          <ac:spMkLst>
            <pc:docMk/>
            <pc:sldMk cId="1447874231" sldId="1029"/>
            <ac:spMk id="6" creationId="{C4DE0AA7-74A7-48ED-926D-25B3F24E1662}"/>
          </ac:spMkLst>
        </pc:spChg>
        <pc:spChg chg="mod">
          <ac:chgData name="Prashant" userId="869b1b1115b5ad8c" providerId="LiveId" clId="{F011F5D9-6556-4625-9CA4-1E66E99F42E4}" dt="2023-08-11T22:00:28.384" v="662" actId="404"/>
          <ac:spMkLst>
            <pc:docMk/>
            <pc:sldMk cId="1447874231" sldId="1029"/>
            <ac:spMk id="7" creationId="{E3B5605B-9295-4A77-97E7-87AD17BDB62C}"/>
          </ac:spMkLst>
        </pc:spChg>
        <pc:spChg chg="mod">
          <ac:chgData name="Prashant" userId="869b1b1115b5ad8c" providerId="LiveId" clId="{F011F5D9-6556-4625-9CA4-1E66E99F42E4}" dt="2023-08-11T22:00:39.114" v="663" actId="1035"/>
          <ac:spMkLst>
            <pc:docMk/>
            <pc:sldMk cId="1447874231" sldId="1029"/>
            <ac:spMk id="9" creationId="{B5EC93BF-98BF-4F95-B537-749550A4CAA1}"/>
          </ac:spMkLst>
        </pc:spChg>
        <pc:spChg chg="mod">
          <ac:chgData name="Prashant" userId="869b1b1115b5ad8c" providerId="LiveId" clId="{F011F5D9-6556-4625-9CA4-1E66E99F42E4}" dt="2023-08-11T21:59:26.085" v="659" actId="20577"/>
          <ac:spMkLst>
            <pc:docMk/>
            <pc:sldMk cId="1447874231" sldId="1029"/>
            <ac:spMk id="10" creationId="{A6AFD352-C2CE-4FCE-B9E6-627169FE3674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1447874231" sldId="1029"/>
            <ac:spMk id="51" creationId="{00000000-0000-0000-0000-000000000000}"/>
          </ac:spMkLst>
        </pc:spChg>
        <pc:grpChg chg="mod">
          <ac:chgData name="Prashant" userId="869b1b1115b5ad8c" providerId="LiveId" clId="{F011F5D9-6556-4625-9CA4-1E66E99F42E4}" dt="2023-08-11T22:00:55.167" v="697" actId="1036"/>
          <ac:grpSpMkLst>
            <pc:docMk/>
            <pc:sldMk cId="1447874231" sldId="1029"/>
            <ac:grpSpMk id="11" creationId="{970A407E-FEBB-EA4F-8703-DDFE75A74451}"/>
          </ac:grpSpMkLst>
        </pc:grpChg>
      </pc:sldChg>
      <pc:sldChg chg="modSp mod">
        <pc:chgData name="Prashant" userId="869b1b1115b5ad8c" providerId="LiveId" clId="{F011F5D9-6556-4625-9CA4-1E66E99F42E4}" dt="2023-08-13T21:48:44.802" v="830" actId="6549"/>
        <pc:sldMkLst>
          <pc:docMk/>
          <pc:sldMk cId="1814957432" sldId="1033"/>
        </pc:sldMkLst>
        <pc:spChg chg="mod">
          <ac:chgData name="Prashant" userId="869b1b1115b5ad8c" providerId="LiveId" clId="{F011F5D9-6556-4625-9CA4-1E66E99F42E4}" dt="2023-08-11T22:02:27.438" v="729" actId="1076"/>
          <ac:spMkLst>
            <pc:docMk/>
            <pc:sldMk cId="1814957432" sldId="1033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2:02:27.438" v="729" actId="1076"/>
          <ac:spMkLst>
            <pc:docMk/>
            <pc:sldMk cId="1814957432" sldId="1033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1814957432" sldId="1033"/>
            <ac:spMk id="7" creationId="{67C7AC98-7BB1-4723-A868-89473535CF63}"/>
          </ac:spMkLst>
        </pc:spChg>
        <pc:spChg chg="mod">
          <ac:chgData name="Prashant" userId="869b1b1115b5ad8c" providerId="LiveId" clId="{F011F5D9-6556-4625-9CA4-1E66E99F42E4}" dt="2023-08-13T21:48:44.802" v="830" actId="6549"/>
          <ac:spMkLst>
            <pc:docMk/>
            <pc:sldMk cId="1814957432" sldId="1033"/>
            <ac:spMk id="15" creationId="{681A4239-F818-4A8B-B313-689493078372}"/>
          </ac:spMkLst>
        </pc:spChg>
      </pc:sldChg>
      <pc:sldChg chg="del">
        <pc:chgData name="Prashant" userId="869b1b1115b5ad8c" providerId="LiveId" clId="{F011F5D9-6556-4625-9CA4-1E66E99F42E4}" dt="2023-08-11T22:03:47.630" v="732" actId="47"/>
        <pc:sldMkLst>
          <pc:docMk/>
          <pc:sldMk cId="3013528727" sldId="1034"/>
        </pc:sldMkLst>
      </pc:sldChg>
      <pc:sldChg chg="modSp mod">
        <pc:chgData name="Prashant" userId="869b1b1115b5ad8c" providerId="LiveId" clId="{F011F5D9-6556-4625-9CA4-1E66E99F42E4}" dt="2023-08-11T21:46:50.205" v="366" actId="207"/>
        <pc:sldMkLst>
          <pc:docMk/>
          <pc:sldMk cId="1310066228" sldId="1039"/>
        </pc:sldMkLst>
        <pc:spChg chg="mod">
          <ac:chgData name="Prashant" userId="869b1b1115b5ad8c" providerId="LiveId" clId="{F011F5D9-6556-4625-9CA4-1E66E99F42E4}" dt="2023-08-11T21:46:50.205" v="366" actId="207"/>
          <ac:spMkLst>
            <pc:docMk/>
            <pc:sldMk cId="1310066228" sldId="1039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46:50.205" v="366" actId="207"/>
          <ac:spMkLst>
            <pc:docMk/>
            <pc:sldMk cId="1310066228" sldId="1039"/>
            <ac:spMk id="8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8:18.006" v="236" actId="207"/>
        <pc:sldMkLst>
          <pc:docMk/>
          <pc:sldMk cId="1655987474" sldId="1041"/>
        </pc:sldMkLst>
        <pc:spChg chg="mod">
          <ac:chgData name="Prashant" userId="869b1b1115b5ad8c" providerId="LiveId" clId="{F011F5D9-6556-4625-9CA4-1E66E99F42E4}" dt="2023-08-11T20:38:18.006" v="236" actId="207"/>
          <ac:spMkLst>
            <pc:docMk/>
            <pc:sldMk cId="1655987474" sldId="1041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38:18.006" v="236" actId="207"/>
          <ac:spMkLst>
            <pc:docMk/>
            <pc:sldMk cId="1655987474" sldId="1041"/>
            <ac:spMk id="8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8:58.715" v="238" actId="207"/>
        <pc:sldMkLst>
          <pc:docMk/>
          <pc:sldMk cId="754831026" sldId="1042"/>
        </pc:sldMkLst>
        <pc:spChg chg="mod">
          <ac:chgData name="Prashant" userId="869b1b1115b5ad8c" providerId="LiveId" clId="{F011F5D9-6556-4625-9CA4-1E66E99F42E4}" dt="2023-08-11T20:38:58.715" v="238" actId="207"/>
          <ac:spMkLst>
            <pc:docMk/>
            <pc:sldMk cId="754831026" sldId="1042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8:58.715" v="238" actId="207"/>
          <ac:spMkLst>
            <pc:docMk/>
            <pc:sldMk cId="754831026" sldId="1042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38:58.715" v="238" actId="207"/>
          <ac:spMkLst>
            <pc:docMk/>
            <pc:sldMk cId="754831026" sldId="1042"/>
            <ac:spMk id="7" creationId="{42975D46-1BB9-A24F-B388-A3A71F9A9353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754831026" sldId="1042"/>
            <ac:spMk id="51" creationId="{00000000-0000-0000-0000-000000000000}"/>
          </ac:spMkLst>
        </pc:spChg>
        <pc:grpChg chg="mod">
          <ac:chgData name="Prashant" userId="869b1b1115b5ad8c" providerId="LiveId" clId="{F011F5D9-6556-4625-9CA4-1E66E99F42E4}" dt="2023-08-11T20:38:58.715" v="238" actId="207"/>
          <ac:grpSpMkLst>
            <pc:docMk/>
            <pc:sldMk cId="754831026" sldId="1042"/>
            <ac:grpSpMk id="3" creationId="{D3C7898F-B9ED-422E-8132-B25CEA6F2005}"/>
          </ac:grpSpMkLst>
        </pc:grpChg>
      </pc:sldChg>
      <pc:sldChg chg="modSp mod">
        <pc:chgData name="Prashant" userId="869b1b1115b5ad8c" providerId="LiveId" clId="{F011F5D9-6556-4625-9CA4-1E66E99F42E4}" dt="2023-08-11T20:38:36.882" v="237" actId="207"/>
        <pc:sldMkLst>
          <pc:docMk/>
          <pc:sldMk cId="685029050" sldId="1043"/>
        </pc:sldMkLst>
        <pc:spChg chg="mod">
          <ac:chgData name="Prashant" userId="869b1b1115b5ad8c" providerId="LiveId" clId="{F011F5D9-6556-4625-9CA4-1E66E99F42E4}" dt="2023-08-11T20:38:36.882" v="237" actId="207"/>
          <ac:spMkLst>
            <pc:docMk/>
            <pc:sldMk cId="685029050" sldId="1043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8:36.882" v="237" actId="207"/>
          <ac:spMkLst>
            <pc:docMk/>
            <pc:sldMk cId="685029050" sldId="1043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685029050" sldId="1043"/>
            <ac:spMk id="51" creationId="{00000000-0000-0000-0000-000000000000}"/>
          </ac:spMkLst>
        </pc:spChg>
        <pc:grpChg chg="mod">
          <ac:chgData name="Prashant" userId="869b1b1115b5ad8c" providerId="LiveId" clId="{F011F5D9-6556-4625-9CA4-1E66E99F42E4}" dt="2023-08-11T20:38:36.882" v="237" actId="207"/>
          <ac:grpSpMkLst>
            <pc:docMk/>
            <pc:sldMk cId="685029050" sldId="1043"/>
            <ac:grpSpMk id="3" creationId="{D3C7898F-B9ED-422E-8132-B25CEA6F2005}"/>
          </ac:grpSpMkLst>
        </pc:grpChg>
      </pc:sldChg>
      <pc:sldChg chg="modSp mod">
        <pc:chgData name="Prashant" userId="869b1b1115b5ad8c" providerId="LiveId" clId="{F011F5D9-6556-4625-9CA4-1E66E99F42E4}" dt="2023-08-11T20:36:25.367" v="176" actId="207"/>
        <pc:sldMkLst>
          <pc:docMk/>
          <pc:sldMk cId="2023726367" sldId="1051"/>
        </pc:sldMkLst>
        <pc:spChg chg="mod">
          <ac:chgData name="Prashant" userId="869b1b1115b5ad8c" providerId="LiveId" clId="{F011F5D9-6556-4625-9CA4-1E66E99F42E4}" dt="2023-08-11T20:36:15.093" v="175" actId="207"/>
          <ac:spMkLst>
            <pc:docMk/>
            <pc:sldMk cId="2023726367" sldId="1051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6:15.093" v="175" actId="207"/>
          <ac:spMkLst>
            <pc:docMk/>
            <pc:sldMk cId="2023726367" sldId="1051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36:25.367" v="176" actId="207"/>
          <ac:spMkLst>
            <pc:docMk/>
            <pc:sldMk cId="2023726367" sldId="1051"/>
            <ac:spMk id="38" creationId="{C521790C-2CF5-41D7-808F-47B19BB51451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2023726367" sldId="1051"/>
            <ac:spMk id="51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7:17.654" v="206" actId="207"/>
        <pc:sldMkLst>
          <pc:docMk/>
          <pc:sldMk cId="470334224" sldId="1057"/>
        </pc:sldMkLst>
        <pc:spChg chg="mod">
          <ac:chgData name="Prashant" userId="869b1b1115b5ad8c" providerId="LiveId" clId="{F011F5D9-6556-4625-9CA4-1E66E99F42E4}" dt="2023-08-11T20:37:17.654" v="206" actId="207"/>
          <ac:spMkLst>
            <pc:docMk/>
            <pc:sldMk cId="470334224" sldId="1057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7:17.654" v="206" actId="207"/>
          <ac:spMkLst>
            <pc:docMk/>
            <pc:sldMk cId="470334224" sldId="1057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470334224" sldId="1057"/>
            <ac:spMk id="51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1T20:37:45.628" v="234" actId="207"/>
        <pc:sldMkLst>
          <pc:docMk/>
          <pc:sldMk cId="3307954367" sldId="1058"/>
        </pc:sldMkLst>
        <pc:spChg chg="mod">
          <ac:chgData name="Prashant" userId="869b1b1115b5ad8c" providerId="LiveId" clId="{F011F5D9-6556-4625-9CA4-1E66E99F42E4}" dt="2023-08-11T20:37:45.628" v="234" actId="207"/>
          <ac:spMkLst>
            <pc:docMk/>
            <pc:sldMk cId="3307954367" sldId="1058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0:37:45.628" v="234" actId="207"/>
          <ac:spMkLst>
            <pc:docMk/>
            <pc:sldMk cId="3307954367" sldId="1058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3307954367" sldId="1058"/>
            <ac:spMk id="51" creationId="{00000000-0000-0000-0000-000000000000}"/>
          </ac:spMkLst>
        </pc:spChg>
      </pc:sldChg>
      <pc:sldChg chg="modSp mod">
        <pc:chgData name="Prashant" userId="869b1b1115b5ad8c" providerId="LiveId" clId="{F011F5D9-6556-4625-9CA4-1E66E99F42E4}" dt="2023-08-13T21:39:39.577" v="828" actId="20577"/>
        <pc:sldMkLst>
          <pc:docMk/>
          <pc:sldMk cId="3505396907" sldId="1059"/>
        </pc:sldMkLst>
        <pc:spChg chg="mod">
          <ac:chgData name="Prashant" userId="869b1b1115b5ad8c" providerId="LiveId" clId="{F011F5D9-6556-4625-9CA4-1E66E99F42E4}" dt="2023-08-11T21:52:50.961" v="530" actId="1076"/>
          <ac:spMkLst>
            <pc:docMk/>
            <pc:sldMk cId="3505396907" sldId="1059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3T21:39:39.577" v="828" actId="20577"/>
          <ac:spMkLst>
            <pc:docMk/>
            <pc:sldMk cId="3505396907" sldId="1059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1:50:24.938" v="412" actId="1076"/>
          <ac:spMkLst>
            <pc:docMk/>
            <pc:sldMk cId="3505396907" sldId="1059"/>
            <ac:spMk id="51" creationId="{00000000-0000-0000-0000-000000000000}"/>
          </ac:spMkLst>
        </pc:spChg>
        <pc:graphicFrameChg chg="mod">
          <ac:chgData name="Prashant" userId="869b1b1115b5ad8c" providerId="LiveId" clId="{F011F5D9-6556-4625-9CA4-1E66E99F42E4}" dt="2023-08-13T21:39:14.331" v="818" actId="20577"/>
          <ac:graphicFrameMkLst>
            <pc:docMk/>
            <pc:sldMk cId="3505396907" sldId="1059"/>
            <ac:graphicFrameMk id="7" creationId="{C2B2F8FD-7DAC-A74A-B4F6-B5607A8D25C6}"/>
          </ac:graphicFrameMkLst>
        </pc:graphicFrameChg>
      </pc:sldChg>
      <pc:sldChg chg="addSp modSp mod">
        <pc:chgData name="Prashant" userId="869b1b1115b5ad8c" providerId="LiveId" clId="{F011F5D9-6556-4625-9CA4-1E66E99F42E4}" dt="2023-08-11T21:55:06.694" v="557" actId="1076"/>
        <pc:sldMkLst>
          <pc:docMk/>
          <pc:sldMk cId="3764564004" sldId="1060"/>
        </pc:sldMkLst>
        <pc:spChg chg="mod">
          <ac:chgData name="Prashant" userId="869b1b1115b5ad8c" providerId="LiveId" clId="{F011F5D9-6556-4625-9CA4-1E66E99F42E4}" dt="2023-08-11T21:53:28.152" v="551" actId="207"/>
          <ac:spMkLst>
            <pc:docMk/>
            <pc:sldMk cId="3764564004" sldId="1060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1:53:28.152" v="551" actId="207"/>
          <ac:spMkLst>
            <pc:docMk/>
            <pc:sldMk cId="3764564004" sldId="1060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3764564004" sldId="1060"/>
            <ac:spMk id="51" creationId="{00000000-0000-0000-0000-000000000000}"/>
          </ac:spMkLst>
        </pc:spChg>
        <pc:graphicFrameChg chg="mod">
          <ac:chgData name="Prashant" userId="869b1b1115b5ad8c" providerId="LiveId" clId="{F011F5D9-6556-4625-9CA4-1E66E99F42E4}" dt="2023-08-11T21:54:12.684" v="552" actId="207"/>
          <ac:graphicFrameMkLst>
            <pc:docMk/>
            <pc:sldMk cId="3764564004" sldId="1060"/>
            <ac:graphicFrameMk id="7" creationId="{C2B2F8FD-7DAC-A74A-B4F6-B5607A8D25C6}"/>
          </ac:graphicFrameMkLst>
        </pc:graphicFrameChg>
        <pc:picChg chg="add mod">
          <ac:chgData name="Prashant" userId="869b1b1115b5ad8c" providerId="LiveId" clId="{F011F5D9-6556-4625-9CA4-1E66E99F42E4}" dt="2023-08-11T21:55:06.694" v="557" actId="1076"/>
          <ac:picMkLst>
            <pc:docMk/>
            <pc:sldMk cId="3764564004" sldId="1060"/>
            <ac:picMk id="1026" creationId="{C4D031BC-C255-0F5D-0143-FE2DA4F11CD8}"/>
          </ac:picMkLst>
        </pc:picChg>
      </pc:sldChg>
      <pc:sldChg chg="modSp mod">
        <pc:chgData name="Prashant" userId="869b1b1115b5ad8c" providerId="LiveId" clId="{F011F5D9-6556-4625-9CA4-1E66E99F42E4}" dt="2023-08-13T21:37:57.401" v="815" actId="20577"/>
        <pc:sldMkLst>
          <pc:docMk/>
          <pc:sldMk cId="3614018376" sldId="1061"/>
        </pc:sldMkLst>
        <pc:spChg chg="mod">
          <ac:chgData name="Prashant" userId="869b1b1115b5ad8c" providerId="LiveId" clId="{F011F5D9-6556-4625-9CA4-1E66E99F42E4}" dt="2023-08-11T21:48:03.726" v="374" actId="207"/>
          <ac:spMkLst>
            <pc:docMk/>
            <pc:sldMk cId="3614018376" sldId="1061"/>
            <ac:spMk id="2" creationId="{00000000-0000-0000-0000-000000000000}"/>
          </ac:spMkLst>
        </pc:spChg>
        <pc:spChg chg="mod">
          <ac:chgData name="Prashant" userId="869b1b1115b5ad8c" providerId="LiveId" clId="{F011F5D9-6556-4625-9CA4-1E66E99F42E4}" dt="2023-08-11T21:48:03.726" v="374" actId="207"/>
          <ac:spMkLst>
            <pc:docMk/>
            <pc:sldMk cId="3614018376" sldId="1061"/>
            <ac:spMk id="5" creationId="{00000000-0000-0000-0000-000000000000}"/>
          </ac:spMkLst>
        </pc:spChg>
        <pc:spChg chg="mod">
          <ac:chgData name="Prashant" userId="869b1b1115b5ad8c" providerId="LiveId" clId="{F011F5D9-6556-4625-9CA4-1E66E99F42E4}" dt="2023-08-13T21:37:57.401" v="815" actId="20577"/>
          <ac:spMkLst>
            <pc:docMk/>
            <pc:sldMk cId="3614018376" sldId="1061"/>
            <ac:spMk id="22" creationId="{2B4462A6-99F4-42CF-B76A-0A229E8D9FC1}"/>
          </ac:spMkLst>
        </pc:spChg>
        <pc:spChg chg="mod">
          <ac:chgData name="Prashant" userId="869b1b1115b5ad8c" providerId="LiveId" clId="{F011F5D9-6556-4625-9CA4-1E66E99F42E4}" dt="2023-08-11T20:27:08.828" v="0"/>
          <ac:spMkLst>
            <pc:docMk/>
            <pc:sldMk cId="3614018376" sldId="1061"/>
            <ac:spMk id="51" creationId="{00000000-0000-0000-0000-000000000000}"/>
          </ac:spMkLst>
        </pc:spChg>
        <pc:picChg chg="mod">
          <ac:chgData name="Prashant" userId="869b1b1115b5ad8c" providerId="LiveId" clId="{F011F5D9-6556-4625-9CA4-1E66E99F42E4}" dt="2023-08-13T21:37:53.303" v="814" actId="1076"/>
          <ac:picMkLst>
            <pc:docMk/>
            <pc:sldMk cId="3614018376" sldId="1061"/>
            <ac:picMk id="7" creationId="{68A22612-28BC-4868-AA7A-B54C1CCDBA4D}"/>
          </ac:picMkLst>
        </pc:picChg>
      </pc:sldChg>
      <pc:sldChg chg="modSp add mod">
        <pc:chgData name="Prashant" userId="869b1b1115b5ad8c" providerId="LiveId" clId="{F011F5D9-6556-4625-9CA4-1E66E99F42E4}" dt="2023-08-13T21:40:43.385" v="829" actId="1076"/>
        <pc:sldMkLst>
          <pc:docMk/>
          <pc:sldMk cId="785658305" sldId="1291"/>
        </pc:sldMkLst>
        <pc:spChg chg="mod">
          <ac:chgData name="Prashant" userId="869b1b1115b5ad8c" providerId="LiveId" clId="{F011F5D9-6556-4625-9CA4-1E66E99F42E4}" dt="2023-08-13T21:40:43.385" v="829" actId="1076"/>
          <ac:spMkLst>
            <pc:docMk/>
            <pc:sldMk cId="785658305" sldId="1291"/>
            <ac:spMk id="2" creationId="{421DF6CE-FCAC-445E-AB4E-6A1371B2FDAA}"/>
          </ac:spMkLst>
        </pc:spChg>
      </pc:sldChg>
      <pc:sldMasterChg chg="modSldLayout">
        <pc:chgData name="Prashant" userId="869b1b1115b5ad8c" providerId="LiveId" clId="{F011F5D9-6556-4625-9CA4-1E66E99F42E4}" dt="2023-08-11T22:05:00.305" v="734" actId="478"/>
        <pc:sldMasterMkLst>
          <pc:docMk/>
          <pc:sldMasterMk cId="2704952841" sldId="2147483661"/>
        </pc:sldMasterMkLst>
        <pc:sldLayoutChg chg="delSp modSp mod">
          <pc:chgData name="Prashant" userId="869b1b1115b5ad8c" providerId="LiveId" clId="{F011F5D9-6556-4625-9CA4-1E66E99F42E4}" dt="2023-08-11T22:05:00.305" v="734" actId="478"/>
          <pc:sldLayoutMkLst>
            <pc:docMk/>
            <pc:sldMasterMk cId="2704952841" sldId="2147483661"/>
            <pc:sldLayoutMk cId="4183658471" sldId="2147483669"/>
          </pc:sldLayoutMkLst>
          <pc:spChg chg="del">
            <ac:chgData name="Prashant" userId="869b1b1115b5ad8c" providerId="LiveId" clId="{F011F5D9-6556-4625-9CA4-1E66E99F42E4}" dt="2023-08-11T22:05:00.305" v="734" actId="478"/>
            <ac:spMkLst>
              <pc:docMk/>
              <pc:sldMasterMk cId="2704952841" sldId="2147483661"/>
              <pc:sldLayoutMk cId="4183658471" sldId="2147483669"/>
              <ac:spMk id="2" creationId="{3CABC6A2-23C2-4C3B-A4FC-3E19A2503E80}"/>
            </ac:spMkLst>
          </pc:spChg>
          <pc:spChg chg="del">
            <ac:chgData name="Prashant" userId="869b1b1115b5ad8c" providerId="LiveId" clId="{F011F5D9-6556-4625-9CA4-1E66E99F42E4}" dt="2023-08-11T22:05:00.305" v="734" actId="478"/>
            <ac:spMkLst>
              <pc:docMk/>
              <pc:sldMasterMk cId="2704952841" sldId="2147483661"/>
              <pc:sldLayoutMk cId="4183658471" sldId="2147483669"/>
              <ac:spMk id="3" creationId="{3E0A215E-6AD3-4DCD-8B25-346948B763E9}"/>
            </ac:spMkLst>
          </pc:spChg>
          <pc:spChg chg="del mod">
            <ac:chgData name="Prashant" userId="869b1b1115b5ad8c" providerId="LiveId" clId="{F011F5D9-6556-4625-9CA4-1E66E99F42E4}" dt="2023-08-11T22:05:00.305" v="734" actId="478"/>
            <ac:spMkLst>
              <pc:docMk/>
              <pc:sldMasterMk cId="2704952841" sldId="2147483661"/>
              <pc:sldLayoutMk cId="4183658471" sldId="2147483669"/>
              <ac:spMk id="4" creationId="{BCAEED09-E55B-4AA0-8988-47FBADE8F9F4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265BC-3801-B94E-94B6-3216E5667D63}" type="doc">
      <dgm:prSet loTypeId="urn:microsoft.com/office/officeart/2008/layout/VerticalCurvedList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3498C0-1EC6-2547-BB22-9D22309A9020}">
      <dgm:prSet custT="1"/>
      <dgm:spPr/>
      <dgm:t>
        <a:bodyPr/>
        <a:lstStyle/>
        <a:p>
          <a:pPr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management is a critical business &amp; technology skill for business analysts</a:t>
          </a:r>
        </a:p>
      </dgm:t>
    </dgm:pt>
    <dgm:pt modelId="{77ADF34A-ED8F-1A49-84CD-0819905B091B}" type="par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1E913-7E02-794E-822A-456EE914A433}" type="sib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E02C1-B021-BF40-B248-E6E1FA46A9EE}">
      <dgm:prSet custT="1"/>
      <dgm:spPr/>
      <dgm:t>
        <a:bodyPr/>
        <a:lstStyle/>
        <a:p>
          <a:pPr rtl="0"/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rate of data captured in the world is growing exponentially – volume, velocity, variety, veracity, value</a:t>
          </a:r>
        </a:p>
      </dgm:t>
    </dgm:pt>
    <dgm:pt modelId="{B7A3352A-D6B2-CF4A-BA33-6167312689AD}" type="parTrans" cxnId="{EE9B9FD6-A116-C94A-AF86-D3EA47BBBE5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ABB23B-2921-5846-B0CE-08CB41381768}" type="sibTrans" cxnId="{EE9B9FD6-A116-C94A-AF86-D3EA47BBBE5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88A9DE-BBBD-294E-B86A-4C877DCBA67A}">
      <dgm:prSet custT="1"/>
      <dgm:spPr/>
      <dgm:t>
        <a:bodyPr/>
        <a:lstStyle/>
        <a:p>
          <a:pPr rtl="0"/>
          <a:r>
            <a: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 governance, ethics, security and privacy practices are critical</a:t>
          </a:r>
        </a:p>
      </dgm:t>
    </dgm:pt>
    <dgm:pt modelId="{116796DB-6295-4248-9E11-A7A5BDDE49C5}" type="parTrans" cxnId="{331338AB-91C9-3849-AB88-B9B7D5F727D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C65DE2-5918-4B41-BAF8-4A14E0FDF80E}" type="sibTrans" cxnId="{331338AB-91C9-3849-AB88-B9B7D5F727D6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8A055-BD73-F449-8C45-73E85ADFDA73}">
      <dgm:prSet custT="1"/>
      <dgm:spPr/>
      <dgm:t>
        <a:bodyPr/>
        <a:lstStyle/>
        <a:p>
          <a:pPr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 need to harness relational and non-relational technology – SQL and NoSQL</a:t>
          </a:r>
        </a:p>
      </dgm:t>
    </dgm:pt>
    <dgm:pt modelId="{9ADD4B22-6D43-3240-8AF8-D15CCCF28399}" type="parTrans" cxnId="{6C5EA961-929A-114B-A44F-D7E0F32BF9B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68C48-0C79-9643-9D4F-807EB2E28F15}" type="sibTrans" cxnId="{6C5EA961-929A-114B-A44F-D7E0F32BF9B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0C8B93-FF59-7E46-9E11-C08DE393611D}">
      <dgm:prSet custT="1"/>
      <dgm:spPr/>
      <dgm:t>
        <a:bodyPr/>
        <a:lstStyle/>
        <a:p>
          <a:pPr rtl="0"/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Technology is necessary but not sufficient</a:t>
          </a:r>
        </a:p>
      </dgm:t>
    </dgm:pt>
    <dgm:pt modelId="{9580DFBB-CA0B-104C-A0CE-E432DEAFF0AC}" type="parTrans" cxnId="{CBA9B530-17A1-554D-A948-7024DAD84415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24BB6F-90C9-CD41-8A23-AB9DBEE01E3A}" type="sibTrans" cxnId="{CBA9B530-17A1-554D-A948-7024DAD84415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92DBE6-539A-3E42-BC77-D28A7E22C0BD}" type="pres">
      <dgm:prSet presAssocID="{5C4265BC-3801-B94E-94B6-3216E5667D63}" presName="Name0" presStyleCnt="0">
        <dgm:presLayoutVars>
          <dgm:chMax val="7"/>
          <dgm:chPref val="7"/>
          <dgm:dir/>
        </dgm:presLayoutVars>
      </dgm:prSet>
      <dgm:spPr/>
    </dgm:pt>
    <dgm:pt modelId="{4C08FC6C-1E61-EB41-B469-770FB59915BF}" type="pres">
      <dgm:prSet presAssocID="{5C4265BC-3801-B94E-94B6-3216E5667D63}" presName="Name1" presStyleCnt="0"/>
      <dgm:spPr/>
    </dgm:pt>
    <dgm:pt modelId="{1A99167A-00CB-364C-81E0-716AC9075EB2}" type="pres">
      <dgm:prSet presAssocID="{5C4265BC-3801-B94E-94B6-3216E5667D63}" presName="cycle" presStyleCnt="0"/>
      <dgm:spPr/>
    </dgm:pt>
    <dgm:pt modelId="{1BF718F0-0EDE-7040-8A76-DEF2EFB59B40}" type="pres">
      <dgm:prSet presAssocID="{5C4265BC-3801-B94E-94B6-3216E5667D63}" presName="srcNode" presStyleLbl="node1" presStyleIdx="0" presStyleCnt="5"/>
      <dgm:spPr/>
    </dgm:pt>
    <dgm:pt modelId="{C93BD184-735D-1842-80B2-7D0BF83ECCE0}" type="pres">
      <dgm:prSet presAssocID="{5C4265BC-3801-B94E-94B6-3216E5667D63}" presName="conn" presStyleLbl="parChTrans1D2" presStyleIdx="0" presStyleCnt="1"/>
      <dgm:spPr/>
    </dgm:pt>
    <dgm:pt modelId="{4BA05C05-1E84-AC43-ABB6-00382B580AD3}" type="pres">
      <dgm:prSet presAssocID="{5C4265BC-3801-B94E-94B6-3216E5667D63}" presName="extraNode" presStyleLbl="node1" presStyleIdx="0" presStyleCnt="5"/>
      <dgm:spPr/>
    </dgm:pt>
    <dgm:pt modelId="{587A4140-956E-FA44-BDD8-1AB58106F291}" type="pres">
      <dgm:prSet presAssocID="{5C4265BC-3801-B94E-94B6-3216E5667D63}" presName="dstNode" presStyleLbl="node1" presStyleIdx="0" presStyleCnt="5"/>
      <dgm:spPr/>
    </dgm:pt>
    <dgm:pt modelId="{9499BB98-84F1-0E48-9F7B-6EB4C1E75281}" type="pres">
      <dgm:prSet presAssocID="{393498C0-1EC6-2547-BB22-9D22309A9020}" presName="text_1" presStyleLbl="node1" presStyleIdx="0" presStyleCnt="5">
        <dgm:presLayoutVars>
          <dgm:bulletEnabled val="1"/>
        </dgm:presLayoutVars>
      </dgm:prSet>
      <dgm:spPr/>
    </dgm:pt>
    <dgm:pt modelId="{4EBB0114-9DDF-7843-B9D8-BAEA5FDEECC1}" type="pres">
      <dgm:prSet presAssocID="{393498C0-1EC6-2547-BB22-9D22309A9020}" presName="accent_1" presStyleCnt="0"/>
      <dgm:spPr/>
    </dgm:pt>
    <dgm:pt modelId="{B9D57CFF-CCCC-114B-AD91-4580DC63133A}" type="pres">
      <dgm:prSet presAssocID="{393498C0-1EC6-2547-BB22-9D22309A9020}" presName="accentRepeatNode" presStyleLbl="solidFgAcc1" presStyleIdx="0" presStyleCnt="5"/>
      <dgm:spPr>
        <a:prstGeom prst="ellipse">
          <a:avLst/>
        </a:prstGeom>
      </dgm:spPr>
    </dgm:pt>
    <dgm:pt modelId="{F9677547-F3DD-3E43-8079-1F55B23F08D8}" type="pres">
      <dgm:prSet presAssocID="{922E02C1-B021-BF40-B248-E6E1FA46A9EE}" presName="text_2" presStyleLbl="node1" presStyleIdx="1" presStyleCnt="5">
        <dgm:presLayoutVars>
          <dgm:bulletEnabled val="1"/>
        </dgm:presLayoutVars>
      </dgm:prSet>
      <dgm:spPr/>
    </dgm:pt>
    <dgm:pt modelId="{BC4FA5DA-D3DF-FA45-8FB3-E38243AEF24B}" type="pres">
      <dgm:prSet presAssocID="{922E02C1-B021-BF40-B248-E6E1FA46A9EE}" presName="accent_2" presStyleCnt="0"/>
      <dgm:spPr/>
    </dgm:pt>
    <dgm:pt modelId="{A05B0F7A-3BB6-934F-B7B7-4AB545F20532}" type="pres">
      <dgm:prSet presAssocID="{922E02C1-B021-BF40-B248-E6E1FA46A9EE}" presName="accentRepeatNode" presStyleLbl="solidFgAcc1" presStyleIdx="1" presStyleCnt="5"/>
      <dgm:spPr>
        <a:prstGeom prst="ellipse">
          <a:avLst/>
        </a:prstGeom>
      </dgm:spPr>
    </dgm:pt>
    <dgm:pt modelId="{D5D255CD-50D9-E347-BE6F-438A05FAACA2}" type="pres">
      <dgm:prSet presAssocID="{5E78A055-BD73-F449-8C45-73E85ADFDA73}" presName="text_3" presStyleLbl="node1" presStyleIdx="2" presStyleCnt="5">
        <dgm:presLayoutVars>
          <dgm:bulletEnabled val="1"/>
        </dgm:presLayoutVars>
      </dgm:prSet>
      <dgm:spPr/>
    </dgm:pt>
    <dgm:pt modelId="{C82CC747-0702-5D44-97E3-9B7AD8A181D0}" type="pres">
      <dgm:prSet presAssocID="{5E78A055-BD73-F449-8C45-73E85ADFDA73}" presName="accent_3" presStyleCnt="0"/>
      <dgm:spPr/>
    </dgm:pt>
    <dgm:pt modelId="{603CB74E-1F1C-124D-99E6-266FAFDDAEDB}" type="pres">
      <dgm:prSet presAssocID="{5E78A055-BD73-F449-8C45-73E85ADFDA73}" presName="accentRepeatNode" presStyleLbl="solidFgAcc1" presStyleIdx="2" presStyleCnt="5"/>
      <dgm:spPr/>
    </dgm:pt>
    <dgm:pt modelId="{38EA7BBF-E356-D24C-B49E-031DE7BD8CAD}" type="pres">
      <dgm:prSet presAssocID="{2188A9DE-BBBD-294E-B86A-4C877DCBA67A}" presName="text_4" presStyleLbl="node1" presStyleIdx="3" presStyleCnt="5">
        <dgm:presLayoutVars>
          <dgm:bulletEnabled val="1"/>
        </dgm:presLayoutVars>
      </dgm:prSet>
      <dgm:spPr/>
    </dgm:pt>
    <dgm:pt modelId="{338EFCCA-38C9-2748-A651-DFE898EC48D2}" type="pres">
      <dgm:prSet presAssocID="{2188A9DE-BBBD-294E-B86A-4C877DCBA67A}" presName="accent_4" presStyleCnt="0"/>
      <dgm:spPr/>
    </dgm:pt>
    <dgm:pt modelId="{4FCEE525-4596-064D-B79B-47D08EB23208}" type="pres">
      <dgm:prSet presAssocID="{2188A9DE-BBBD-294E-B86A-4C877DCBA67A}" presName="accentRepeatNode" presStyleLbl="solidFgAcc1" presStyleIdx="3" presStyleCnt="5"/>
      <dgm:spPr>
        <a:prstGeom prst="ellipse">
          <a:avLst/>
        </a:prstGeom>
      </dgm:spPr>
    </dgm:pt>
    <dgm:pt modelId="{8AF0771E-0BF9-5744-8AD5-F456BD64B258}" type="pres">
      <dgm:prSet presAssocID="{CC0C8B93-FF59-7E46-9E11-C08DE393611D}" presName="text_5" presStyleLbl="node1" presStyleIdx="4" presStyleCnt="5">
        <dgm:presLayoutVars>
          <dgm:bulletEnabled val="1"/>
        </dgm:presLayoutVars>
      </dgm:prSet>
      <dgm:spPr/>
    </dgm:pt>
    <dgm:pt modelId="{6C1573B5-4773-0443-A397-B7449ED33322}" type="pres">
      <dgm:prSet presAssocID="{CC0C8B93-FF59-7E46-9E11-C08DE393611D}" presName="accent_5" presStyleCnt="0"/>
      <dgm:spPr/>
    </dgm:pt>
    <dgm:pt modelId="{73C82495-C4C6-1F40-A8B9-0174DC732A7A}" type="pres">
      <dgm:prSet presAssocID="{CC0C8B93-FF59-7E46-9E11-C08DE393611D}" presName="accentRepeatNode" presStyleLbl="solidFgAcc1" presStyleIdx="4" presStyleCnt="5"/>
      <dgm:spPr/>
    </dgm:pt>
  </dgm:ptLst>
  <dgm:cxnLst>
    <dgm:cxn modelId="{CBA9B530-17A1-554D-A948-7024DAD84415}" srcId="{5C4265BC-3801-B94E-94B6-3216E5667D63}" destId="{CC0C8B93-FF59-7E46-9E11-C08DE393611D}" srcOrd="4" destOrd="0" parTransId="{9580DFBB-CA0B-104C-A0CE-E432DEAFF0AC}" sibTransId="{5C24BB6F-90C9-CD41-8A23-AB9DBEE01E3A}"/>
    <dgm:cxn modelId="{60E0F53D-5AFE-104B-B6A1-D7801F154C5C}" srcId="{5C4265BC-3801-B94E-94B6-3216E5667D63}" destId="{393498C0-1EC6-2547-BB22-9D22309A9020}" srcOrd="0" destOrd="0" parTransId="{77ADF34A-ED8F-1A49-84CD-0819905B091B}" sibTransId="{2B41E913-7E02-794E-822A-456EE914A433}"/>
    <dgm:cxn modelId="{6C5EA961-929A-114B-A44F-D7E0F32BF9B1}" srcId="{5C4265BC-3801-B94E-94B6-3216E5667D63}" destId="{5E78A055-BD73-F449-8C45-73E85ADFDA73}" srcOrd="2" destOrd="0" parTransId="{9ADD4B22-6D43-3240-8AF8-D15CCCF28399}" sibTransId="{3C168C48-0C79-9643-9D4F-807EB2E28F15}"/>
    <dgm:cxn modelId="{A1648B43-89C0-C94A-86A6-502B7374B292}" type="presOf" srcId="{2188A9DE-BBBD-294E-B86A-4C877DCBA67A}" destId="{38EA7BBF-E356-D24C-B49E-031DE7BD8CAD}" srcOrd="0" destOrd="0" presId="urn:microsoft.com/office/officeart/2008/layout/VerticalCurvedList"/>
    <dgm:cxn modelId="{E847D164-1326-1341-BA81-07A368F33753}" type="presOf" srcId="{5E78A055-BD73-F449-8C45-73E85ADFDA73}" destId="{D5D255CD-50D9-E347-BE6F-438A05FAACA2}" srcOrd="0" destOrd="0" presId="urn:microsoft.com/office/officeart/2008/layout/VerticalCurvedList"/>
    <dgm:cxn modelId="{E8D8266F-047C-664E-892F-7A760A582710}" type="presOf" srcId="{922E02C1-B021-BF40-B248-E6E1FA46A9EE}" destId="{F9677547-F3DD-3E43-8079-1F55B23F08D8}" srcOrd="0" destOrd="0" presId="urn:microsoft.com/office/officeart/2008/layout/VerticalCurvedList"/>
    <dgm:cxn modelId="{B79AE894-2C6E-A749-9A11-684D1F24F320}" type="presOf" srcId="{393498C0-1EC6-2547-BB22-9D22309A9020}" destId="{9499BB98-84F1-0E48-9F7B-6EB4C1E75281}" srcOrd="0" destOrd="0" presId="urn:microsoft.com/office/officeart/2008/layout/VerticalCurvedList"/>
    <dgm:cxn modelId="{FCB4A295-0B80-D447-A4C6-ECC24E42766A}" type="presOf" srcId="{2B41E913-7E02-794E-822A-456EE914A433}" destId="{C93BD184-735D-1842-80B2-7D0BF83ECCE0}" srcOrd="0" destOrd="0" presId="urn:microsoft.com/office/officeart/2008/layout/VerticalCurvedList"/>
    <dgm:cxn modelId="{331338AB-91C9-3849-AB88-B9B7D5F727D6}" srcId="{5C4265BC-3801-B94E-94B6-3216E5667D63}" destId="{2188A9DE-BBBD-294E-B86A-4C877DCBA67A}" srcOrd="3" destOrd="0" parTransId="{116796DB-6295-4248-9E11-A7A5BDDE49C5}" sibTransId="{86C65DE2-5918-4B41-BAF8-4A14E0FDF80E}"/>
    <dgm:cxn modelId="{AC8B62D3-7E4E-B44E-B6A9-5DA43A1507AE}" type="presOf" srcId="{5C4265BC-3801-B94E-94B6-3216E5667D63}" destId="{2492DBE6-539A-3E42-BC77-D28A7E22C0BD}" srcOrd="0" destOrd="0" presId="urn:microsoft.com/office/officeart/2008/layout/VerticalCurvedList"/>
    <dgm:cxn modelId="{EE9B9FD6-A116-C94A-AF86-D3EA47BBBE56}" srcId="{5C4265BC-3801-B94E-94B6-3216E5667D63}" destId="{922E02C1-B021-BF40-B248-E6E1FA46A9EE}" srcOrd="1" destOrd="0" parTransId="{B7A3352A-D6B2-CF4A-BA33-6167312689AD}" sibTransId="{A7ABB23B-2921-5846-B0CE-08CB41381768}"/>
    <dgm:cxn modelId="{62DF68DE-9130-F741-89F4-D0FCA6190FB1}" type="presOf" srcId="{CC0C8B93-FF59-7E46-9E11-C08DE393611D}" destId="{8AF0771E-0BF9-5744-8AD5-F456BD64B258}" srcOrd="0" destOrd="0" presId="urn:microsoft.com/office/officeart/2008/layout/VerticalCurvedList"/>
    <dgm:cxn modelId="{5760DDFB-51BC-E443-8A43-A668B31464E4}" type="presParOf" srcId="{2492DBE6-539A-3E42-BC77-D28A7E22C0BD}" destId="{4C08FC6C-1E61-EB41-B469-770FB59915BF}" srcOrd="0" destOrd="0" presId="urn:microsoft.com/office/officeart/2008/layout/VerticalCurvedList"/>
    <dgm:cxn modelId="{8FF222DA-08E7-CF44-B4D8-BE9760EEC15E}" type="presParOf" srcId="{4C08FC6C-1E61-EB41-B469-770FB59915BF}" destId="{1A99167A-00CB-364C-81E0-716AC9075EB2}" srcOrd="0" destOrd="0" presId="urn:microsoft.com/office/officeart/2008/layout/VerticalCurvedList"/>
    <dgm:cxn modelId="{3E7D35DB-A286-0D47-A1C6-1841777C0A74}" type="presParOf" srcId="{1A99167A-00CB-364C-81E0-716AC9075EB2}" destId="{1BF718F0-0EDE-7040-8A76-DEF2EFB59B40}" srcOrd="0" destOrd="0" presId="urn:microsoft.com/office/officeart/2008/layout/VerticalCurvedList"/>
    <dgm:cxn modelId="{E0200E7F-46FF-7B42-988E-9AC64ABC83B0}" type="presParOf" srcId="{1A99167A-00CB-364C-81E0-716AC9075EB2}" destId="{C93BD184-735D-1842-80B2-7D0BF83ECCE0}" srcOrd="1" destOrd="0" presId="urn:microsoft.com/office/officeart/2008/layout/VerticalCurvedList"/>
    <dgm:cxn modelId="{334F8AEB-7F82-664D-8364-E2B728D3DFCA}" type="presParOf" srcId="{1A99167A-00CB-364C-81E0-716AC9075EB2}" destId="{4BA05C05-1E84-AC43-ABB6-00382B580AD3}" srcOrd="2" destOrd="0" presId="urn:microsoft.com/office/officeart/2008/layout/VerticalCurvedList"/>
    <dgm:cxn modelId="{7AFD8BCF-C436-9945-B574-B6F2D0870692}" type="presParOf" srcId="{1A99167A-00CB-364C-81E0-716AC9075EB2}" destId="{587A4140-956E-FA44-BDD8-1AB58106F291}" srcOrd="3" destOrd="0" presId="urn:microsoft.com/office/officeart/2008/layout/VerticalCurvedList"/>
    <dgm:cxn modelId="{3DDEE5E6-AE09-B24A-B6C2-4D1789147259}" type="presParOf" srcId="{4C08FC6C-1E61-EB41-B469-770FB59915BF}" destId="{9499BB98-84F1-0E48-9F7B-6EB4C1E75281}" srcOrd="1" destOrd="0" presId="urn:microsoft.com/office/officeart/2008/layout/VerticalCurvedList"/>
    <dgm:cxn modelId="{9CD6F19B-95AF-9F45-95B4-B328C7F6B921}" type="presParOf" srcId="{4C08FC6C-1E61-EB41-B469-770FB59915BF}" destId="{4EBB0114-9DDF-7843-B9D8-BAEA5FDEECC1}" srcOrd="2" destOrd="0" presId="urn:microsoft.com/office/officeart/2008/layout/VerticalCurvedList"/>
    <dgm:cxn modelId="{3EA99E87-8489-4A4F-8118-F03D7401CA79}" type="presParOf" srcId="{4EBB0114-9DDF-7843-B9D8-BAEA5FDEECC1}" destId="{B9D57CFF-CCCC-114B-AD91-4580DC63133A}" srcOrd="0" destOrd="0" presId="urn:microsoft.com/office/officeart/2008/layout/VerticalCurvedList"/>
    <dgm:cxn modelId="{9D9C0099-C46B-0045-9E7A-604107851F13}" type="presParOf" srcId="{4C08FC6C-1E61-EB41-B469-770FB59915BF}" destId="{F9677547-F3DD-3E43-8079-1F55B23F08D8}" srcOrd="3" destOrd="0" presId="urn:microsoft.com/office/officeart/2008/layout/VerticalCurvedList"/>
    <dgm:cxn modelId="{E3233121-FBF3-EF40-B681-19677D613BCA}" type="presParOf" srcId="{4C08FC6C-1E61-EB41-B469-770FB59915BF}" destId="{BC4FA5DA-D3DF-FA45-8FB3-E38243AEF24B}" srcOrd="4" destOrd="0" presId="urn:microsoft.com/office/officeart/2008/layout/VerticalCurvedList"/>
    <dgm:cxn modelId="{81592AEA-7222-7A4E-9A59-5F5D18217A03}" type="presParOf" srcId="{BC4FA5DA-D3DF-FA45-8FB3-E38243AEF24B}" destId="{A05B0F7A-3BB6-934F-B7B7-4AB545F20532}" srcOrd="0" destOrd="0" presId="urn:microsoft.com/office/officeart/2008/layout/VerticalCurvedList"/>
    <dgm:cxn modelId="{D060E638-3DF2-E147-A72B-F6CB1634765C}" type="presParOf" srcId="{4C08FC6C-1E61-EB41-B469-770FB59915BF}" destId="{D5D255CD-50D9-E347-BE6F-438A05FAACA2}" srcOrd="5" destOrd="0" presId="urn:microsoft.com/office/officeart/2008/layout/VerticalCurvedList"/>
    <dgm:cxn modelId="{1E023BAD-B35C-184B-B2B8-61FABE1349E1}" type="presParOf" srcId="{4C08FC6C-1E61-EB41-B469-770FB59915BF}" destId="{C82CC747-0702-5D44-97E3-9B7AD8A181D0}" srcOrd="6" destOrd="0" presId="urn:microsoft.com/office/officeart/2008/layout/VerticalCurvedList"/>
    <dgm:cxn modelId="{908D6D1F-2E40-7E48-A93A-70436BED35BE}" type="presParOf" srcId="{C82CC747-0702-5D44-97E3-9B7AD8A181D0}" destId="{603CB74E-1F1C-124D-99E6-266FAFDDAEDB}" srcOrd="0" destOrd="0" presId="urn:microsoft.com/office/officeart/2008/layout/VerticalCurvedList"/>
    <dgm:cxn modelId="{C1BC38E9-1EC3-2944-A8BC-04CB1BCD0D8C}" type="presParOf" srcId="{4C08FC6C-1E61-EB41-B469-770FB59915BF}" destId="{38EA7BBF-E356-D24C-B49E-031DE7BD8CAD}" srcOrd="7" destOrd="0" presId="urn:microsoft.com/office/officeart/2008/layout/VerticalCurvedList"/>
    <dgm:cxn modelId="{74F0AF97-0231-1447-8BC9-3F9C25D50C4B}" type="presParOf" srcId="{4C08FC6C-1E61-EB41-B469-770FB59915BF}" destId="{338EFCCA-38C9-2748-A651-DFE898EC48D2}" srcOrd="8" destOrd="0" presId="urn:microsoft.com/office/officeart/2008/layout/VerticalCurvedList"/>
    <dgm:cxn modelId="{8CE38303-6F52-C84C-A5C9-AE95D8B865F0}" type="presParOf" srcId="{338EFCCA-38C9-2748-A651-DFE898EC48D2}" destId="{4FCEE525-4596-064D-B79B-47D08EB23208}" srcOrd="0" destOrd="0" presId="urn:microsoft.com/office/officeart/2008/layout/VerticalCurvedList"/>
    <dgm:cxn modelId="{9D56C2AA-8FDF-5741-A03D-FD94135D1F50}" type="presParOf" srcId="{4C08FC6C-1E61-EB41-B469-770FB59915BF}" destId="{8AF0771E-0BF9-5744-8AD5-F456BD64B258}" srcOrd="9" destOrd="0" presId="urn:microsoft.com/office/officeart/2008/layout/VerticalCurvedList"/>
    <dgm:cxn modelId="{7BE3F96D-7F37-2741-88FF-19BC1899810A}" type="presParOf" srcId="{4C08FC6C-1E61-EB41-B469-770FB59915BF}" destId="{6C1573B5-4773-0443-A397-B7449ED33322}" srcOrd="10" destOrd="0" presId="urn:microsoft.com/office/officeart/2008/layout/VerticalCurvedList"/>
    <dgm:cxn modelId="{2DBA99B9-A05A-974F-842D-04FDFEA5EC04}" type="presParOf" srcId="{6C1573B5-4773-0443-A397-B7449ED33322}" destId="{73C82495-C4C6-1F40-A8B9-0174DC732A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265BC-3801-B94E-94B6-3216E5667D63}" type="doc">
      <dgm:prSet loTypeId="urn:microsoft.com/office/officeart/2008/layout/VerticalCurvedList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3498C0-1EC6-2547-BB22-9D22309A9020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Active learning (case discussions, breakout teams, hands-on work)</a:t>
          </a:r>
        </a:p>
      </dgm:t>
    </dgm:pt>
    <dgm:pt modelId="{77ADF34A-ED8F-1A49-84CD-0819905B091B}" type="par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1E913-7E02-794E-822A-456EE914A433}" type="sib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D6861-FB31-FF4A-B689-5552AB0EEC04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Your learning is in your hands, be good to yourself!</a:t>
          </a:r>
        </a:p>
      </dgm:t>
    </dgm:pt>
    <dgm:pt modelId="{617EB263-B0BA-944A-B30D-3143A8136299}" type="parTrans" cxnId="{BA1A3282-55BB-E544-802D-46A4454B725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5C7F7-3086-D245-9D9B-B28734639003}" type="sibTrans" cxnId="{BA1A3282-55BB-E544-802D-46A4454B725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7334B7-EFE0-D145-888A-E47D08296730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 on time, respect everyone (all our situations are unique &amp; different) </a:t>
          </a:r>
        </a:p>
      </dgm:t>
    </dgm:pt>
    <dgm:pt modelId="{58AC11DE-DE92-A34D-97B7-910E675B3FB3}" type="parTrans" cxnId="{164D6918-F594-D34C-AADB-F112BEBC10C2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B24E07-8C34-6F49-8E13-179A3FC82AE8}" type="sibTrans" cxnId="{164D6918-F594-D34C-AADB-F112BEBC10C2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B0E532-F77A-8448-BC56-79D367E1F0C9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Self-directed learning is critical</a:t>
          </a:r>
        </a:p>
      </dgm:t>
    </dgm:pt>
    <dgm:pt modelId="{B8990E98-E72C-5448-9FF6-BE24FE977C70}" type="parTrans" cxnId="{58F3860F-DC57-764F-BAAF-F5E16E84FD7F}">
      <dgm:prSet/>
      <dgm:spPr/>
      <dgm:t>
        <a:bodyPr/>
        <a:lstStyle/>
        <a:p>
          <a:endParaRPr lang="en-US"/>
        </a:p>
      </dgm:t>
    </dgm:pt>
    <dgm:pt modelId="{5FA2C706-99EC-9143-97BC-C5A513121F6C}" type="sibTrans" cxnId="{58F3860F-DC57-764F-BAAF-F5E16E84FD7F}">
      <dgm:prSet/>
      <dgm:spPr/>
      <dgm:t>
        <a:bodyPr/>
        <a:lstStyle/>
        <a:p>
          <a:endParaRPr lang="en-US"/>
        </a:p>
      </dgm:t>
    </dgm:pt>
    <dgm:pt modelId="{06424F2A-E879-4407-A3F0-79F8618FF2D5}">
      <dgm:prSet custT="1"/>
      <dgm:spPr/>
      <dgm:t>
        <a:bodyPr/>
        <a:lstStyle/>
        <a:p>
          <a:pPr rtl="0"/>
          <a:r>
            <a: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Focus 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learning and not grade</a:t>
          </a:r>
        </a:p>
      </dgm:t>
    </dgm:pt>
    <dgm:pt modelId="{2C7F0577-3EBB-49E0-B3D3-93320E7998DF}" type="parTrans" cxnId="{7F4B61DF-9AE2-490C-B686-202406410767}">
      <dgm:prSet/>
      <dgm:spPr/>
      <dgm:t>
        <a:bodyPr/>
        <a:lstStyle/>
        <a:p>
          <a:endParaRPr lang="en-US"/>
        </a:p>
      </dgm:t>
    </dgm:pt>
    <dgm:pt modelId="{CA8BFE73-3E69-4846-8CA5-3DF175418E47}" type="sibTrans" cxnId="{7F4B61DF-9AE2-490C-B686-202406410767}">
      <dgm:prSet/>
      <dgm:spPr/>
      <dgm:t>
        <a:bodyPr/>
        <a:lstStyle/>
        <a:p>
          <a:endParaRPr lang="en-US"/>
        </a:p>
      </dgm:t>
    </dgm:pt>
    <dgm:pt modelId="{2492DBE6-539A-3E42-BC77-D28A7E22C0BD}" type="pres">
      <dgm:prSet presAssocID="{5C4265BC-3801-B94E-94B6-3216E5667D63}" presName="Name0" presStyleCnt="0">
        <dgm:presLayoutVars>
          <dgm:chMax val="7"/>
          <dgm:chPref val="7"/>
          <dgm:dir/>
        </dgm:presLayoutVars>
      </dgm:prSet>
      <dgm:spPr/>
    </dgm:pt>
    <dgm:pt modelId="{4C08FC6C-1E61-EB41-B469-770FB59915BF}" type="pres">
      <dgm:prSet presAssocID="{5C4265BC-3801-B94E-94B6-3216E5667D63}" presName="Name1" presStyleCnt="0"/>
      <dgm:spPr/>
    </dgm:pt>
    <dgm:pt modelId="{1A99167A-00CB-364C-81E0-716AC9075EB2}" type="pres">
      <dgm:prSet presAssocID="{5C4265BC-3801-B94E-94B6-3216E5667D63}" presName="cycle" presStyleCnt="0"/>
      <dgm:spPr/>
    </dgm:pt>
    <dgm:pt modelId="{1BF718F0-0EDE-7040-8A76-DEF2EFB59B40}" type="pres">
      <dgm:prSet presAssocID="{5C4265BC-3801-B94E-94B6-3216E5667D63}" presName="srcNode" presStyleLbl="node1" presStyleIdx="0" presStyleCnt="5"/>
      <dgm:spPr/>
    </dgm:pt>
    <dgm:pt modelId="{C93BD184-735D-1842-80B2-7D0BF83ECCE0}" type="pres">
      <dgm:prSet presAssocID="{5C4265BC-3801-B94E-94B6-3216E5667D63}" presName="conn" presStyleLbl="parChTrans1D2" presStyleIdx="0" presStyleCnt="1"/>
      <dgm:spPr/>
    </dgm:pt>
    <dgm:pt modelId="{4BA05C05-1E84-AC43-ABB6-00382B580AD3}" type="pres">
      <dgm:prSet presAssocID="{5C4265BC-3801-B94E-94B6-3216E5667D63}" presName="extraNode" presStyleLbl="node1" presStyleIdx="0" presStyleCnt="5"/>
      <dgm:spPr/>
    </dgm:pt>
    <dgm:pt modelId="{587A4140-956E-FA44-BDD8-1AB58106F291}" type="pres">
      <dgm:prSet presAssocID="{5C4265BC-3801-B94E-94B6-3216E5667D63}" presName="dstNode" presStyleLbl="node1" presStyleIdx="0" presStyleCnt="5"/>
      <dgm:spPr/>
    </dgm:pt>
    <dgm:pt modelId="{9499BB98-84F1-0E48-9F7B-6EB4C1E75281}" type="pres">
      <dgm:prSet presAssocID="{393498C0-1EC6-2547-BB22-9D22309A9020}" presName="text_1" presStyleLbl="node1" presStyleIdx="0" presStyleCnt="5">
        <dgm:presLayoutVars>
          <dgm:bulletEnabled val="1"/>
        </dgm:presLayoutVars>
      </dgm:prSet>
      <dgm:spPr/>
    </dgm:pt>
    <dgm:pt modelId="{4EBB0114-9DDF-7843-B9D8-BAEA5FDEECC1}" type="pres">
      <dgm:prSet presAssocID="{393498C0-1EC6-2547-BB22-9D22309A9020}" presName="accent_1" presStyleCnt="0"/>
      <dgm:spPr/>
    </dgm:pt>
    <dgm:pt modelId="{B9D57CFF-CCCC-114B-AD91-4580DC63133A}" type="pres">
      <dgm:prSet presAssocID="{393498C0-1EC6-2547-BB22-9D22309A9020}" presName="accentRepeatNode" presStyleLbl="solidFgAcc1" presStyleIdx="0" presStyleCnt="5"/>
      <dgm:spPr>
        <a:prstGeom prst="ellipse">
          <a:avLst/>
        </a:prstGeom>
      </dgm:spPr>
    </dgm:pt>
    <dgm:pt modelId="{1B0436AA-FF51-7043-A00B-B59BBF90B9CF}" type="pres">
      <dgm:prSet presAssocID="{087334B7-EFE0-D145-888A-E47D08296730}" presName="text_2" presStyleLbl="node1" presStyleIdx="1" presStyleCnt="5">
        <dgm:presLayoutVars>
          <dgm:bulletEnabled val="1"/>
        </dgm:presLayoutVars>
      </dgm:prSet>
      <dgm:spPr/>
    </dgm:pt>
    <dgm:pt modelId="{786CB3CA-EC61-6D43-826E-A5A1FC736486}" type="pres">
      <dgm:prSet presAssocID="{087334B7-EFE0-D145-888A-E47D08296730}" presName="accent_2" presStyleCnt="0"/>
      <dgm:spPr/>
    </dgm:pt>
    <dgm:pt modelId="{743376C3-99A5-2548-B401-8B712A044E8F}" type="pres">
      <dgm:prSet presAssocID="{087334B7-EFE0-D145-888A-E47D08296730}" presName="accentRepeatNode" presStyleLbl="solidFgAcc1" presStyleIdx="1" presStyleCnt="5"/>
      <dgm:spPr/>
    </dgm:pt>
    <dgm:pt modelId="{E29BADDF-1DCB-438A-89DB-171F9A607B99}" type="pres">
      <dgm:prSet presAssocID="{110D6861-FB31-FF4A-B689-5552AB0EEC04}" presName="text_3" presStyleLbl="node1" presStyleIdx="2" presStyleCnt="5">
        <dgm:presLayoutVars>
          <dgm:bulletEnabled val="1"/>
        </dgm:presLayoutVars>
      </dgm:prSet>
      <dgm:spPr/>
    </dgm:pt>
    <dgm:pt modelId="{1E0061FF-5D11-4AE4-8E1A-969AEA6B0124}" type="pres">
      <dgm:prSet presAssocID="{110D6861-FB31-FF4A-B689-5552AB0EEC04}" presName="accent_3" presStyleCnt="0"/>
      <dgm:spPr/>
    </dgm:pt>
    <dgm:pt modelId="{19F2D9BE-9239-B64D-AEAC-47D9F0C31BAB}" type="pres">
      <dgm:prSet presAssocID="{110D6861-FB31-FF4A-B689-5552AB0EEC04}" presName="accentRepeatNode" presStyleLbl="solidFgAcc1" presStyleIdx="2" presStyleCnt="5"/>
      <dgm:spPr>
        <a:prstGeom prst="ellipse">
          <a:avLst/>
        </a:prstGeom>
      </dgm:spPr>
    </dgm:pt>
    <dgm:pt modelId="{CEC0E218-36F6-4020-A78C-89D0B5CEEA1D}" type="pres">
      <dgm:prSet presAssocID="{06424F2A-E879-4407-A3F0-79F8618FF2D5}" presName="text_4" presStyleLbl="node1" presStyleIdx="3" presStyleCnt="5">
        <dgm:presLayoutVars>
          <dgm:bulletEnabled val="1"/>
        </dgm:presLayoutVars>
      </dgm:prSet>
      <dgm:spPr/>
    </dgm:pt>
    <dgm:pt modelId="{AB192EB2-FC59-490F-87D5-98958FAD5A35}" type="pres">
      <dgm:prSet presAssocID="{06424F2A-E879-4407-A3F0-79F8618FF2D5}" presName="accent_4" presStyleCnt="0"/>
      <dgm:spPr/>
    </dgm:pt>
    <dgm:pt modelId="{1A167582-EE6B-4D61-BADB-BEB7C6F1A324}" type="pres">
      <dgm:prSet presAssocID="{06424F2A-E879-4407-A3F0-79F8618FF2D5}" presName="accentRepeatNode" presStyleLbl="solidFgAcc1" presStyleIdx="3" presStyleCnt="5"/>
      <dgm:spPr/>
    </dgm:pt>
    <dgm:pt modelId="{B6688CD3-5A3C-411E-8867-0A730BC0A2F7}" type="pres">
      <dgm:prSet presAssocID="{02B0E532-F77A-8448-BC56-79D367E1F0C9}" presName="text_5" presStyleLbl="node1" presStyleIdx="4" presStyleCnt="5">
        <dgm:presLayoutVars>
          <dgm:bulletEnabled val="1"/>
        </dgm:presLayoutVars>
      </dgm:prSet>
      <dgm:spPr/>
    </dgm:pt>
    <dgm:pt modelId="{788B379A-3FD6-466D-BA8D-4391506DB91A}" type="pres">
      <dgm:prSet presAssocID="{02B0E532-F77A-8448-BC56-79D367E1F0C9}" presName="accent_5" presStyleCnt="0"/>
      <dgm:spPr/>
    </dgm:pt>
    <dgm:pt modelId="{9AD4F54A-D37C-324F-BD67-A55898E7ACDB}" type="pres">
      <dgm:prSet presAssocID="{02B0E532-F77A-8448-BC56-79D367E1F0C9}" presName="accentRepeatNode" presStyleLbl="solidFgAcc1" presStyleIdx="4" presStyleCnt="5"/>
      <dgm:spPr/>
    </dgm:pt>
  </dgm:ptLst>
  <dgm:cxnLst>
    <dgm:cxn modelId="{58F3860F-DC57-764F-BAAF-F5E16E84FD7F}" srcId="{5C4265BC-3801-B94E-94B6-3216E5667D63}" destId="{02B0E532-F77A-8448-BC56-79D367E1F0C9}" srcOrd="4" destOrd="0" parTransId="{B8990E98-E72C-5448-9FF6-BE24FE977C70}" sibTransId="{5FA2C706-99EC-9143-97BC-C5A513121F6C}"/>
    <dgm:cxn modelId="{164D6918-F594-D34C-AADB-F112BEBC10C2}" srcId="{5C4265BC-3801-B94E-94B6-3216E5667D63}" destId="{087334B7-EFE0-D145-888A-E47D08296730}" srcOrd="1" destOrd="0" parTransId="{58AC11DE-DE92-A34D-97B7-910E675B3FB3}" sibTransId="{80B24E07-8C34-6F49-8E13-179A3FC82AE8}"/>
    <dgm:cxn modelId="{A7FE0523-BA3F-A840-86DB-D261929B48FD}" type="presOf" srcId="{5C4265BC-3801-B94E-94B6-3216E5667D63}" destId="{2492DBE6-539A-3E42-BC77-D28A7E22C0BD}" srcOrd="0" destOrd="0" presId="urn:microsoft.com/office/officeart/2008/layout/VerticalCurvedList"/>
    <dgm:cxn modelId="{EC0ABB25-F010-482B-8BB2-4DF03164E37D}" type="presOf" srcId="{06424F2A-E879-4407-A3F0-79F8618FF2D5}" destId="{CEC0E218-36F6-4020-A78C-89D0B5CEEA1D}" srcOrd="0" destOrd="0" presId="urn:microsoft.com/office/officeart/2008/layout/VerticalCurvedList"/>
    <dgm:cxn modelId="{60E0F53D-5AFE-104B-B6A1-D7801F154C5C}" srcId="{5C4265BC-3801-B94E-94B6-3216E5667D63}" destId="{393498C0-1EC6-2547-BB22-9D22309A9020}" srcOrd="0" destOrd="0" parTransId="{77ADF34A-ED8F-1A49-84CD-0819905B091B}" sibTransId="{2B41E913-7E02-794E-822A-456EE914A433}"/>
    <dgm:cxn modelId="{2643B279-8B99-1045-96CE-AA7E173368C8}" type="presOf" srcId="{2B41E913-7E02-794E-822A-456EE914A433}" destId="{C93BD184-735D-1842-80B2-7D0BF83ECCE0}" srcOrd="0" destOrd="0" presId="urn:microsoft.com/office/officeart/2008/layout/VerticalCurvedList"/>
    <dgm:cxn modelId="{BA1A3282-55BB-E544-802D-46A4454B7250}" srcId="{5C4265BC-3801-B94E-94B6-3216E5667D63}" destId="{110D6861-FB31-FF4A-B689-5552AB0EEC04}" srcOrd="2" destOrd="0" parTransId="{617EB263-B0BA-944A-B30D-3143A8136299}" sibTransId="{0BC5C7F7-3086-D245-9D9B-B28734639003}"/>
    <dgm:cxn modelId="{49D45F82-B0F0-4B46-8AAF-EA476D63645F}" type="presOf" srcId="{02B0E532-F77A-8448-BC56-79D367E1F0C9}" destId="{B6688CD3-5A3C-411E-8867-0A730BC0A2F7}" srcOrd="0" destOrd="0" presId="urn:microsoft.com/office/officeart/2008/layout/VerticalCurvedList"/>
    <dgm:cxn modelId="{0D9E7A94-91CE-4B4D-9E8E-18250FA80CB9}" type="presOf" srcId="{110D6861-FB31-FF4A-B689-5552AB0EEC04}" destId="{E29BADDF-1DCB-438A-89DB-171F9A607B99}" srcOrd="0" destOrd="0" presId="urn:microsoft.com/office/officeart/2008/layout/VerticalCurvedList"/>
    <dgm:cxn modelId="{62ECBAA3-057C-694E-88E7-0999F0D5B638}" type="presOf" srcId="{393498C0-1EC6-2547-BB22-9D22309A9020}" destId="{9499BB98-84F1-0E48-9F7B-6EB4C1E75281}" srcOrd="0" destOrd="0" presId="urn:microsoft.com/office/officeart/2008/layout/VerticalCurvedList"/>
    <dgm:cxn modelId="{372BD3C9-303B-604D-B925-AE9A088F19B1}" type="presOf" srcId="{087334B7-EFE0-D145-888A-E47D08296730}" destId="{1B0436AA-FF51-7043-A00B-B59BBF90B9CF}" srcOrd="0" destOrd="0" presId="urn:microsoft.com/office/officeart/2008/layout/VerticalCurvedList"/>
    <dgm:cxn modelId="{7F4B61DF-9AE2-490C-B686-202406410767}" srcId="{5C4265BC-3801-B94E-94B6-3216E5667D63}" destId="{06424F2A-E879-4407-A3F0-79F8618FF2D5}" srcOrd="3" destOrd="0" parTransId="{2C7F0577-3EBB-49E0-B3D3-93320E7998DF}" sibTransId="{CA8BFE73-3E69-4846-8CA5-3DF175418E47}"/>
    <dgm:cxn modelId="{93E1329E-4DA9-C741-AB4D-A6F3D75256E9}" type="presParOf" srcId="{2492DBE6-539A-3E42-BC77-D28A7E22C0BD}" destId="{4C08FC6C-1E61-EB41-B469-770FB59915BF}" srcOrd="0" destOrd="0" presId="urn:microsoft.com/office/officeart/2008/layout/VerticalCurvedList"/>
    <dgm:cxn modelId="{6BEF181C-CA02-C147-9FAB-B875BA44D7F2}" type="presParOf" srcId="{4C08FC6C-1E61-EB41-B469-770FB59915BF}" destId="{1A99167A-00CB-364C-81E0-716AC9075EB2}" srcOrd="0" destOrd="0" presId="urn:microsoft.com/office/officeart/2008/layout/VerticalCurvedList"/>
    <dgm:cxn modelId="{27DE071C-68C7-A545-8BEA-F464C7B9B220}" type="presParOf" srcId="{1A99167A-00CB-364C-81E0-716AC9075EB2}" destId="{1BF718F0-0EDE-7040-8A76-DEF2EFB59B40}" srcOrd="0" destOrd="0" presId="urn:microsoft.com/office/officeart/2008/layout/VerticalCurvedList"/>
    <dgm:cxn modelId="{F917BDC4-AB22-DC4D-B2D9-5E6A22AD313A}" type="presParOf" srcId="{1A99167A-00CB-364C-81E0-716AC9075EB2}" destId="{C93BD184-735D-1842-80B2-7D0BF83ECCE0}" srcOrd="1" destOrd="0" presId="urn:microsoft.com/office/officeart/2008/layout/VerticalCurvedList"/>
    <dgm:cxn modelId="{08F4005E-59BE-2148-8BD0-5E1A9FA445F2}" type="presParOf" srcId="{1A99167A-00CB-364C-81E0-716AC9075EB2}" destId="{4BA05C05-1E84-AC43-ABB6-00382B580AD3}" srcOrd="2" destOrd="0" presId="urn:microsoft.com/office/officeart/2008/layout/VerticalCurvedList"/>
    <dgm:cxn modelId="{A3DA2787-FA48-9941-9578-A176D3EE180F}" type="presParOf" srcId="{1A99167A-00CB-364C-81E0-716AC9075EB2}" destId="{587A4140-956E-FA44-BDD8-1AB58106F291}" srcOrd="3" destOrd="0" presId="urn:microsoft.com/office/officeart/2008/layout/VerticalCurvedList"/>
    <dgm:cxn modelId="{1169C4AC-ED75-3B4F-93AB-8C6AF01DA352}" type="presParOf" srcId="{4C08FC6C-1E61-EB41-B469-770FB59915BF}" destId="{9499BB98-84F1-0E48-9F7B-6EB4C1E75281}" srcOrd="1" destOrd="0" presId="urn:microsoft.com/office/officeart/2008/layout/VerticalCurvedList"/>
    <dgm:cxn modelId="{BFBCC8BE-CD4D-D34E-8840-701197BD9964}" type="presParOf" srcId="{4C08FC6C-1E61-EB41-B469-770FB59915BF}" destId="{4EBB0114-9DDF-7843-B9D8-BAEA5FDEECC1}" srcOrd="2" destOrd="0" presId="urn:microsoft.com/office/officeart/2008/layout/VerticalCurvedList"/>
    <dgm:cxn modelId="{9972C070-B47F-2F4B-8FAB-037752DCECA2}" type="presParOf" srcId="{4EBB0114-9DDF-7843-B9D8-BAEA5FDEECC1}" destId="{B9D57CFF-CCCC-114B-AD91-4580DC63133A}" srcOrd="0" destOrd="0" presId="urn:microsoft.com/office/officeart/2008/layout/VerticalCurvedList"/>
    <dgm:cxn modelId="{4EEE4AD7-3C2A-4844-B921-87613CB846E3}" type="presParOf" srcId="{4C08FC6C-1E61-EB41-B469-770FB59915BF}" destId="{1B0436AA-FF51-7043-A00B-B59BBF90B9CF}" srcOrd="3" destOrd="0" presId="urn:microsoft.com/office/officeart/2008/layout/VerticalCurvedList"/>
    <dgm:cxn modelId="{3342AEF6-422B-4B4C-8EF7-13CCD9461AAC}" type="presParOf" srcId="{4C08FC6C-1E61-EB41-B469-770FB59915BF}" destId="{786CB3CA-EC61-6D43-826E-A5A1FC736486}" srcOrd="4" destOrd="0" presId="urn:microsoft.com/office/officeart/2008/layout/VerticalCurvedList"/>
    <dgm:cxn modelId="{72CB6075-8059-7144-AD07-9B8F9054A477}" type="presParOf" srcId="{786CB3CA-EC61-6D43-826E-A5A1FC736486}" destId="{743376C3-99A5-2548-B401-8B712A044E8F}" srcOrd="0" destOrd="0" presId="urn:microsoft.com/office/officeart/2008/layout/VerticalCurvedList"/>
    <dgm:cxn modelId="{9193A4C1-41B7-42CF-9D7D-AE16EAD7840F}" type="presParOf" srcId="{4C08FC6C-1E61-EB41-B469-770FB59915BF}" destId="{E29BADDF-1DCB-438A-89DB-171F9A607B99}" srcOrd="5" destOrd="0" presId="urn:microsoft.com/office/officeart/2008/layout/VerticalCurvedList"/>
    <dgm:cxn modelId="{E6E38B7D-FD25-4A96-847C-F41F4CA84A77}" type="presParOf" srcId="{4C08FC6C-1E61-EB41-B469-770FB59915BF}" destId="{1E0061FF-5D11-4AE4-8E1A-969AEA6B0124}" srcOrd="6" destOrd="0" presId="urn:microsoft.com/office/officeart/2008/layout/VerticalCurvedList"/>
    <dgm:cxn modelId="{598A5C00-58F7-46DF-AC9A-D343A92FE4A2}" type="presParOf" srcId="{1E0061FF-5D11-4AE4-8E1A-969AEA6B0124}" destId="{19F2D9BE-9239-B64D-AEAC-47D9F0C31BAB}" srcOrd="0" destOrd="0" presId="urn:microsoft.com/office/officeart/2008/layout/VerticalCurvedList"/>
    <dgm:cxn modelId="{DD170830-C03D-4E36-8304-C69251DE0C89}" type="presParOf" srcId="{4C08FC6C-1E61-EB41-B469-770FB59915BF}" destId="{CEC0E218-36F6-4020-A78C-89D0B5CEEA1D}" srcOrd="7" destOrd="0" presId="urn:microsoft.com/office/officeart/2008/layout/VerticalCurvedList"/>
    <dgm:cxn modelId="{80AC4D96-F997-43E3-A88D-17DADAC90569}" type="presParOf" srcId="{4C08FC6C-1E61-EB41-B469-770FB59915BF}" destId="{AB192EB2-FC59-490F-87D5-98958FAD5A35}" srcOrd="8" destOrd="0" presId="urn:microsoft.com/office/officeart/2008/layout/VerticalCurvedList"/>
    <dgm:cxn modelId="{652E40BB-ACAF-4B1F-A0F3-25BDFD5DE6A6}" type="presParOf" srcId="{AB192EB2-FC59-490F-87D5-98958FAD5A35}" destId="{1A167582-EE6B-4D61-BADB-BEB7C6F1A324}" srcOrd="0" destOrd="0" presId="urn:microsoft.com/office/officeart/2008/layout/VerticalCurvedList"/>
    <dgm:cxn modelId="{93DC9629-3081-434A-8734-6E9C9D628A08}" type="presParOf" srcId="{4C08FC6C-1E61-EB41-B469-770FB59915BF}" destId="{B6688CD3-5A3C-411E-8867-0A730BC0A2F7}" srcOrd="9" destOrd="0" presId="urn:microsoft.com/office/officeart/2008/layout/VerticalCurvedList"/>
    <dgm:cxn modelId="{3E6DB81D-AE90-4C84-A4F6-0EA91334F17A}" type="presParOf" srcId="{4C08FC6C-1E61-EB41-B469-770FB59915BF}" destId="{788B379A-3FD6-466D-BA8D-4391506DB91A}" srcOrd="10" destOrd="0" presId="urn:microsoft.com/office/officeart/2008/layout/VerticalCurvedList"/>
    <dgm:cxn modelId="{9958EB5F-1F04-4C92-A001-4AC4018B45F3}" type="presParOf" srcId="{788B379A-3FD6-466D-BA8D-4391506DB91A}" destId="{9AD4F54A-D37C-324F-BD67-A55898E7AC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4265BC-3801-B94E-94B6-3216E5667D63}" type="doc">
      <dgm:prSet loTypeId="urn:microsoft.com/office/officeart/2008/layout/VerticalCurvedList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3498C0-1EC6-2547-BB22-9D22309A9020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Teaching was not my career but my passion! After many years in the industry now I am following my dream!</a:t>
          </a:r>
        </a:p>
      </dgm:t>
    </dgm:pt>
    <dgm:pt modelId="{77ADF34A-ED8F-1A49-84CD-0819905B091B}" type="par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1E913-7E02-794E-822A-456EE914A433}" type="sib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D6861-FB31-FF4A-B689-5552AB0EEC04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University campus is bubbling with energy and enthusiasm! Awesome place to be!</a:t>
          </a:r>
        </a:p>
      </dgm:t>
    </dgm:pt>
    <dgm:pt modelId="{617EB263-B0BA-944A-B30D-3143A8136299}" type="parTrans" cxnId="{BA1A3282-55BB-E544-802D-46A4454B725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5C7F7-3086-D245-9D9B-B28734639003}" type="sibTrans" cxnId="{BA1A3282-55BB-E544-802D-46A4454B725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B0E532-F77A-8448-BC56-79D367E1F0C9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future of society… is sitting in this class! What better way to share with the future, even if one might not exist in it! (Time travel? 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)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990E98-E72C-5448-9FF6-BE24FE977C70}" type="parTrans" cxnId="{58F3860F-DC57-764F-BAAF-F5E16E84FD7F}">
      <dgm:prSet/>
      <dgm:spPr/>
      <dgm:t>
        <a:bodyPr/>
        <a:lstStyle/>
        <a:p>
          <a:endParaRPr lang="en-US"/>
        </a:p>
      </dgm:t>
    </dgm:pt>
    <dgm:pt modelId="{5FA2C706-99EC-9143-97BC-C5A513121F6C}" type="sibTrans" cxnId="{58F3860F-DC57-764F-BAAF-F5E16E84FD7F}">
      <dgm:prSet/>
      <dgm:spPr/>
      <dgm:t>
        <a:bodyPr/>
        <a:lstStyle/>
        <a:p>
          <a:endParaRPr lang="en-US"/>
        </a:p>
      </dgm:t>
    </dgm:pt>
    <dgm:pt modelId="{A46CF066-BD94-4606-80E4-D0BB85D85A03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Teaching is a fascinating experience! Knowledge flows between brains! Energy cannot be created or lost… Knowledge can be!</a:t>
          </a:r>
        </a:p>
      </dgm:t>
    </dgm:pt>
    <dgm:pt modelId="{3AB149F0-C217-4701-BA4B-14558A536A76}" type="parTrans" cxnId="{6BD3E061-CC9A-4431-9B54-3DC78753DF4C}">
      <dgm:prSet/>
      <dgm:spPr/>
      <dgm:t>
        <a:bodyPr/>
        <a:lstStyle/>
        <a:p>
          <a:endParaRPr lang="en-US"/>
        </a:p>
      </dgm:t>
    </dgm:pt>
    <dgm:pt modelId="{43F84798-582D-487F-9AEB-D34CACB7E5BA}" type="sibTrans" cxnId="{6BD3E061-CC9A-4431-9B54-3DC78753DF4C}">
      <dgm:prSet/>
      <dgm:spPr/>
      <dgm:t>
        <a:bodyPr/>
        <a:lstStyle/>
        <a:p>
          <a:endParaRPr lang="en-US"/>
        </a:p>
      </dgm:t>
    </dgm:pt>
    <dgm:pt modelId="{7273E3E2-F8C1-4251-9546-6D5A0633A506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Pass on the good fortune I have had during my experiences while sitting on the other side of the class!</a:t>
          </a:r>
        </a:p>
      </dgm:t>
    </dgm:pt>
    <dgm:pt modelId="{48B2A385-B729-4BEA-9857-55BB0F6AA208}" type="parTrans" cxnId="{5262C26B-FDD5-41EF-B12E-020AE28E66D5}">
      <dgm:prSet/>
      <dgm:spPr/>
      <dgm:t>
        <a:bodyPr/>
        <a:lstStyle/>
        <a:p>
          <a:endParaRPr lang="en-US"/>
        </a:p>
      </dgm:t>
    </dgm:pt>
    <dgm:pt modelId="{0780ECE8-730D-4A91-A2F9-69CA25639F1A}" type="sibTrans" cxnId="{5262C26B-FDD5-41EF-B12E-020AE28E66D5}">
      <dgm:prSet/>
      <dgm:spPr/>
      <dgm:t>
        <a:bodyPr/>
        <a:lstStyle/>
        <a:p>
          <a:endParaRPr lang="en-US"/>
        </a:p>
      </dgm:t>
    </dgm:pt>
    <dgm:pt modelId="{2492DBE6-539A-3E42-BC77-D28A7E22C0BD}" type="pres">
      <dgm:prSet presAssocID="{5C4265BC-3801-B94E-94B6-3216E5667D63}" presName="Name0" presStyleCnt="0">
        <dgm:presLayoutVars>
          <dgm:chMax val="7"/>
          <dgm:chPref val="7"/>
          <dgm:dir/>
        </dgm:presLayoutVars>
      </dgm:prSet>
      <dgm:spPr/>
    </dgm:pt>
    <dgm:pt modelId="{4C08FC6C-1E61-EB41-B469-770FB59915BF}" type="pres">
      <dgm:prSet presAssocID="{5C4265BC-3801-B94E-94B6-3216E5667D63}" presName="Name1" presStyleCnt="0"/>
      <dgm:spPr/>
    </dgm:pt>
    <dgm:pt modelId="{1A99167A-00CB-364C-81E0-716AC9075EB2}" type="pres">
      <dgm:prSet presAssocID="{5C4265BC-3801-B94E-94B6-3216E5667D63}" presName="cycle" presStyleCnt="0"/>
      <dgm:spPr/>
    </dgm:pt>
    <dgm:pt modelId="{1BF718F0-0EDE-7040-8A76-DEF2EFB59B40}" type="pres">
      <dgm:prSet presAssocID="{5C4265BC-3801-B94E-94B6-3216E5667D63}" presName="srcNode" presStyleLbl="node1" presStyleIdx="0" presStyleCnt="5"/>
      <dgm:spPr/>
    </dgm:pt>
    <dgm:pt modelId="{C93BD184-735D-1842-80B2-7D0BF83ECCE0}" type="pres">
      <dgm:prSet presAssocID="{5C4265BC-3801-B94E-94B6-3216E5667D63}" presName="conn" presStyleLbl="parChTrans1D2" presStyleIdx="0" presStyleCnt="1"/>
      <dgm:spPr/>
    </dgm:pt>
    <dgm:pt modelId="{4BA05C05-1E84-AC43-ABB6-00382B580AD3}" type="pres">
      <dgm:prSet presAssocID="{5C4265BC-3801-B94E-94B6-3216E5667D63}" presName="extraNode" presStyleLbl="node1" presStyleIdx="0" presStyleCnt="5"/>
      <dgm:spPr/>
    </dgm:pt>
    <dgm:pt modelId="{587A4140-956E-FA44-BDD8-1AB58106F291}" type="pres">
      <dgm:prSet presAssocID="{5C4265BC-3801-B94E-94B6-3216E5667D63}" presName="dstNode" presStyleLbl="node1" presStyleIdx="0" presStyleCnt="5"/>
      <dgm:spPr/>
    </dgm:pt>
    <dgm:pt modelId="{9499BB98-84F1-0E48-9F7B-6EB4C1E75281}" type="pres">
      <dgm:prSet presAssocID="{393498C0-1EC6-2547-BB22-9D22309A9020}" presName="text_1" presStyleLbl="node1" presStyleIdx="0" presStyleCnt="5">
        <dgm:presLayoutVars>
          <dgm:bulletEnabled val="1"/>
        </dgm:presLayoutVars>
      </dgm:prSet>
      <dgm:spPr/>
    </dgm:pt>
    <dgm:pt modelId="{4EBB0114-9DDF-7843-B9D8-BAEA5FDEECC1}" type="pres">
      <dgm:prSet presAssocID="{393498C0-1EC6-2547-BB22-9D22309A9020}" presName="accent_1" presStyleCnt="0"/>
      <dgm:spPr/>
    </dgm:pt>
    <dgm:pt modelId="{B9D57CFF-CCCC-114B-AD91-4580DC63133A}" type="pres">
      <dgm:prSet presAssocID="{393498C0-1EC6-2547-BB22-9D22309A9020}" presName="accentRepeatNode" presStyleLbl="solidFgAcc1" presStyleIdx="0" presStyleCnt="5"/>
      <dgm:spPr>
        <a:prstGeom prst="ellipse">
          <a:avLst/>
        </a:prstGeom>
      </dgm:spPr>
    </dgm:pt>
    <dgm:pt modelId="{344CB4BC-6DE2-4EAE-B6C8-3CA96E175FFF}" type="pres">
      <dgm:prSet presAssocID="{7273E3E2-F8C1-4251-9546-6D5A0633A506}" presName="text_2" presStyleLbl="node1" presStyleIdx="1" presStyleCnt="5">
        <dgm:presLayoutVars>
          <dgm:bulletEnabled val="1"/>
        </dgm:presLayoutVars>
      </dgm:prSet>
      <dgm:spPr/>
    </dgm:pt>
    <dgm:pt modelId="{871411FD-F3C8-47AC-A11C-8B7246630AAA}" type="pres">
      <dgm:prSet presAssocID="{7273E3E2-F8C1-4251-9546-6D5A0633A506}" presName="accent_2" presStyleCnt="0"/>
      <dgm:spPr/>
    </dgm:pt>
    <dgm:pt modelId="{FE14EDB2-8980-40C5-9C1C-0F5763C4ED10}" type="pres">
      <dgm:prSet presAssocID="{7273E3E2-F8C1-4251-9546-6D5A0633A506}" presName="accentRepeatNode" presStyleLbl="solidFgAcc1" presStyleIdx="1" presStyleCnt="5"/>
      <dgm:spPr/>
    </dgm:pt>
    <dgm:pt modelId="{3EDA2638-27C6-44CF-8F09-E44313ED70AC}" type="pres">
      <dgm:prSet presAssocID="{110D6861-FB31-FF4A-B689-5552AB0EEC04}" presName="text_3" presStyleLbl="node1" presStyleIdx="2" presStyleCnt="5">
        <dgm:presLayoutVars>
          <dgm:bulletEnabled val="1"/>
        </dgm:presLayoutVars>
      </dgm:prSet>
      <dgm:spPr/>
    </dgm:pt>
    <dgm:pt modelId="{CEA282E6-B9F2-4A7F-BA46-5852F4A3B152}" type="pres">
      <dgm:prSet presAssocID="{110D6861-FB31-FF4A-B689-5552AB0EEC04}" presName="accent_3" presStyleCnt="0"/>
      <dgm:spPr/>
    </dgm:pt>
    <dgm:pt modelId="{19F2D9BE-9239-B64D-AEAC-47D9F0C31BAB}" type="pres">
      <dgm:prSet presAssocID="{110D6861-FB31-FF4A-B689-5552AB0EEC04}" presName="accentRepeatNode" presStyleLbl="solidFgAcc1" presStyleIdx="2" presStyleCnt="5"/>
      <dgm:spPr>
        <a:prstGeom prst="ellipse">
          <a:avLst/>
        </a:prstGeom>
      </dgm:spPr>
    </dgm:pt>
    <dgm:pt modelId="{27F12E94-C752-4F1E-8C96-9574234A11BB}" type="pres">
      <dgm:prSet presAssocID="{A46CF066-BD94-4606-80E4-D0BB85D85A03}" presName="text_4" presStyleLbl="node1" presStyleIdx="3" presStyleCnt="5">
        <dgm:presLayoutVars>
          <dgm:bulletEnabled val="1"/>
        </dgm:presLayoutVars>
      </dgm:prSet>
      <dgm:spPr/>
    </dgm:pt>
    <dgm:pt modelId="{B86ACD5B-42EF-4D3C-9BEB-2F1CB69CDA47}" type="pres">
      <dgm:prSet presAssocID="{A46CF066-BD94-4606-80E4-D0BB85D85A03}" presName="accent_4" presStyleCnt="0"/>
      <dgm:spPr/>
    </dgm:pt>
    <dgm:pt modelId="{538800E7-B5AC-4360-BA81-F86388671669}" type="pres">
      <dgm:prSet presAssocID="{A46CF066-BD94-4606-80E4-D0BB85D85A03}" presName="accentRepeatNode" presStyleLbl="solidFgAcc1" presStyleIdx="3" presStyleCnt="5"/>
      <dgm:spPr/>
    </dgm:pt>
    <dgm:pt modelId="{AD76E353-C00D-49ED-8565-1C0E2994C336}" type="pres">
      <dgm:prSet presAssocID="{02B0E532-F77A-8448-BC56-79D367E1F0C9}" presName="text_5" presStyleLbl="node1" presStyleIdx="4" presStyleCnt="5">
        <dgm:presLayoutVars>
          <dgm:bulletEnabled val="1"/>
        </dgm:presLayoutVars>
      </dgm:prSet>
      <dgm:spPr/>
    </dgm:pt>
    <dgm:pt modelId="{CD5D3925-5F5F-4D3A-9C85-28C6BADA5C11}" type="pres">
      <dgm:prSet presAssocID="{02B0E532-F77A-8448-BC56-79D367E1F0C9}" presName="accent_5" presStyleCnt="0"/>
      <dgm:spPr/>
    </dgm:pt>
    <dgm:pt modelId="{9AD4F54A-D37C-324F-BD67-A55898E7ACDB}" type="pres">
      <dgm:prSet presAssocID="{02B0E532-F77A-8448-BC56-79D367E1F0C9}" presName="accentRepeatNode" presStyleLbl="solidFgAcc1" presStyleIdx="4" presStyleCnt="5"/>
      <dgm:spPr/>
    </dgm:pt>
  </dgm:ptLst>
  <dgm:cxnLst>
    <dgm:cxn modelId="{58F3860F-DC57-764F-BAAF-F5E16E84FD7F}" srcId="{5C4265BC-3801-B94E-94B6-3216E5667D63}" destId="{02B0E532-F77A-8448-BC56-79D367E1F0C9}" srcOrd="4" destOrd="0" parTransId="{B8990E98-E72C-5448-9FF6-BE24FE977C70}" sibTransId="{5FA2C706-99EC-9143-97BC-C5A513121F6C}"/>
    <dgm:cxn modelId="{A6AE1E10-AEAD-4B5C-948A-4E0D6E9A9F86}" type="presOf" srcId="{110D6861-FB31-FF4A-B689-5552AB0EEC04}" destId="{3EDA2638-27C6-44CF-8F09-E44313ED70AC}" srcOrd="0" destOrd="0" presId="urn:microsoft.com/office/officeart/2008/layout/VerticalCurvedList"/>
    <dgm:cxn modelId="{0D038716-D871-4D77-994B-1223F2FB2F6B}" type="presOf" srcId="{A46CF066-BD94-4606-80E4-D0BB85D85A03}" destId="{27F12E94-C752-4F1E-8C96-9574234A11BB}" srcOrd="0" destOrd="0" presId="urn:microsoft.com/office/officeart/2008/layout/VerticalCurvedList"/>
    <dgm:cxn modelId="{A7FE0523-BA3F-A840-86DB-D261929B48FD}" type="presOf" srcId="{5C4265BC-3801-B94E-94B6-3216E5667D63}" destId="{2492DBE6-539A-3E42-BC77-D28A7E22C0BD}" srcOrd="0" destOrd="0" presId="urn:microsoft.com/office/officeart/2008/layout/VerticalCurvedList"/>
    <dgm:cxn modelId="{60E0F53D-5AFE-104B-B6A1-D7801F154C5C}" srcId="{5C4265BC-3801-B94E-94B6-3216E5667D63}" destId="{393498C0-1EC6-2547-BB22-9D22309A9020}" srcOrd="0" destOrd="0" parTransId="{77ADF34A-ED8F-1A49-84CD-0819905B091B}" sibTransId="{2B41E913-7E02-794E-822A-456EE914A433}"/>
    <dgm:cxn modelId="{6BD3E061-CC9A-4431-9B54-3DC78753DF4C}" srcId="{5C4265BC-3801-B94E-94B6-3216E5667D63}" destId="{A46CF066-BD94-4606-80E4-D0BB85D85A03}" srcOrd="3" destOrd="0" parTransId="{3AB149F0-C217-4701-BA4B-14558A536A76}" sibTransId="{43F84798-582D-487F-9AEB-D34CACB7E5BA}"/>
    <dgm:cxn modelId="{5262C26B-FDD5-41EF-B12E-020AE28E66D5}" srcId="{5C4265BC-3801-B94E-94B6-3216E5667D63}" destId="{7273E3E2-F8C1-4251-9546-6D5A0633A506}" srcOrd="1" destOrd="0" parTransId="{48B2A385-B729-4BEA-9857-55BB0F6AA208}" sibTransId="{0780ECE8-730D-4A91-A2F9-69CA25639F1A}"/>
    <dgm:cxn modelId="{8811AC55-ED43-449F-BFC1-8260DA4E0132}" type="presOf" srcId="{7273E3E2-F8C1-4251-9546-6D5A0633A506}" destId="{344CB4BC-6DE2-4EAE-B6C8-3CA96E175FFF}" srcOrd="0" destOrd="0" presId="urn:microsoft.com/office/officeart/2008/layout/VerticalCurvedList"/>
    <dgm:cxn modelId="{2643B279-8B99-1045-96CE-AA7E173368C8}" type="presOf" srcId="{2B41E913-7E02-794E-822A-456EE914A433}" destId="{C93BD184-735D-1842-80B2-7D0BF83ECCE0}" srcOrd="0" destOrd="0" presId="urn:microsoft.com/office/officeart/2008/layout/VerticalCurvedList"/>
    <dgm:cxn modelId="{BA1A3282-55BB-E544-802D-46A4454B7250}" srcId="{5C4265BC-3801-B94E-94B6-3216E5667D63}" destId="{110D6861-FB31-FF4A-B689-5552AB0EEC04}" srcOrd="2" destOrd="0" parTransId="{617EB263-B0BA-944A-B30D-3143A8136299}" sibTransId="{0BC5C7F7-3086-D245-9D9B-B28734639003}"/>
    <dgm:cxn modelId="{62ECBAA3-057C-694E-88E7-0999F0D5B638}" type="presOf" srcId="{393498C0-1EC6-2547-BB22-9D22309A9020}" destId="{9499BB98-84F1-0E48-9F7B-6EB4C1E75281}" srcOrd="0" destOrd="0" presId="urn:microsoft.com/office/officeart/2008/layout/VerticalCurvedList"/>
    <dgm:cxn modelId="{A0C400E4-9FBD-49BC-A65C-F9A9D85DF2DE}" type="presOf" srcId="{02B0E532-F77A-8448-BC56-79D367E1F0C9}" destId="{AD76E353-C00D-49ED-8565-1C0E2994C336}" srcOrd="0" destOrd="0" presId="urn:microsoft.com/office/officeart/2008/layout/VerticalCurvedList"/>
    <dgm:cxn modelId="{93E1329E-4DA9-C741-AB4D-A6F3D75256E9}" type="presParOf" srcId="{2492DBE6-539A-3E42-BC77-D28A7E22C0BD}" destId="{4C08FC6C-1E61-EB41-B469-770FB59915BF}" srcOrd="0" destOrd="0" presId="urn:microsoft.com/office/officeart/2008/layout/VerticalCurvedList"/>
    <dgm:cxn modelId="{6BEF181C-CA02-C147-9FAB-B875BA44D7F2}" type="presParOf" srcId="{4C08FC6C-1E61-EB41-B469-770FB59915BF}" destId="{1A99167A-00CB-364C-81E0-716AC9075EB2}" srcOrd="0" destOrd="0" presId="urn:microsoft.com/office/officeart/2008/layout/VerticalCurvedList"/>
    <dgm:cxn modelId="{27DE071C-68C7-A545-8BEA-F464C7B9B220}" type="presParOf" srcId="{1A99167A-00CB-364C-81E0-716AC9075EB2}" destId="{1BF718F0-0EDE-7040-8A76-DEF2EFB59B40}" srcOrd="0" destOrd="0" presId="urn:microsoft.com/office/officeart/2008/layout/VerticalCurvedList"/>
    <dgm:cxn modelId="{F917BDC4-AB22-DC4D-B2D9-5E6A22AD313A}" type="presParOf" srcId="{1A99167A-00CB-364C-81E0-716AC9075EB2}" destId="{C93BD184-735D-1842-80B2-7D0BF83ECCE0}" srcOrd="1" destOrd="0" presId="urn:microsoft.com/office/officeart/2008/layout/VerticalCurvedList"/>
    <dgm:cxn modelId="{08F4005E-59BE-2148-8BD0-5E1A9FA445F2}" type="presParOf" srcId="{1A99167A-00CB-364C-81E0-716AC9075EB2}" destId="{4BA05C05-1E84-AC43-ABB6-00382B580AD3}" srcOrd="2" destOrd="0" presId="urn:microsoft.com/office/officeart/2008/layout/VerticalCurvedList"/>
    <dgm:cxn modelId="{A3DA2787-FA48-9941-9578-A176D3EE180F}" type="presParOf" srcId="{1A99167A-00CB-364C-81E0-716AC9075EB2}" destId="{587A4140-956E-FA44-BDD8-1AB58106F291}" srcOrd="3" destOrd="0" presId="urn:microsoft.com/office/officeart/2008/layout/VerticalCurvedList"/>
    <dgm:cxn modelId="{1169C4AC-ED75-3B4F-93AB-8C6AF01DA352}" type="presParOf" srcId="{4C08FC6C-1E61-EB41-B469-770FB59915BF}" destId="{9499BB98-84F1-0E48-9F7B-6EB4C1E75281}" srcOrd="1" destOrd="0" presId="urn:microsoft.com/office/officeart/2008/layout/VerticalCurvedList"/>
    <dgm:cxn modelId="{BFBCC8BE-CD4D-D34E-8840-701197BD9964}" type="presParOf" srcId="{4C08FC6C-1E61-EB41-B469-770FB59915BF}" destId="{4EBB0114-9DDF-7843-B9D8-BAEA5FDEECC1}" srcOrd="2" destOrd="0" presId="urn:microsoft.com/office/officeart/2008/layout/VerticalCurvedList"/>
    <dgm:cxn modelId="{9972C070-B47F-2F4B-8FAB-037752DCECA2}" type="presParOf" srcId="{4EBB0114-9DDF-7843-B9D8-BAEA5FDEECC1}" destId="{B9D57CFF-CCCC-114B-AD91-4580DC63133A}" srcOrd="0" destOrd="0" presId="urn:microsoft.com/office/officeart/2008/layout/VerticalCurvedList"/>
    <dgm:cxn modelId="{78F53FB7-1B9E-42E9-9542-6D896517C15C}" type="presParOf" srcId="{4C08FC6C-1E61-EB41-B469-770FB59915BF}" destId="{344CB4BC-6DE2-4EAE-B6C8-3CA96E175FFF}" srcOrd="3" destOrd="0" presId="urn:microsoft.com/office/officeart/2008/layout/VerticalCurvedList"/>
    <dgm:cxn modelId="{B4BA02F5-6DE7-4FAA-B05E-E96BAB187559}" type="presParOf" srcId="{4C08FC6C-1E61-EB41-B469-770FB59915BF}" destId="{871411FD-F3C8-47AC-A11C-8B7246630AAA}" srcOrd="4" destOrd="0" presId="urn:microsoft.com/office/officeart/2008/layout/VerticalCurvedList"/>
    <dgm:cxn modelId="{168E3F6E-BB9E-4FE2-B64B-59B4B9BAA6B9}" type="presParOf" srcId="{871411FD-F3C8-47AC-A11C-8B7246630AAA}" destId="{FE14EDB2-8980-40C5-9C1C-0F5763C4ED10}" srcOrd="0" destOrd="0" presId="urn:microsoft.com/office/officeart/2008/layout/VerticalCurvedList"/>
    <dgm:cxn modelId="{DA1A098A-7FD4-48DC-806C-7411BC944DCA}" type="presParOf" srcId="{4C08FC6C-1E61-EB41-B469-770FB59915BF}" destId="{3EDA2638-27C6-44CF-8F09-E44313ED70AC}" srcOrd="5" destOrd="0" presId="urn:microsoft.com/office/officeart/2008/layout/VerticalCurvedList"/>
    <dgm:cxn modelId="{88BC0BB6-2B11-41B1-B970-64827129D155}" type="presParOf" srcId="{4C08FC6C-1E61-EB41-B469-770FB59915BF}" destId="{CEA282E6-B9F2-4A7F-BA46-5852F4A3B152}" srcOrd="6" destOrd="0" presId="urn:microsoft.com/office/officeart/2008/layout/VerticalCurvedList"/>
    <dgm:cxn modelId="{44C56F25-31F6-4D96-B9C6-1832C3BD999C}" type="presParOf" srcId="{CEA282E6-B9F2-4A7F-BA46-5852F4A3B152}" destId="{19F2D9BE-9239-B64D-AEAC-47D9F0C31BAB}" srcOrd="0" destOrd="0" presId="urn:microsoft.com/office/officeart/2008/layout/VerticalCurvedList"/>
    <dgm:cxn modelId="{EC7128C7-B62C-45F9-8818-7A8518413BA2}" type="presParOf" srcId="{4C08FC6C-1E61-EB41-B469-770FB59915BF}" destId="{27F12E94-C752-4F1E-8C96-9574234A11BB}" srcOrd="7" destOrd="0" presId="urn:microsoft.com/office/officeart/2008/layout/VerticalCurvedList"/>
    <dgm:cxn modelId="{6F8A8BC7-092D-4803-851A-243607735606}" type="presParOf" srcId="{4C08FC6C-1E61-EB41-B469-770FB59915BF}" destId="{B86ACD5B-42EF-4D3C-9BEB-2F1CB69CDA47}" srcOrd="8" destOrd="0" presId="urn:microsoft.com/office/officeart/2008/layout/VerticalCurvedList"/>
    <dgm:cxn modelId="{809D432E-3136-4EE2-AEBF-90EA5037D739}" type="presParOf" srcId="{B86ACD5B-42EF-4D3C-9BEB-2F1CB69CDA47}" destId="{538800E7-B5AC-4360-BA81-F86388671669}" srcOrd="0" destOrd="0" presId="urn:microsoft.com/office/officeart/2008/layout/VerticalCurvedList"/>
    <dgm:cxn modelId="{997CB8CE-0ED3-4B48-ACCA-25C9DC6E6A25}" type="presParOf" srcId="{4C08FC6C-1E61-EB41-B469-770FB59915BF}" destId="{AD76E353-C00D-49ED-8565-1C0E2994C336}" srcOrd="9" destOrd="0" presId="urn:microsoft.com/office/officeart/2008/layout/VerticalCurvedList"/>
    <dgm:cxn modelId="{235EE235-EF79-47F0-888E-3CC95F408660}" type="presParOf" srcId="{4C08FC6C-1E61-EB41-B469-770FB59915BF}" destId="{CD5D3925-5F5F-4D3A-9C85-28C6BADA5C11}" srcOrd="10" destOrd="0" presId="urn:microsoft.com/office/officeart/2008/layout/VerticalCurvedList"/>
    <dgm:cxn modelId="{2E04F159-E250-4D22-8955-7545F1513E23}" type="presParOf" srcId="{CD5D3925-5F5F-4D3A-9C85-28C6BADA5C11}" destId="{9AD4F54A-D37C-324F-BD67-A55898E7AC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4265BC-3801-B94E-94B6-3216E5667D63}" type="doc">
      <dgm:prSet loTypeId="urn:microsoft.com/office/officeart/2008/layout/VerticalCurvedList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3498C0-1EC6-2547-BB22-9D22309A9020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Get excited about learning, do not worry about grades!</a:t>
          </a:r>
        </a:p>
        <a:p>
          <a:pPr rtl="0"/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rtl="0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 decades later, you will not remember what grade you got in this class. But hopefully you will remember the concepts!</a:t>
          </a:r>
        </a:p>
      </dgm:t>
    </dgm:pt>
    <dgm:pt modelId="{77ADF34A-ED8F-1A49-84CD-0819905B091B}" type="par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1E913-7E02-794E-822A-456EE914A433}" type="sibTrans" cxnId="{60E0F53D-5AFE-104B-B6A1-D7801F154C5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92DBE6-539A-3E42-BC77-D28A7E22C0BD}" type="pres">
      <dgm:prSet presAssocID="{5C4265BC-3801-B94E-94B6-3216E5667D63}" presName="Name0" presStyleCnt="0">
        <dgm:presLayoutVars>
          <dgm:chMax val="7"/>
          <dgm:chPref val="7"/>
          <dgm:dir/>
        </dgm:presLayoutVars>
      </dgm:prSet>
      <dgm:spPr/>
    </dgm:pt>
    <dgm:pt modelId="{4C08FC6C-1E61-EB41-B469-770FB59915BF}" type="pres">
      <dgm:prSet presAssocID="{5C4265BC-3801-B94E-94B6-3216E5667D63}" presName="Name1" presStyleCnt="0"/>
      <dgm:spPr/>
    </dgm:pt>
    <dgm:pt modelId="{1A99167A-00CB-364C-81E0-716AC9075EB2}" type="pres">
      <dgm:prSet presAssocID="{5C4265BC-3801-B94E-94B6-3216E5667D63}" presName="cycle" presStyleCnt="0"/>
      <dgm:spPr/>
    </dgm:pt>
    <dgm:pt modelId="{1BF718F0-0EDE-7040-8A76-DEF2EFB59B40}" type="pres">
      <dgm:prSet presAssocID="{5C4265BC-3801-B94E-94B6-3216E5667D63}" presName="srcNode" presStyleLbl="node1" presStyleIdx="0" presStyleCnt="1"/>
      <dgm:spPr/>
    </dgm:pt>
    <dgm:pt modelId="{C93BD184-735D-1842-80B2-7D0BF83ECCE0}" type="pres">
      <dgm:prSet presAssocID="{5C4265BC-3801-B94E-94B6-3216E5667D63}" presName="conn" presStyleLbl="parChTrans1D2" presStyleIdx="0" presStyleCnt="1"/>
      <dgm:spPr/>
    </dgm:pt>
    <dgm:pt modelId="{4BA05C05-1E84-AC43-ABB6-00382B580AD3}" type="pres">
      <dgm:prSet presAssocID="{5C4265BC-3801-B94E-94B6-3216E5667D63}" presName="extraNode" presStyleLbl="node1" presStyleIdx="0" presStyleCnt="1"/>
      <dgm:spPr/>
    </dgm:pt>
    <dgm:pt modelId="{587A4140-956E-FA44-BDD8-1AB58106F291}" type="pres">
      <dgm:prSet presAssocID="{5C4265BC-3801-B94E-94B6-3216E5667D63}" presName="dstNode" presStyleLbl="node1" presStyleIdx="0" presStyleCnt="1"/>
      <dgm:spPr/>
    </dgm:pt>
    <dgm:pt modelId="{9499BB98-84F1-0E48-9F7B-6EB4C1E75281}" type="pres">
      <dgm:prSet presAssocID="{393498C0-1EC6-2547-BB22-9D22309A9020}" presName="text_1" presStyleLbl="node1" presStyleIdx="0" presStyleCnt="1">
        <dgm:presLayoutVars>
          <dgm:bulletEnabled val="1"/>
        </dgm:presLayoutVars>
      </dgm:prSet>
      <dgm:spPr/>
    </dgm:pt>
    <dgm:pt modelId="{4EBB0114-9DDF-7843-B9D8-BAEA5FDEECC1}" type="pres">
      <dgm:prSet presAssocID="{393498C0-1EC6-2547-BB22-9D22309A9020}" presName="accent_1" presStyleCnt="0"/>
      <dgm:spPr/>
    </dgm:pt>
    <dgm:pt modelId="{B9D57CFF-CCCC-114B-AD91-4580DC63133A}" type="pres">
      <dgm:prSet presAssocID="{393498C0-1EC6-2547-BB22-9D22309A9020}" presName="accentRepeatNode" presStyleLbl="solidFgAcc1" presStyleIdx="0" presStyleCnt="1"/>
      <dgm:spPr>
        <a:prstGeom prst="ellipse">
          <a:avLst/>
        </a:prstGeom>
      </dgm:spPr>
    </dgm:pt>
  </dgm:ptLst>
  <dgm:cxnLst>
    <dgm:cxn modelId="{A7FE0523-BA3F-A840-86DB-D261929B48FD}" type="presOf" srcId="{5C4265BC-3801-B94E-94B6-3216E5667D63}" destId="{2492DBE6-539A-3E42-BC77-D28A7E22C0BD}" srcOrd="0" destOrd="0" presId="urn:microsoft.com/office/officeart/2008/layout/VerticalCurvedList"/>
    <dgm:cxn modelId="{60E0F53D-5AFE-104B-B6A1-D7801F154C5C}" srcId="{5C4265BC-3801-B94E-94B6-3216E5667D63}" destId="{393498C0-1EC6-2547-BB22-9D22309A9020}" srcOrd="0" destOrd="0" parTransId="{77ADF34A-ED8F-1A49-84CD-0819905B091B}" sibTransId="{2B41E913-7E02-794E-822A-456EE914A433}"/>
    <dgm:cxn modelId="{2643B279-8B99-1045-96CE-AA7E173368C8}" type="presOf" srcId="{2B41E913-7E02-794E-822A-456EE914A433}" destId="{C93BD184-735D-1842-80B2-7D0BF83ECCE0}" srcOrd="0" destOrd="0" presId="urn:microsoft.com/office/officeart/2008/layout/VerticalCurvedList"/>
    <dgm:cxn modelId="{62ECBAA3-057C-694E-88E7-0999F0D5B638}" type="presOf" srcId="{393498C0-1EC6-2547-BB22-9D22309A9020}" destId="{9499BB98-84F1-0E48-9F7B-6EB4C1E75281}" srcOrd="0" destOrd="0" presId="urn:microsoft.com/office/officeart/2008/layout/VerticalCurvedList"/>
    <dgm:cxn modelId="{93E1329E-4DA9-C741-AB4D-A6F3D75256E9}" type="presParOf" srcId="{2492DBE6-539A-3E42-BC77-D28A7E22C0BD}" destId="{4C08FC6C-1E61-EB41-B469-770FB59915BF}" srcOrd="0" destOrd="0" presId="urn:microsoft.com/office/officeart/2008/layout/VerticalCurvedList"/>
    <dgm:cxn modelId="{6BEF181C-CA02-C147-9FAB-B875BA44D7F2}" type="presParOf" srcId="{4C08FC6C-1E61-EB41-B469-770FB59915BF}" destId="{1A99167A-00CB-364C-81E0-716AC9075EB2}" srcOrd="0" destOrd="0" presId="urn:microsoft.com/office/officeart/2008/layout/VerticalCurvedList"/>
    <dgm:cxn modelId="{27DE071C-68C7-A545-8BEA-F464C7B9B220}" type="presParOf" srcId="{1A99167A-00CB-364C-81E0-716AC9075EB2}" destId="{1BF718F0-0EDE-7040-8A76-DEF2EFB59B40}" srcOrd="0" destOrd="0" presId="urn:microsoft.com/office/officeart/2008/layout/VerticalCurvedList"/>
    <dgm:cxn modelId="{F917BDC4-AB22-DC4D-B2D9-5E6A22AD313A}" type="presParOf" srcId="{1A99167A-00CB-364C-81E0-716AC9075EB2}" destId="{C93BD184-735D-1842-80B2-7D0BF83ECCE0}" srcOrd="1" destOrd="0" presId="urn:microsoft.com/office/officeart/2008/layout/VerticalCurvedList"/>
    <dgm:cxn modelId="{08F4005E-59BE-2148-8BD0-5E1A9FA445F2}" type="presParOf" srcId="{1A99167A-00CB-364C-81E0-716AC9075EB2}" destId="{4BA05C05-1E84-AC43-ABB6-00382B580AD3}" srcOrd="2" destOrd="0" presId="urn:microsoft.com/office/officeart/2008/layout/VerticalCurvedList"/>
    <dgm:cxn modelId="{A3DA2787-FA48-9941-9578-A176D3EE180F}" type="presParOf" srcId="{1A99167A-00CB-364C-81E0-716AC9075EB2}" destId="{587A4140-956E-FA44-BDD8-1AB58106F291}" srcOrd="3" destOrd="0" presId="urn:microsoft.com/office/officeart/2008/layout/VerticalCurvedList"/>
    <dgm:cxn modelId="{1169C4AC-ED75-3B4F-93AB-8C6AF01DA352}" type="presParOf" srcId="{4C08FC6C-1E61-EB41-B469-770FB59915BF}" destId="{9499BB98-84F1-0E48-9F7B-6EB4C1E75281}" srcOrd="1" destOrd="0" presId="urn:microsoft.com/office/officeart/2008/layout/VerticalCurvedList"/>
    <dgm:cxn modelId="{BFBCC8BE-CD4D-D34E-8840-701197BD9964}" type="presParOf" srcId="{4C08FC6C-1E61-EB41-B469-770FB59915BF}" destId="{4EBB0114-9DDF-7843-B9D8-BAEA5FDEECC1}" srcOrd="2" destOrd="0" presId="urn:microsoft.com/office/officeart/2008/layout/VerticalCurvedList"/>
    <dgm:cxn modelId="{9972C070-B47F-2F4B-8FAB-037752DCECA2}" type="presParOf" srcId="{4EBB0114-9DDF-7843-B9D8-BAEA5FDEECC1}" destId="{B9D57CFF-CCCC-114B-AD91-4580DC6313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D184-735D-1842-80B2-7D0BF83ECCE0}">
      <dsp:nvSpPr>
        <dsp:cNvPr id="0" name=""/>
        <dsp:cNvSpPr/>
      </dsp:nvSpPr>
      <dsp:spPr>
        <a:xfrm>
          <a:off x="-6102383" y="-933671"/>
          <a:ext cx="7264268" cy="726426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9BB98-84F1-0E48-9F7B-6EB4C1E75281}">
      <dsp:nvSpPr>
        <dsp:cNvPr id="0" name=""/>
        <dsp:cNvSpPr/>
      </dsp:nvSpPr>
      <dsp:spPr>
        <a:xfrm>
          <a:off x="507708" y="337199"/>
          <a:ext cx="7955123" cy="6748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64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management is a critical business &amp; technology skill for business analysts</a:t>
          </a:r>
        </a:p>
      </dsp:txBody>
      <dsp:txXfrm>
        <a:off x="507708" y="337199"/>
        <a:ext cx="7955123" cy="674831"/>
      </dsp:txXfrm>
    </dsp:sp>
    <dsp:sp modelId="{B9D57CFF-CCCC-114B-AD91-4580DC63133A}">
      <dsp:nvSpPr>
        <dsp:cNvPr id="0" name=""/>
        <dsp:cNvSpPr/>
      </dsp:nvSpPr>
      <dsp:spPr>
        <a:xfrm>
          <a:off x="85938" y="252845"/>
          <a:ext cx="843539" cy="843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677547-F3DD-3E43-8079-1F55B23F08D8}">
      <dsp:nvSpPr>
        <dsp:cNvPr id="0" name=""/>
        <dsp:cNvSpPr/>
      </dsp:nvSpPr>
      <dsp:spPr>
        <a:xfrm>
          <a:off x="991273" y="1349123"/>
          <a:ext cx="7471559" cy="6748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64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rate of data captured in the world is growing exponentially – volume, velocity, variety, veracity, value</a:t>
          </a:r>
        </a:p>
      </dsp:txBody>
      <dsp:txXfrm>
        <a:off x="991273" y="1349123"/>
        <a:ext cx="7471559" cy="674831"/>
      </dsp:txXfrm>
    </dsp:sp>
    <dsp:sp modelId="{A05B0F7A-3BB6-934F-B7B7-4AB545F20532}">
      <dsp:nvSpPr>
        <dsp:cNvPr id="0" name=""/>
        <dsp:cNvSpPr/>
      </dsp:nvSpPr>
      <dsp:spPr>
        <a:xfrm>
          <a:off x="569503" y="1264769"/>
          <a:ext cx="843539" cy="843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D255CD-50D9-E347-BE6F-438A05FAACA2}">
      <dsp:nvSpPr>
        <dsp:cNvPr id="0" name=""/>
        <dsp:cNvSpPr/>
      </dsp:nvSpPr>
      <dsp:spPr>
        <a:xfrm>
          <a:off x="1139688" y="2361047"/>
          <a:ext cx="7323143" cy="6748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64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 need to harness relational and non-relational technology – SQL and NoSQL</a:t>
          </a:r>
        </a:p>
      </dsp:txBody>
      <dsp:txXfrm>
        <a:off x="1139688" y="2361047"/>
        <a:ext cx="7323143" cy="674831"/>
      </dsp:txXfrm>
    </dsp:sp>
    <dsp:sp modelId="{603CB74E-1F1C-124D-99E6-266FAFDDAEDB}">
      <dsp:nvSpPr>
        <dsp:cNvPr id="0" name=""/>
        <dsp:cNvSpPr/>
      </dsp:nvSpPr>
      <dsp:spPr>
        <a:xfrm>
          <a:off x="717918" y="2276693"/>
          <a:ext cx="843539" cy="843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EA7BBF-E356-D24C-B49E-031DE7BD8CAD}">
      <dsp:nvSpPr>
        <dsp:cNvPr id="0" name=""/>
        <dsp:cNvSpPr/>
      </dsp:nvSpPr>
      <dsp:spPr>
        <a:xfrm>
          <a:off x="991273" y="3372970"/>
          <a:ext cx="7471559" cy="6748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64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 governance, ethics, security and privacy practices are critical</a:t>
          </a:r>
        </a:p>
      </dsp:txBody>
      <dsp:txXfrm>
        <a:off x="991273" y="3372970"/>
        <a:ext cx="7471559" cy="674831"/>
      </dsp:txXfrm>
    </dsp:sp>
    <dsp:sp modelId="{4FCEE525-4596-064D-B79B-47D08EB23208}">
      <dsp:nvSpPr>
        <dsp:cNvPr id="0" name=""/>
        <dsp:cNvSpPr/>
      </dsp:nvSpPr>
      <dsp:spPr>
        <a:xfrm>
          <a:off x="569503" y="3288616"/>
          <a:ext cx="843539" cy="843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F0771E-0BF9-5744-8AD5-F456BD64B258}">
      <dsp:nvSpPr>
        <dsp:cNvPr id="0" name=""/>
        <dsp:cNvSpPr/>
      </dsp:nvSpPr>
      <dsp:spPr>
        <a:xfrm>
          <a:off x="507708" y="4384894"/>
          <a:ext cx="7955123" cy="6748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64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Technology is necessary but not sufficient</a:t>
          </a:r>
        </a:p>
      </dsp:txBody>
      <dsp:txXfrm>
        <a:off x="507708" y="4384894"/>
        <a:ext cx="7955123" cy="674831"/>
      </dsp:txXfrm>
    </dsp:sp>
    <dsp:sp modelId="{73C82495-C4C6-1F40-A8B9-0174DC732A7A}">
      <dsp:nvSpPr>
        <dsp:cNvPr id="0" name=""/>
        <dsp:cNvSpPr/>
      </dsp:nvSpPr>
      <dsp:spPr>
        <a:xfrm>
          <a:off x="85938" y="4300540"/>
          <a:ext cx="843539" cy="8435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D184-735D-1842-80B2-7D0BF83ECCE0}">
      <dsp:nvSpPr>
        <dsp:cNvPr id="0" name=""/>
        <dsp:cNvSpPr/>
      </dsp:nvSpPr>
      <dsp:spPr>
        <a:xfrm>
          <a:off x="-5612927" y="-859260"/>
          <a:ext cx="6682829" cy="6682829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9BB98-84F1-0E48-9F7B-6EB4C1E75281}">
      <dsp:nvSpPr>
        <dsp:cNvPr id="0" name=""/>
        <dsp:cNvSpPr/>
      </dsp:nvSpPr>
      <dsp:spPr>
        <a:xfrm>
          <a:off x="467732" y="310169"/>
          <a:ext cx="8534013" cy="620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71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Active learning (case discussions, breakout teams, hands-on work)</a:t>
          </a:r>
        </a:p>
      </dsp:txBody>
      <dsp:txXfrm>
        <a:off x="467732" y="310169"/>
        <a:ext cx="8534013" cy="620737"/>
      </dsp:txXfrm>
    </dsp:sp>
    <dsp:sp modelId="{B9D57CFF-CCCC-114B-AD91-4580DC63133A}">
      <dsp:nvSpPr>
        <dsp:cNvPr id="0" name=""/>
        <dsp:cNvSpPr/>
      </dsp:nvSpPr>
      <dsp:spPr>
        <a:xfrm>
          <a:off x="79771" y="232577"/>
          <a:ext cx="775921" cy="775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0436AA-FF51-7043-A00B-B59BBF90B9CF}">
      <dsp:nvSpPr>
        <dsp:cNvPr id="0" name=""/>
        <dsp:cNvSpPr/>
      </dsp:nvSpPr>
      <dsp:spPr>
        <a:xfrm>
          <a:off x="912534" y="1240977"/>
          <a:ext cx="8089211" cy="620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71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 on time, respect everyone (all our situations are unique &amp; different) </a:t>
          </a:r>
        </a:p>
      </dsp:txBody>
      <dsp:txXfrm>
        <a:off x="912534" y="1240977"/>
        <a:ext cx="8089211" cy="620737"/>
      </dsp:txXfrm>
    </dsp:sp>
    <dsp:sp modelId="{743376C3-99A5-2548-B401-8B712A044E8F}">
      <dsp:nvSpPr>
        <dsp:cNvPr id="0" name=""/>
        <dsp:cNvSpPr/>
      </dsp:nvSpPr>
      <dsp:spPr>
        <a:xfrm>
          <a:off x="524573" y="1163385"/>
          <a:ext cx="775921" cy="775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9BADDF-1DCB-438A-89DB-171F9A607B99}">
      <dsp:nvSpPr>
        <dsp:cNvPr id="0" name=""/>
        <dsp:cNvSpPr/>
      </dsp:nvSpPr>
      <dsp:spPr>
        <a:xfrm>
          <a:off x="1049052" y="2171785"/>
          <a:ext cx="7952693" cy="6207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71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Your learning is in your hands, be good to yourself!</a:t>
          </a:r>
        </a:p>
      </dsp:txBody>
      <dsp:txXfrm>
        <a:off x="1049052" y="2171785"/>
        <a:ext cx="7952693" cy="620737"/>
      </dsp:txXfrm>
    </dsp:sp>
    <dsp:sp modelId="{19F2D9BE-9239-B64D-AEAC-47D9F0C31BAB}">
      <dsp:nvSpPr>
        <dsp:cNvPr id="0" name=""/>
        <dsp:cNvSpPr/>
      </dsp:nvSpPr>
      <dsp:spPr>
        <a:xfrm>
          <a:off x="661091" y="2094193"/>
          <a:ext cx="775921" cy="775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0E218-36F6-4020-A78C-89D0B5CEEA1D}">
      <dsp:nvSpPr>
        <dsp:cNvPr id="0" name=""/>
        <dsp:cNvSpPr/>
      </dsp:nvSpPr>
      <dsp:spPr>
        <a:xfrm>
          <a:off x="912534" y="3102593"/>
          <a:ext cx="8089211" cy="6207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71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Focus 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learning and not grade</a:t>
          </a:r>
        </a:p>
      </dsp:txBody>
      <dsp:txXfrm>
        <a:off x="912534" y="3102593"/>
        <a:ext cx="8089211" cy="620737"/>
      </dsp:txXfrm>
    </dsp:sp>
    <dsp:sp modelId="{1A167582-EE6B-4D61-BADB-BEB7C6F1A324}">
      <dsp:nvSpPr>
        <dsp:cNvPr id="0" name=""/>
        <dsp:cNvSpPr/>
      </dsp:nvSpPr>
      <dsp:spPr>
        <a:xfrm>
          <a:off x="524573" y="3025001"/>
          <a:ext cx="775921" cy="775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688CD3-5A3C-411E-8867-0A730BC0A2F7}">
      <dsp:nvSpPr>
        <dsp:cNvPr id="0" name=""/>
        <dsp:cNvSpPr/>
      </dsp:nvSpPr>
      <dsp:spPr>
        <a:xfrm>
          <a:off x="467732" y="4033400"/>
          <a:ext cx="8534013" cy="6207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71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Self-directed learning is critical</a:t>
          </a:r>
        </a:p>
      </dsp:txBody>
      <dsp:txXfrm>
        <a:off x="467732" y="4033400"/>
        <a:ext cx="8534013" cy="620737"/>
      </dsp:txXfrm>
    </dsp:sp>
    <dsp:sp modelId="{9AD4F54A-D37C-324F-BD67-A55898E7ACDB}">
      <dsp:nvSpPr>
        <dsp:cNvPr id="0" name=""/>
        <dsp:cNvSpPr/>
      </dsp:nvSpPr>
      <dsp:spPr>
        <a:xfrm>
          <a:off x="79771" y="3955808"/>
          <a:ext cx="775921" cy="775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D184-735D-1842-80B2-7D0BF83ECCE0}">
      <dsp:nvSpPr>
        <dsp:cNvPr id="0" name=""/>
        <dsp:cNvSpPr/>
      </dsp:nvSpPr>
      <dsp:spPr>
        <a:xfrm>
          <a:off x="-5790913" y="-886319"/>
          <a:ext cx="6894264" cy="6894264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9BB98-84F1-0E48-9F7B-6EB4C1E75281}">
      <dsp:nvSpPr>
        <dsp:cNvPr id="0" name=""/>
        <dsp:cNvSpPr/>
      </dsp:nvSpPr>
      <dsp:spPr>
        <a:xfrm>
          <a:off x="482269" y="319999"/>
          <a:ext cx="8418670" cy="640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324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Teaching was not my career but my passion! After many years in the industry now I am following my dream!</a:t>
          </a:r>
        </a:p>
      </dsp:txBody>
      <dsp:txXfrm>
        <a:off x="482269" y="319999"/>
        <a:ext cx="8418670" cy="640407"/>
      </dsp:txXfrm>
    </dsp:sp>
    <dsp:sp modelId="{B9D57CFF-CCCC-114B-AD91-4580DC63133A}">
      <dsp:nvSpPr>
        <dsp:cNvPr id="0" name=""/>
        <dsp:cNvSpPr/>
      </dsp:nvSpPr>
      <dsp:spPr>
        <a:xfrm>
          <a:off x="82014" y="239948"/>
          <a:ext cx="800509" cy="80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4CB4BC-6DE2-4EAE-B6C8-3CA96E175FFF}">
      <dsp:nvSpPr>
        <dsp:cNvPr id="0" name=""/>
        <dsp:cNvSpPr/>
      </dsp:nvSpPr>
      <dsp:spPr>
        <a:xfrm>
          <a:off x="941166" y="1280303"/>
          <a:ext cx="7959772" cy="6404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324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Pass on the good fortune I have had during my experiences while sitting on the other side of the class!</a:t>
          </a:r>
        </a:p>
      </dsp:txBody>
      <dsp:txXfrm>
        <a:off x="941166" y="1280303"/>
        <a:ext cx="7959772" cy="640407"/>
      </dsp:txXfrm>
    </dsp:sp>
    <dsp:sp modelId="{FE14EDB2-8980-40C5-9C1C-0F5763C4ED10}">
      <dsp:nvSpPr>
        <dsp:cNvPr id="0" name=""/>
        <dsp:cNvSpPr/>
      </dsp:nvSpPr>
      <dsp:spPr>
        <a:xfrm>
          <a:off x="540911" y="1200252"/>
          <a:ext cx="800509" cy="80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DA2638-27C6-44CF-8F09-E44313ED70AC}">
      <dsp:nvSpPr>
        <dsp:cNvPr id="0" name=""/>
        <dsp:cNvSpPr/>
      </dsp:nvSpPr>
      <dsp:spPr>
        <a:xfrm>
          <a:off x="1082011" y="2240608"/>
          <a:ext cx="7818927" cy="6404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324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University campus is bubbling with energy and enthusiasm! Awesome place to be!</a:t>
          </a:r>
        </a:p>
      </dsp:txBody>
      <dsp:txXfrm>
        <a:off x="1082011" y="2240608"/>
        <a:ext cx="7818927" cy="640407"/>
      </dsp:txXfrm>
    </dsp:sp>
    <dsp:sp modelId="{19F2D9BE-9239-B64D-AEAC-47D9F0C31BAB}">
      <dsp:nvSpPr>
        <dsp:cNvPr id="0" name=""/>
        <dsp:cNvSpPr/>
      </dsp:nvSpPr>
      <dsp:spPr>
        <a:xfrm>
          <a:off x="681756" y="2160557"/>
          <a:ext cx="800509" cy="80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F12E94-C752-4F1E-8C96-9574234A11BB}">
      <dsp:nvSpPr>
        <dsp:cNvPr id="0" name=""/>
        <dsp:cNvSpPr/>
      </dsp:nvSpPr>
      <dsp:spPr>
        <a:xfrm>
          <a:off x="941166" y="3200913"/>
          <a:ext cx="7959772" cy="6404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324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Teaching is a fascinating experience! Knowledge flows between brains! Energy cannot be created or lost… Knowledge can be!</a:t>
          </a:r>
        </a:p>
      </dsp:txBody>
      <dsp:txXfrm>
        <a:off x="941166" y="3200913"/>
        <a:ext cx="7959772" cy="640407"/>
      </dsp:txXfrm>
    </dsp:sp>
    <dsp:sp modelId="{538800E7-B5AC-4360-BA81-F86388671669}">
      <dsp:nvSpPr>
        <dsp:cNvPr id="0" name=""/>
        <dsp:cNvSpPr/>
      </dsp:nvSpPr>
      <dsp:spPr>
        <a:xfrm>
          <a:off x="540911" y="3120862"/>
          <a:ext cx="800509" cy="80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76E353-C00D-49ED-8565-1C0E2994C336}">
      <dsp:nvSpPr>
        <dsp:cNvPr id="0" name=""/>
        <dsp:cNvSpPr/>
      </dsp:nvSpPr>
      <dsp:spPr>
        <a:xfrm>
          <a:off x="482269" y="4161217"/>
          <a:ext cx="8418670" cy="6404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324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future of society… is sitting in this class! What better way to share with the future, even if one might not exist in it! (Time travel? 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)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2269" y="4161217"/>
        <a:ext cx="8418670" cy="640407"/>
      </dsp:txXfrm>
    </dsp:sp>
    <dsp:sp modelId="{9AD4F54A-D37C-324F-BD67-A55898E7ACDB}">
      <dsp:nvSpPr>
        <dsp:cNvPr id="0" name=""/>
        <dsp:cNvSpPr/>
      </dsp:nvSpPr>
      <dsp:spPr>
        <a:xfrm>
          <a:off x="82014" y="4081166"/>
          <a:ext cx="800509" cy="80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D184-735D-1842-80B2-7D0BF83ECCE0}">
      <dsp:nvSpPr>
        <dsp:cNvPr id="0" name=""/>
        <dsp:cNvSpPr/>
      </dsp:nvSpPr>
      <dsp:spPr>
        <a:xfrm>
          <a:off x="-5944216" y="-988556"/>
          <a:ext cx="7693138" cy="7693138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9BB98-84F1-0E48-9F7B-6EB4C1E75281}">
      <dsp:nvSpPr>
        <dsp:cNvPr id="0" name=""/>
        <dsp:cNvSpPr/>
      </dsp:nvSpPr>
      <dsp:spPr>
        <a:xfrm>
          <a:off x="1699177" y="1498670"/>
          <a:ext cx="8026713" cy="2718684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6854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Get excited about learning, do not worry about grades!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 decades later, you will not remember what grade you got in this class. But hopefully you will remember the concepts!</a:t>
          </a:r>
        </a:p>
      </dsp:txBody>
      <dsp:txXfrm>
        <a:off x="1699177" y="1498670"/>
        <a:ext cx="8026713" cy="2718684"/>
      </dsp:txXfrm>
    </dsp:sp>
    <dsp:sp modelId="{B9D57CFF-CCCC-114B-AD91-4580DC63133A}">
      <dsp:nvSpPr>
        <dsp:cNvPr id="0" name=""/>
        <dsp:cNvSpPr/>
      </dsp:nvSpPr>
      <dsp:spPr>
        <a:xfrm>
          <a:off x="0" y="1158835"/>
          <a:ext cx="3398355" cy="33983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3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2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27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15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4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14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2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65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9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ashant.joshi@gmail.com" TargetMode="External"/><Relationship Id="rId2" Type="http://schemas.openxmlformats.org/officeDocument/2006/relationships/hyperlink" Target="mailto:prashant.joshi@mccombs.utexas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1</a:t>
            </a:r>
          </a:p>
          <a:p>
            <a:r>
              <a:rPr lang="en-US" sz="1867" dirty="0">
                <a:solidFill>
                  <a:srgbClr val="BF5700"/>
                </a:solidFill>
              </a:rPr>
              <a:t>August 21</a:t>
            </a:r>
            <a:r>
              <a:rPr lang="en-US" sz="1867" baseline="30000" dirty="0">
                <a:solidFill>
                  <a:srgbClr val="BF5700"/>
                </a:solidFill>
              </a:rPr>
              <a:t>st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C7898F-B9ED-422E-8132-B25CEA6F2005}"/>
              </a:ext>
            </a:extLst>
          </p:cNvPr>
          <p:cNvGrpSpPr/>
          <p:nvPr/>
        </p:nvGrpSpPr>
        <p:grpSpPr>
          <a:xfrm>
            <a:off x="0" y="-40759"/>
            <a:ext cx="12233565" cy="1015663"/>
            <a:chOff x="0" y="249381"/>
            <a:chExt cx="12233565" cy="1015663"/>
          </a:xfrm>
          <a:solidFill>
            <a:schemeClr val="accent6">
              <a:lumMod val="75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0" y="318655"/>
              <a:ext cx="12191999" cy="748146"/>
            </a:xfrm>
            <a:prstGeom prst="rect">
              <a:avLst/>
            </a:prstGeom>
            <a:grpFill/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55" y="249381"/>
              <a:ext cx="1221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Class Skill Level (N = 50)</a:t>
              </a:r>
              <a:endPara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675813" y="6486525"/>
            <a:ext cx="2516187" cy="37147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855ED2-8918-F74F-B18D-031614D9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49259"/>
              </p:ext>
            </p:extLst>
          </p:nvPr>
        </p:nvGraphicFramePr>
        <p:xfrm>
          <a:off x="392820" y="997617"/>
          <a:ext cx="11406361" cy="5648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1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Relationship Modeling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Database Management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Governance &amp; Stewardship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(rules &amp; implementation)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7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 Data Management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and IT Collaboration)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2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Warehouses &amp; Data Marts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(analytical warehouses, Marts are subsets for a single type of tasks)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5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 Databases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(Non relational, non tabular)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Oriented Databases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Enterprise Data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Privacy and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 Computing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Hadoop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(Open-source framework for massive datasets)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Spark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(Use of RAMs for speedup of small workloads)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57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0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C7898F-B9ED-422E-8132-B25CEA6F2005}"/>
              </a:ext>
            </a:extLst>
          </p:cNvPr>
          <p:cNvGrpSpPr/>
          <p:nvPr/>
        </p:nvGrpSpPr>
        <p:grpSpPr>
          <a:xfrm>
            <a:off x="0" y="-40759"/>
            <a:ext cx="12233565" cy="1015663"/>
            <a:chOff x="0" y="249381"/>
            <a:chExt cx="12233565" cy="1015663"/>
          </a:xfrm>
          <a:solidFill>
            <a:schemeClr val="accent6">
              <a:lumMod val="75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0" y="318655"/>
              <a:ext cx="12191999" cy="748146"/>
            </a:xfrm>
            <a:prstGeom prst="rect">
              <a:avLst/>
            </a:prstGeom>
            <a:grpFill/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55" y="249381"/>
              <a:ext cx="1221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Overall Class Skill Level</a:t>
              </a:r>
              <a:endPara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675813" y="6486525"/>
            <a:ext cx="2516187" cy="37147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11</a:t>
            </a:fld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75D46-1BB9-A24F-B388-A3A71F9A9353}"/>
              </a:ext>
            </a:extLst>
          </p:cNvPr>
          <p:cNvSpPr txBox="1"/>
          <p:nvPr/>
        </p:nvSpPr>
        <p:spPr>
          <a:xfrm>
            <a:off x="112734" y="1044178"/>
            <a:ext cx="7168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50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326AF5-8C84-8A44-886B-EEF318D7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9949"/>
              </p:ext>
            </p:extLst>
          </p:nvPr>
        </p:nvGraphicFramePr>
        <p:xfrm>
          <a:off x="1621971" y="901608"/>
          <a:ext cx="8948056" cy="591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3422">
                  <a:extLst>
                    <a:ext uri="{9D8B030D-6E8A-4147-A177-3AD203B41FA5}">
                      <a16:colId xmlns:a16="http://schemas.microsoft.com/office/drawing/2014/main" val="19675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Skill/Class coverage expectation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Skill/Class coverage expectation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Relationship Modeling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Database Management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Governance &amp; Stewardship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7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 Data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2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Warehouses &amp; Data Marts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5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 Databases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Oriented Databases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Enterprise Data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Privacy and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 Computing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57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83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526" y="62493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" y="55565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Class Focus expectations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12B1571-1E58-684A-AABC-D7D80EDE32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75813" y="6486525"/>
            <a:ext cx="2516187" cy="37147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88A4E6-9B56-4DF8-A229-A4A4E1F9A5C2}"/>
              </a:ext>
            </a:extLst>
          </p:cNvPr>
          <p:cNvSpPr/>
          <p:nvPr/>
        </p:nvSpPr>
        <p:spPr>
          <a:xfrm>
            <a:off x="5163976" y="2062065"/>
            <a:ext cx="3756089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16A66-DDD5-4766-866D-2351D4BADA98}"/>
              </a:ext>
            </a:extLst>
          </p:cNvPr>
          <p:cNvSpPr/>
          <p:nvPr/>
        </p:nvSpPr>
        <p:spPr>
          <a:xfrm>
            <a:off x="5163976" y="3054220"/>
            <a:ext cx="6303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635-1F9B-4FCC-BBCA-0ADF2EA5F574}"/>
              </a:ext>
            </a:extLst>
          </p:cNvPr>
          <p:cNvSpPr/>
          <p:nvPr/>
        </p:nvSpPr>
        <p:spPr>
          <a:xfrm>
            <a:off x="1521926" y="2062064"/>
            <a:ext cx="3642049" cy="58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technology hybrid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43719-E969-42A2-B4AC-A7E98AAD559C}"/>
              </a:ext>
            </a:extLst>
          </p:cNvPr>
          <p:cNvSpPr/>
          <p:nvPr/>
        </p:nvSpPr>
        <p:spPr>
          <a:xfrm>
            <a:off x="1521925" y="3054219"/>
            <a:ext cx="3642049" cy="58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concepts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66D38-19B5-4515-AD0E-274B0DCB7785}"/>
              </a:ext>
            </a:extLst>
          </p:cNvPr>
          <p:cNvSpPr/>
          <p:nvPr/>
        </p:nvSpPr>
        <p:spPr>
          <a:xfrm>
            <a:off x="5163976" y="4046374"/>
            <a:ext cx="6303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5933F-5320-4102-AABF-72C2D66A002A}"/>
              </a:ext>
            </a:extLst>
          </p:cNvPr>
          <p:cNvSpPr/>
          <p:nvPr/>
        </p:nvSpPr>
        <p:spPr>
          <a:xfrm>
            <a:off x="1521925" y="4046373"/>
            <a:ext cx="3642049" cy="58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concepts</a:t>
            </a:r>
          </a:p>
        </p:txBody>
      </p:sp>
    </p:spTree>
    <p:extLst>
      <p:ext uri="{BB962C8B-B14F-4D97-AF65-F5344CB8AC3E}">
        <p14:creationId xmlns:p14="http://schemas.microsoft.com/office/powerpoint/2010/main" val="270474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526" y="5561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" y="48683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Selected Comments from past classes</a:t>
            </a:r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12B1571-1E58-684A-AABC-D7D80EDE32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75813" y="6486525"/>
            <a:ext cx="2516187" cy="37147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20FE20-5E76-1147-88F8-E90818FDE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23474"/>
              </p:ext>
            </p:extLst>
          </p:nvPr>
        </p:nvGraphicFramePr>
        <p:xfrm>
          <a:off x="1921368" y="1898287"/>
          <a:ext cx="8349264" cy="44288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there are other subject areas that were not listed above that you would like this course to include, please describe them.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54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Could it briefly cover using cloud analytics services (AWS, AZURE, Google Cloud)? If they are not required for the capstone, then it's not necessary. I just think it may be helpful to have an understanding of them to prepare for our careers.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40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I've heard from experts that they think hadoop is dead and people are leaning towards spark.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977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Streaming Data Processing, Batch Data Processing, Data Lakes, Cloud Data Ecosystems, AWS/Azure/GCP vs. On Premise Data Ecosystems, Data Formats &amp; Performance (Parquet, .csv, json, avro, etc. column store vs. row store vs. hybrid), Massive Parallel Processing (MPP), Query Engine Option, Deeply Nested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don't have much experience in any of the topics.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3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526" y="550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" y="-63769"/>
            <a:ext cx="1221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Selected Comments from past classes</a:t>
            </a:r>
            <a:endParaRPr lang="en-US" sz="6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12B1571-1E58-684A-AABC-D7D80EDE32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75813" y="6486525"/>
            <a:ext cx="2516187" cy="37147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9DE6FE-4AF3-6A40-BF23-BFE4F15D7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1325"/>
              </p:ext>
            </p:extLst>
          </p:nvPr>
        </p:nvGraphicFramePr>
        <p:xfrm>
          <a:off x="1921368" y="959842"/>
          <a:ext cx="8349264" cy="5604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Please share any other information that you feel will be helpful for the course instructor.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4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am aware that there some experienced data/ computer scientists in the class but a majority of us are completely new to the aforementioned technologies so I would appreciate it if you could go in depth.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43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Please teach us advanced SQL and NoSQL!!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do not come from a business background; it would be super helpful if we could focus on how to create business value and strategic insights from our analysis.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would prefer the course be a business technology hybrid but have more emphasis on highly technical aspects.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2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concepts could always be self-learned if the technical skill is mastered. I feel like the technical part always requires much more input and guidance compared to business sense.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419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not mind a heavy workload and wish to get technical about these skills while also being aware of how these skills get embedded in the company production cycle/how the are connected to other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4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Overview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53533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702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Canvas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16</a:t>
            </a:fld>
            <a:endParaRPr lang="en-US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462A6-99F4-42CF-B76A-0A229E8D9FC1}"/>
              </a:ext>
            </a:extLst>
          </p:cNvPr>
          <p:cNvSpPr/>
          <p:nvPr/>
        </p:nvSpPr>
        <p:spPr>
          <a:xfrm>
            <a:off x="885326" y="2629884"/>
            <a:ext cx="10490597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will contain all details…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… however it will also be under construction!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Homework, quizzes, slide deck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Communication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22612-28BC-4868-AA7A-B54C1CCD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00" y="3040757"/>
            <a:ext cx="2979174" cy="1794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140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378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3450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Course Themes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1C7DA2C3-0414-604B-9A0F-1E1D858E5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39387"/>
              </p:ext>
            </p:extLst>
          </p:nvPr>
        </p:nvGraphicFramePr>
        <p:xfrm>
          <a:off x="1229032" y="1334318"/>
          <a:ext cx="8539071" cy="539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697414" y="6386052"/>
            <a:ext cx="2521192" cy="344742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13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5523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Teaching Environment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905883" y="6221786"/>
            <a:ext cx="2558530" cy="317107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18</a:t>
            </a:fld>
            <a:endParaRPr lang="en-US" sz="105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2B2F8FD-7DAC-A74A-B4F6-B5607A8D2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531783"/>
              </p:ext>
            </p:extLst>
          </p:nvPr>
        </p:nvGraphicFramePr>
        <p:xfrm>
          <a:off x="1160207" y="1575037"/>
          <a:ext cx="9071152" cy="496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36" y="574294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9" y="505020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My Teaching philosophy/reasons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012273" y="6386842"/>
            <a:ext cx="2530798" cy="327156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19</a:t>
            </a:fld>
            <a:endParaRPr lang="en-US" sz="105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2B2F8FD-7DAC-A74A-B4F6-B5607A8D2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405481"/>
              </p:ext>
            </p:extLst>
          </p:nvPr>
        </p:nvGraphicFramePr>
        <p:xfrm>
          <a:off x="1337187" y="1592824"/>
          <a:ext cx="8972830" cy="512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39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607015"/>
            <a:ext cx="11156779" cy="2939266"/>
            <a:chOff x="507125" y="2607015"/>
            <a:chExt cx="11156779" cy="29392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607015"/>
              <a:ext cx="7731935" cy="29392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Introductions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Syllabus review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Understand the importance of data and data management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4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513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5585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My Teaching Philosophy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20</a:t>
            </a:fld>
            <a:endParaRPr lang="en-US" sz="105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2B2F8FD-7DAC-A74A-B4F6-B5607A8D2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820475"/>
              </p:ext>
            </p:extLst>
          </p:nvPr>
        </p:nvGraphicFramePr>
        <p:xfrm>
          <a:off x="1233055" y="1136076"/>
          <a:ext cx="9725891" cy="5716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Excited Emoji Illustrations, Royalty-Free Vector Graphics &amp; Clip Art ...">
            <a:extLst>
              <a:ext uri="{FF2B5EF4-FFF2-40B4-BE49-F238E27FC236}">
                <a16:creationId xmlns:a16="http://schemas.microsoft.com/office/drawing/2014/main" id="{C4D031BC-C255-0F5D-0143-FE2DA4F1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08" y="3038166"/>
            <a:ext cx="2314748" cy="19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6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446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518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Is data important?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21</a:t>
            </a:fld>
            <a:endParaRPr lang="en-US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462A6-99F4-42CF-B76A-0A229E8D9FC1}"/>
              </a:ext>
            </a:extLst>
          </p:cNvPr>
          <p:cNvSpPr/>
          <p:nvPr/>
        </p:nvSpPr>
        <p:spPr>
          <a:xfrm>
            <a:off x="1278618" y="2484726"/>
            <a:ext cx="9634765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Some people say data is the new oil …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Others consider data to be exhaust …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Who is right?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What is the role of data management?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C269F-C113-4C9A-95FF-8044556AD55B}"/>
              </a:ext>
            </a:extLst>
          </p:cNvPr>
          <p:cNvSpPr txBox="1"/>
          <p:nvPr/>
        </p:nvSpPr>
        <p:spPr>
          <a:xfrm>
            <a:off x="214605" y="6423953"/>
            <a:ext cx="4813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https://www.ted.com/talks/mr_srinidhi_shama_rao_is_data_the_new_oil</a:t>
            </a:r>
          </a:p>
        </p:txBody>
      </p:sp>
    </p:spTree>
    <p:extLst>
      <p:ext uri="{BB962C8B-B14F-4D97-AF65-F5344CB8AC3E}">
        <p14:creationId xmlns:p14="http://schemas.microsoft.com/office/powerpoint/2010/main" val="44274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35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507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Is data important?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54BEF0-83B6-A3D7-D3E7-79B642867DC2}"/>
              </a:ext>
            </a:extLst>
          </p:cNvPr>
          <p:cNvGrpSpPr>
            <a:grpSpLocks noChangeAspect="1"/>
          </p:cNvGrpSpPr>
          <p:nvPr/>
        </p:nvGrpSpPr>
        <p:grpSpPr>
          <a:xfrm>
            <a:off x="2934740" y="1604587"/>
            <a:ext cx="6377940" cy="5102352"/>
            <a:chOff x="2667000" y="1260684"/>
            <a:chExt cx="6858000" cy="5486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BF8A52-FF69-234F-BF9C-8AD2E6CDCB9A}"/>
                </a:ext>
              </a:extLst>
            </p:cNvPr>
            <p:cNvSpPr/>
            <p:nvPr/>
          </p:nvSpPr>
          <p:spPr>
            <a:xfrm>
              <a:off x="2667000" y="1260684"/>
              <a:ext cx="6858000" cy="5486400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8">
              <a:extLst>
                <a:ext uri="{FF2B5EF4-FFF2-40B4-BE49-F238E27FC236}">
                  <a16:creationId xmlns:a16="http://schemas.microsoft.com/office/drawing/2014/main" id="{6016BC9F-CC55-754C-9930-142EA3D252F3}"/>
                </a:ext>
              </a:extLst>
            </p:cNvPr>
            <p:cNvSpPr/>
            <p:nvPr/>
          </p:nvSpPr>
          <p:spPr>
            <a:xfrm>
              <a:off x="5181600" y="2179826"/>
              <a:ext cx="1828800" cy="764930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Strategy</a:t>
              </a:r>
            </a:p>
          </p:txBody>
        </p:sp>
        <p:sp>
          <p:nvSpPr>
            <p:cNvPr id="14" name="Rectangle: Rounded Corners 19">
              <a:extLst>
                <a:ext uri="{FF2B5EF4-FFF2-40B4-BE49-F238E27FC236}">
                  <a16:creationId xmlns:a16="http://schemas.microsoft.com/office/drawing/2014/main" id="{CE81070D-6247-3047-9ADD-9B0FDA2F5DCC}"/>
                </a:ext>
              </a:extLst>
            </p:cNvPr>
            <p:cNvSpPr/>
            <p:nvPr/>
          </p:nvSpPr>
          <p:spPr>
            <a:xfrm>
              <a:off x="3454952" y="5063012"/>
              <a:ext cx="1828800" cy="764930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Operations</a:t>
              </a:r>
            </a:p>
          </p:txBody>
        </p:sp>
        <p:sp>
          <p:nvSpPr>
            <p:cNvPr id="16" name="Rectangle: Rounded Corners 20">
              <a:extLst>
                <a:ext uri="{FF2B5EF4-FFF2-40B4-BE49-F238E27FC236}">
                  <a16:creationId xmlns:a16="http://schemas.microsoft.com/office/drawing/2014/main" id="{EC6B8561-664D-1248-BA80-28C170B2B6DB}"/>
                </a:ext>
              </a:extLst>
            </p:cNvPr>
            <p:cNvSpPr/>
            <p:nvPr/>
          </p:nvSpPr>
          <p:spPr>
            <a:xfrm>
              <a:off x="6908248" y="5063012"/>
              <a:ext cx="1828800" cy="764930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Technology</a:t>
              </a:r>
            </a:p>
          </p:txBody>
        </p:sp>
        <p:cxnSp>
          <p:nvCxnSpPr>
            <p:cNvPr id="17" name="Connector: Elbow 21">
              <a:extLst>
                <a:ext uri="{FF2B5EF4-FFF2-40B4-BE49-F238E27FC236}">
                  <a16:creationId xmlns:a16="http://schemas.microsoft.com/office/drawing/2014/main" id="{1FA41654-A18A-3048-A17A-77164A1D5F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12968" y="3406528"/>
              <a:ext cx="2500721" cy="812248"/>
            </a:xfrm>
            <a:prstGeom prst="bentConnector2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8" name="Connector: Elbow 22">
              <a:extLst>
                <a:ext uri="{FF2B5EF4-FFF2-40B4-BE49-F238E27FC236}">
                  <a16:creationId xmlns:a16="http://schemas.microsoft.com/office/drawing/2014/main" id="{09583446-83D7-974B-B5C0-DB533B12F10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54016" y="3406528"/>
              <a:ext cx="2500721" cy="812248"/>
            </a:xfrm>
            <a:prstGeom prst="bentConnector2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472286-3627-BA4D-9650-080C73E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5271604" y="5445477"/>
              <a:ext cx="162449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0" name="Isosceles Triangle 24">
              <a:extLst>
                <a:ext uri="{FF2B5EF4-FFF2-40B4-BE49-F238E27FC236}">
                  <a16:creationId xmlns:a16="http://schemas.microsoft.com/office/drawing/2014/main" id="{94A26D07-58BE-D944-AC99-943FAC58EE48}"/>
                </a:ext>
              </a:extLst>
            </p:cNvPr>
            <p:cNvSpPr/>
            <p:nvPr/>
          </p:nvSpPr>
          <p:spPr>
            <a:xfrm>
              <a:off x="4544158" y="2661204"/>
              <a:ext cx="3103684" cy="2603989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1BFD11-F384-3545-A5D2-913A97AAC786}"/>
                </a:ext>
              </a:extLst>
            </p:cNvPr>
            <p:cNvSpPr/>
            <p:nvPr/>
          </p:nvSpPr>
          <p:spPr>
            <a:xfrm>
              <a:off x="5148571" y="3363034"/>
              <a:ext cx="18948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anose="020B0604020202020204" pitchFamily="34" charset="0"/>
                </a:rPr>
                <a:t>Data,  Analytics &amp; Intelligence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F90508-E05B-4240-B63D-5A42FC780BEC}"/>
                </a:ext>
              </a:extLst>
            </p:cNvPr>
            <p:cNvSpPr/>
            <p:nvPr/>
          </p:nvSpPr>
          <p:spPr>
            <a:xfrm>
              <a:off x="5443417" y="1359597"/>
              <a:ext cx="13051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People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E548AD-354C-864D-9206-D64D41BC7364}"/>
                </a:ext>
              </a:extLst>
            </p:cNvPr>
            <p:cNvSpPr/>
            <p:nvPr/>
          </p:nvSpPr>
          <p:spPr>
            <a:xfrm>
              <a:off x="5048947" y="3241766"/>
              <a:ext cx="2094106" cy="15387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42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6486"/>
            <a:ext cx="12191999" cy="684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47212"/>
            <a:ext cx="1221971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Syllabus Overview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0A407E-FEBB-EA4F-8703-DDFE75A74451}"/>
              </a:ext>
            </a:extLst>
          </p:cNvPr>
          <p:cNvGrpSpPr>
            <a:grpSpLocks noChangeAspect="1"/>
          </p:cNvGrpSpPr>
          <p:nvPr/>
        </p:nvGrpSpPr>
        <p:grpSpPr>
          <a:xfrm>
            <a:off x="945264" y="1960730"/>
            <a:ext cx="10356892" cy="4297696"/>
            <a:chOff x="443810" y="1171219"/>
            <a:chExt cx="11581381" cy="48058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5DE1BD-16B2-204A-AF58-2CB033DA4C87}"/>
                </a:ext>
              </a:extLst>
            </p:cNvPr>
            <p:cNvGrpSpPr/>
            <p:nvPr/>
          </p:nvGrpSpPr>
          <p:grpSpPr>
            <a:xfrm>
              <a:off x="443810" y="1171219"/>
              <a:ext cx="5486400" cy="4805808"/>
              <a:chOff x="731908" y="1188066"/>
              <a:chExt cx="5486400" cy="480580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DE0AA7-74A7-48ED-926D-25B3F24E1662}"/>
                  </a:ext>
                </a:extLst>
              </p:cNvPr>
              <p:cNvSpPr/>
              <p:nvPr/>
            </p:nvSpPr>
            <p:spPr>
              <a:xfrm>
                <a:off x="731908" y="1674606"/>
                <a:ext cx="5486400" cy="43192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2A7E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Aft>
                    <a:spcPts val="6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Understand  importance and value of data management </a:t>
                </a:r>
                <a:endParaRPr lang="en-US" sz="2000" b="1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Data management components and context</a:t>
                </a:r>
              </a:p>
              <a:p>
                <a:pPr marL="342900" marR="0" lvl="0" indent="-342900">
                  <a:spcAft>
                    <a:spcPts val="6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Relational model – design &amp; develop (ER models, RDBMS, SQL)</a:t>
                </a:r>
              </a:p>
              <a:p>
                <a:pPr marL="342900" marR="0" lvl="0" indent="-342900">
                  <a:spcAft>
                    <a:spcPts val="6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Data warehouses</a:t>
                </a:r>
              </a:p>
              <a:p>
                <a:pPr marL="342900" marR="0" lvl="0" indent="-342900">
                  <a:spcAft>
                    <a:spcPts val="6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Non-relational model – design &amp; develop (NoSQL, MapReduce, Spark)</a:t>
                </a:r>
                <a:endParaRPr lang="en-US" sz="2000" b="1" dirty="0"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ea typeface="Arial Unicode MS" panose="020B0604020202020204" pitchFamily="34" charset="-128"/>
                    <a:cs typeface="Arial" panose="020B0604020202020204" pitchFamily="34" charset="0"/>
                  </a:rPr>
                  <a:t>Data Governance, enterprise data architecture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5EC93BF-98BF-4F95-B537-749550A4CAA1}"/>
                  </a:ext>
                </a:extLst>
              </p:cNvPr>
              <p:cNvSpPr/>
              <p:nvPr/>
            </p:nvSpPr>
            <p:spPr>
              <a:xfrm>
                <a:off x="731908" y="1188066"/>
                <a:ext cx="2494273" cy="457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53E68B-976D-9344-9940-F2879A2DB4FC}"/>
                </a:ext>
              </a:extLst>
            </p:cNvPr>
            <p:cNvGrpSpPr/>
            <p:nvPr/>
          </p:nvGrpSpPr>
          <p:grpSpPr>
            <a:xfrm>
              <a:off x="6538791" y="1182213"/>
              <a:ext cx="5486400" cy="4794815"/>
              <a:chOff x="6826889" y="1194739"/>
              <a:chExt cx="5486400" cy="47948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B5605B-9295-4A77-97E7-87AD17BDB62C}"/>
                  </a:ext>
                </a:extLst>
              </p:cNvPr>
              <p:cNvSpPr/>
              <p:nvPr/>
            </p:nvSpPr>
            <p:spPr>
              <a:xfrm>
                <a:off x="6826889" y="1670286"/>
                <a:ext cx="5486400" cy="43192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2A7E"/>
                </a:solidFill>
              </a:ln>
            </p:spPr>
            <p:txBody>
              <a:bodyPr wrap="square">
                <a:no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SzPct val="11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Participation –  10%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SzPct val="11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HW assignments/quizzes – 30%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SzPct val="11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Midterm exam – 30%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SzPct val="110000"/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Final group project – 30%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AFD352-C2CE-4FCE-B9E6-627169FE3674}"/>
                  </a:ext>
                </a:extLst>
              </p:cNvPr>
              <p:cNvSpPr/>
              <p:nvPr/>
            </p:nvSpPr>
            <p:spPr>
              <a:xfrm>
                <a:off x="6826889" y="1194739"/>
                <a:ext cx="4931196" cy="3660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Assessment (tentative)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87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3958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24684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930126"/>
            <a:ext cx="7731935" cy="1969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 article about Data Strategy that will be posted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Prepare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work in teams and discuss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F6CE-FCAC-445E-AB4E-6A1371B2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46238"/>
            <a:ext cx="10972800" cy="1651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question may I answer before we end 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1C8D-66CA-45E7-9DF4-B99D36B5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106864"/>
            <a:ext cx="10972800" cy="11430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Remember, all questions are good questions!</a:t>
            </a:r>
          </a:p>
        </p:txBody>
      </p:sp>
    </p:spTree>
    <p:extLst>
      <p:ext uri="{BB962C8B-B14F-4D97-AF65-F5344CB8AC3E}">
        <p14:creationId xmlns:p14="http://schemas.microsoft.com/office/powerpoint/2010/main" val="78565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25418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0" y="607074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855" y="537800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Introductions – Faculty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AF327-1537-463A-BDF5-326F9F71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9" y="1598766"/>
            <a:ext cx="3334215" cy="1047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5AC23-08E7-4DD6-81F9-4369B7D4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8" y="3147246"/>
            <a:ext cx="3305636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B8C99-EA98-4A23-B6FC-B7E09C9BB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9" y="4711601"/>
            <a:ext cx="3296110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E5422-DE10-438E-94ED-6E35779E6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79" y="5916958"/>
            <a:ext cx="2562583" cy="75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F052C7-6D96-416C-8925-47D73178E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944" y="3876010"/>
            <a:ext cx="1819529" cy="1781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77498F-FC99-4E1B-8B52-55E5116F6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050" y="1708394"/>
            <a:ext cx="1771897" cy="1724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D9DF16-BE72-449F-8997-7B14E9C02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861" y="1491068"/>
            <a:ext cx="2357910" cy="1841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87EF3C-2F66-483F-BBAA-2DC04DA44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1208" y="3758661"/>
            <a:ext cx="3429479" cy="100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35EBB8-716F-442E-9B08-C8A4C67E59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9550" y="5023033"/>
            <a:ext cx="1857634" cy="17052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D77819-6A6A-4E1C-B26B-44C3B52711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6444" y="1553463"/>
            <a:ext cx="169568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496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5691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Getting in touch with me …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</a:t>
            </a:fld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1790C-2CF5-41D7-808F-47B19BB51451}"/>
              </a:ext>
            </a:extLst>
          </p:cNvPr>
          <p:cNvSpPr/>
          <p:nvPr/>
        </p:nvSpPr>
        <p:spPr>
          <a:xfrm>
            <a:off x="2360645" y="2238912"/>
            <a:ext cx="7557795" cy="2690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noAutofit/>
          </a:bodyPr>
          <a:lstStyle/>
          <a:p>
            <a:pPr marL="342900" indent="-3429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Email: 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prashant.joshi@mccombs.utexas.edu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Aft>
                <a:spcPts val="1800"/>
              </a:spcAft>
              <a:buClr>
                <a:srgbClr val="C00000"/>
              </a:buClr>
              <a:buSzPct val="11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prashant.joshi@gmail.com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Cell: 512 297 6381</a:t>
            </a: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Office Hours: TBD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Introductions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44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5181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Undergraduate Major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7</a:t>
            </a:fld>
            <a:endParaRPr lang="en-US" sz="105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C6DEC4-7117-40B0-952A-A79DAD93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757"/>
              </p:ext>
            </p:extLst>
          </p:nvPr>
        </p:nvGraphicFramePr>
        <p:xfrm>
          <a:off x="1014445" y="1927375"/>
          <a:ext cx="10163110" cy="319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22">
                  <a:extLst>
                    <a:ext uri="{9D8B030D-6E8A-4147-A177-3AD203B41FA5}">
                      <a16:colId xmlns:a16="http://schemas.microsoft.com/office/drawing/2014/main" val="2543687032"/>
                    </a:ext>
                  </a:extLst>
                </a:gridCol>
                <a:gridCol w="2032622">
                  <a:extLst>
                    <a:ext uri="{9D8B030D-6E8A-4147-A177-3AD203B41FA5}">
                      <a16:colId xmlns:a16="http://schemas.microsoft.com/office/drawing/2014/main" val="2079059526"/>
                    </a:ext>
                  </a:extLst>
                </a:gridCol>
                <a:gridCol w="2032622">
                  <a:extLst>
                    <a:ext uri="{9D8B030D-6E8A-4147-A177-3AD203B41FA5}">
                      <a16:colId xmlns:a16="http://schemas.microsoft.com/office/drawing/2014/main" val="2503482744"/>
                    </a:ext>
                  </a:extLst>
                </a:gridCol>
                <a:gridCol w="2032622">
                  <a:extLst>
                    <a:ext uri="{9D8B030D-6E8A-4147-A177-3AD203B41FA5}">
                      <a16:colId xmlns:a16="http://schemas.microsoft.com/office/drawing/2014/main" val="3616836200"/>
                    </a:ext>
                  </a:extLst>
                </a:gridCol>
                <a:gridCol w="2032622">
                  <a:extLst>
                    <a:ext uri="{9D8B030D-6E8A-4147-A177-3AD203B41FA5}">
                      <a16:colId xmlns:a16="http://schemas.microsoft.com/office/drawing/2014/main" val="54476186"/>
                    </a:ext>
                  </a:extLst>
                </a:gridCol>
              </a:tblGrid>
              <a:tr h="1001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Engineering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Statistics/Math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2674"/>
                  </a:ext>
                </a:extLst>
              </a:tr>
              <a:tr h="1001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Bio1/Env/Comm</a:t>
                      </a:r>
                    </a:p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86070"/>
                  </a:ext>
                </a:extLst>
              </a:tr>
              <a:tr h="1001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0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44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5181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Summer semester at UT?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8</a:t>
            </a:fld>
            <a:endParaRPr lang="en-US" sz="105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C6DEC4-7117-40B0-952A-A79DAD93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74661"/>
              </p:ext>
            </p:extLst>
          </p:nvPr>
        </p:nvGraphicFramePr>
        <p:xfrm>
          <a:off x="2013576" y="1631855"/>
          <a:ext cx="8220267" cy="380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089">
                  <a:extLst>
                    <a:ext uri="{9D8B030D-6E8A-4147-A177-3AD203B41FA5}">
                      <a16:colId xmlns:a16="http://schemas.microsoft.com/office/drawing/2014/main" val="2543687032"/>
                    </a:ext>
                  </a:extLst>
                </a:gridCol>
                <a:gridCol w="2740089">
                  <a:extLst>
                    <a:ext uri="{9D8B030D-6E8A-4147-A177-3AD203B41FA5}">
                      <a16:colId xmlns:a16="http://schemas.microsoft.com/office/drawing/2014/main" val="2079059526"/>
                    </a:ext>
                  </a:extLst>
                </a:gridCol>
                <a:gridCol w="2740089">
                  <a:extLst>
                    <a:ext uri="{9D8B030D-6E8A-4147-A177-3AD203B41FA5}">
                      <a16:colId xmlns:a16="http://schemas.microsoft.com/office/drawing/2014/main" val="2841476283"/>
                    </a:ext>
                  </a:extLst>
                </a:gridCol>
              </a:tblGrid>
              <a:tr h="718858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Summer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How did it fare?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How did it fare?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2674"/>
                  </a:ext>
                </a:extLst>
              </a:tr>
              <a:tr h="718858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Awesome!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86070"/>
                  </a:ext>
                </a:extLst>
              </a:tr>
              <a:tr h="718858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Good!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61163"/>
                  </a:ext>
                </a:extLst>
              </a:tr>
              <a:tr h="718858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Glad its over!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83496"/>
                  </a:ext>
                </a:extLst>
              </a:tr>
              <a:tr h="718858"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Head is  still spinning!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0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Pre-Course Survey Polling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</TotalTime>
  <Words>1216</Words>
  <Application>Microsoft Office PowerPoint</Application>
  <PresentationFormat>Widescreen</PresentationFormat>
  <Paragraphs>194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Bradley Hand ITC</vt:lpstr>
      <vt:lpstr>Calibri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question may I answer before we end 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2</cp:revision>
  <dcterms:created xsi:type="dcterms:W3CDTF">2020-08-26T14:38:27Z</dcterms:created>
  <dcterms:modified xsi:type="dcterms:W3CDTF">2023-08-13T21:49:06Z</dcterms:modified>
</cp:coreProperties>
</file>