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714" r:id="rId2"/>
    <p:sldId id="1413" r:id="rId3"/>
    <p:sldId id="1414" r:id="rId4"/>
    <p:sldId id="1415" r:id="rId5"/>
    <p:sldId id="1416" r:id="rId6"/>
    <p:sldId id="1417" r:id="rId7"/>
    <p:sldId id="1418" r:id="rId8"/>
    <p:sldId id="1419" r:id="rId9"/>
    <p:sldId id="993" r:id="rId10"/>
    <p:sldId id="103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002A7E"/>
    <a:srgbClr val="CC9900"/>
    <a:srgbClr val="008000"/>
    <a:srgbClr val="800080"/>
    <a:srgbClr val="FFFF66"/>
    <a:srgbClr val="00CCFF"/>
    <a:srgbClr val="CC0099"/>
    <a:srgbClr val="99CCFF"/>
    <a:srgbClr val="FDF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43" autoAdjust="0"/>
    <p:restoredTop sz="89286" autoAdjust="0"/>
  </p:normalViewPr>
  <p:slideViewPr>
    <p:cSldViewPr snapToGrid="0">
      <p:cViewPr varScale="1">
        <p:scale>
          <a:sx n="105" d="100"/>
          <a:sy n="105" d="100"/>
        </p:scale>
        <p:origin x="11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hant" userId="869b1b1115b5ad8c" providerId="LiveId" clId="{9E67E8E9-DFE5-4D85-91AD-F37752409FDE}"/>
    <pc:docChg chg="undo custSel addSld delSld modSld">
      <pc:chgData name="Prashant" userId="869b1b1115b5ad8c" providerId="LiveId" clId="{9E67E8E9-DFE5-4D85-91AD-F37752409FDE}" dt="2023-09-27T21:40:57.083" v="2102" actId="47"/>
      <pc:docMkLst>
        <pc:docMk/>
      </pc:docMkLst>
      <pc:sldChg chg="del">
        <pc:chgData name="Prashant" userId="869b1b1115b5ad8c" providerId="LiveId" clId="{9E67E8E9-DFE5-4D85-91AD-F37752409FDE}" dt="2023-09-27T21:39:50.958" v="1951" actId="47"/>
        <pc:sldMkLst>
          <pc:docMk/>
          <pc:sldMk cId="1510906650" sldId="341"/>
        </pc:sldMkLst>
      </pc:sldChg>
      <pc:sldChg chg="del">
        <pc:chgData name="Prashant" userId="869b1b1115b5ad8c" providerId="LiveId" clId="{9E67E8E9-DFE5-4D85-91AD-F37752409FDE}" dt="2023-09-27T21:39:50.958" v="1951" actId="47"/>
        <pc:sldMkLst>
          <pc:docMk/>
          <pc:sldMk cId="3733047314" sldId="674"/>
        </pc:sldMkLst>
      </pc:sldChg>
      <pc:sldChg chg="del">
        <pc:chgData name="Prashant" userId="869b1b1115b5ad8c" providerId="LiveId" clId="{9E67E8E9-DFE5-4D85-91AD-F37752409FDE}" dt="2023-09-27T21:39:50.958" v="1951" actId="47"/>
        <pc:sldMkLst>
          <pc:docMk/>
          <pc:sldMk cId="1947607813" sldId="751"/>
        </pc:sldMkLst>
      </pc:sldChg>
      <pc:sldChg chg="delSp modSp del mod">
        <pc:chgData name="Prashant" userId="869b1b1115b5ad8c" providerId="LiveId" clId="{9E67E8E9-DFE5-4D85-91AD-F37752409FDE}" dt="2023-09-27T21:39:50.958" v="1951" actId="47"/>
        <pc:sldMkLst>
          <pc:docMk/>
          <pc:sldMk cId="2967966873" sldId="752"/>
        </pc:sldMkLst>
        <pc:spChg chg="mod">
          <ac:chgData name="Prashant" userId="869b1b1115b5ad8c" providerId="LiveId" clId="{9E67E8E9-DFE5-4D85-91AD-F37752409FDE}" dt="2023-09-27T21:20:42.925" v="319" actId="20577"/>
          <ac:spMkLst>
            <pc:docMk/>
            <pc:sldMk cId="2967966873" sldId="752"/>
            <ac:spMk id="2" creationId="{00000000-0000-0000-0000-000000000000}"/>
          </ac:spMkLst>
        </pc:spChg>
        <pc:spChg chg="del">
          <ac:chgData name="Prashant" userId="869b1b1115b5ad8c" providerId="LiveId" clId="{9E67E8E9-DFE5-4D85-91AD-F37752409FDE}" dt="2023-09-27T21:20:15.611" v="270" actId="478"/>
          <ac:spMkLst>
            <pc:docMk/>
            <pc:sldMk cId="2967966873" sldId="752"/>
            <ac:spMk id="5" creationId="{00000000-0000-0000-0000-000000000000}"/>
          </ac:spMkLst>
        </pc:spChg>
        <pc:spChg chg="mod topLvl">
          <ac:chgData name="Prashant" userId="869b1b1115b5ad8c" providerId="LiveId" clId="{9E67E8E9-DFE5-4D85-91AD-F37752409FDE}" dt="2023-09-27T21:21:00.642" v="321" actId="1076"/>
          <ac:spMkLst>
            <pc:docMk/>
            <pc:sldMk cId="2967966873" sldId="752"/>
            <ac:spMk id="15" creationId="{681A4239-F818-4A8B-B313-689493078372}"/>
          </ac:spMkLst>
        </pc:spChg>
        <pc:grpChg chg="del">
          <ac:chgData name="Prashant" userId="869b1b1115b5ad8c" providerId="LiveId" clId="{9E67E8E9-DFE5-4D85-91AD-F37752409FDE}" dt="2023-09-27T21:20:51.347" v="320" actId="478"/>
          <ac:grpSpMkLst>
            <pc:docMk/>
            <pc:sldMk cId="2967966873" sldId="752"/>
            <ac:grpSpMk id="16" creationId="{433EBFB7-9772-0F43-B462-2FF45AB582E7}"/>
          </ac:grpSpMkLst>
        </pc:grpChg>
        <pc:picChg chg="del topLvl">
          <ac:chgData name="Prashant" userId="869b1b1115b5ad8c" providerId="LiveId" clId="{9E67E8E9-DFE5-4D85-91AD-F37752409FDE}" dt="2023-09-27T21:20:51.347" v="320" actId="478"/>
          <ac:picMkLst>
            <pc:docMk/>
            <pc:sldMk cId="2967966873" sldId="752"/>
            <ac:picMk id="4" creationId="{81F3AF00-45F1-DB40-A82B-A899D6CD41FB}"/>
          </ac:picMkLst>
        </pc:picChg>
      </pc:sldChg>
      <pc:sldChg chg="del">
        <pc:chgData name="Prashant" userId="869b1b1115b5ad8c" providerId="LiveId" clId="{9E67E8E9-DFE5-4D85-91AD-F37752409FDE}" dt="2023-09-27T21:40:57.083" v="2102" actId="47"/>
        <pc:sldMkLst>
          <pc:docMk/>
          <pc:sldMk cId="835560899" sldId="755"/>
        </pc:sldMkLst>
      </pc:sldChg>
      <pc:sldChg chg="del">
        <pc:chgData name="Prashant" userId="869b1b1115b5ad8c" providerId="LiveId" clId="{9E67E8E9-DFE5-4D85-91AD-F37752409FDE}" dt="2023-09-27T21:39:50.958" v="1951" actId="47"/>
        <pc:sldMkLst>
          <pc:docMk/>
          <pc:sldMk cId="1784075223" sldId="756"/>
        </pc:sldMkLst>
      </pc:sldChg>
      <pc:sldChg chg="del">
        <pc:chgData name="Prashant" userId="869b1b1115b5ad8c" providerId="LiveId" clId="{9E67E8E9-DFE5-4D85-91AD-F37752409FDE}" dt="2023-09-27T21:39:50.958" v="1951" actId="47"/>
        <pc:sldMkLst>
          <pc:docMk/>
          <pc:sldMk cId="1541676670" sldId="757"/>
        </pc:sldMkLst>
      </pc:sldChg>
      <pc:sldChg chg="del">
        <pc:chgData name="Prashant" userId="869b1b1115b5ad8c" providerId="LiveId" clId="{9E67E8E9-DFE5-4D85-91AD-F37752409FDE}" dt="2023-09-27T21:39:50.958" v="1951" actId="47"/>
        <pc:sldMkLst>
          <pc:docMk/>
          <pc:sldMk cId="3344396882" sldId="758"/>
        </pc:sldMkLst>
      </pc:sldChg>
      <pc:sldChg chg="del">
        <pc:chgData name="Prashant" userId="869b1b1115b5ad8c" providerId="LiveId" clId="{9E67E8E9-DFE5-4D85-91AD-F37752409FDE}" dt="2023-09-27T21:40:57.083" v="2102" actId="47"/>
        <pc:sldMkLst>
          <pc:docMk/>
          <pc:sldMk cId="2161552911" sldId="760"/>
        </pc:sldMkLst>
      </pc:sldChg>
      <pc:sldChg chg="del">
        <pc:chgData name="Prashant" userId="869b1b1115b5ad8c" providerId="LiveId" clId="{9E67E8E9-DFE5-4D85-91AD-F37752409FDE}" dt="2023-09-27T21:40:57.083" v="2102" actId="47"/>
        <pc:sldMkLst>
          <pc:docMk/>
          <pc:sldMk cId="5527889" sldId="764"/>
        </pc:sldMkLst>
      </pc:sldChg>
      <pc:sldChg chg="del">
        <pc:chgData name="Prashant" userId="869b1b1115b5ad8c" providerId="LiveId" clId="{9E67E8E9-DFE5-4D85-91AD-F37752409FDE}" dt="2023-09-27T21:40:57.083" v="2102" actId="47"/>
        <pc:sldMkLst>
          <pc:docMk/>
          <pc:sldMk cId="2086350997" sldId="765"/>
        </pc:sldMkLst>
      </pc:sldChg>
      <pc:sldChg chg="del">
        <pc:chgData name="Prashant" userId="869b1b1115b5ad8c" providerId="LiveId" clId="{9E67E8E9-DFE5-4D85-91AD-F37752409FDE}" dt="2023-09-27T21:39:50.958" v="1951" actId="47"/>
        <pc:sldMkLst>
          <pc:docMk/>
          <pc:sldMk cId="2944147262" sldId="860"/>
        </pc:sldMkLst>
      </pc:sldChg>
      <pc:sldChg chg="del">
        <pc:chgData name="Prashant" userId="869b1b1115b5ad8c" providerId="LiveId" clId="{9E67E8E9-DFE5-4D85-91AD-F37752409FDE}" dt="2023-09-27T21:40:57.083" v="2102" actId="47"/>
        <pc:sldMkLst>
          <pc:docMk/>
          <pc:sldMk cId="4252718621" sldId="861"/>
        </pc:sldMkLst>
      </pc:sldChg>
      <pc:sldChg chg="del">
        <pc:chgData name="Prashant" userId="869b1b1115b5ad8c" providerId="LiveId" clId="{9E67E8E9-DFE5-4D85-91AD-F37752409FDE}" dt="2023-09-27T21:40:57.083" v="2102" actId="47"/>
        <pc:sldMkLst>
          <pc:docMk/>
          <pc:sldMk cId="3576618449" sldId="862"/>
        </pc:sldMkLst>
      </pc:sldChg>
      <pc:sldChg chg="del">
        <pc:chgData name="Prashant" userId="869b1b1115b5ad8c" providerId="LiveId" clId="{9E67E8E9-DFE5-4D85-91AD-F37752409FDE}" dt="2023-09-27T21:40:57.083" v="2102" actId="47"/>
        <pc:sldMkLst>
          <pc:docMk/>
          <pc:sldMk cId="1249731263" sldId="865"/>
        </pc:sldMkLst>
      </pc:sldChg>
      <pc:sldChg chg="del">
        <pc:chgData name="Prashant" userId="869b1b1115b5ad8c" providerId="LiveId" clId="{9E67E8E9-DFE5-4D85-91AD-F37752409FDE}" dt="2023-09-27T21:40:57.083" v="2102" actId="47"/>
        <pc:sldMkLst>
          <pc:docMk/>
          <pc:sldMk cId="2008650372" sldId="866"/>
        </pc:sldMkLst>
      </pc:sldChg>
      <pc:sldChg chg="del">
        <pc:chgData name="Prashant" userId="869b1b1115b5ad8c" providerId="LiveId" clId="{9E67E8E9-DFE5-4D85-91AD-F37752409FDE}" dt="2023-09-27T21:39:50.958" v="1951" actId="47"/>
        <pc:sldMkLst>
          <pc:docMk/>
          <pc:sldMk cId="1986687961" sldId="872"/>
        </pc:sldMkLst>
      </pc:sldChg>
      <pc:sldChg chg="del">
        <pc:chgData name="Prashant" userId="869b1b1115b5ad8c" providerId="LiveId" clId="{9E67E8E9-DFE5-4D85-91AD-F37752409FDE}" dt="2023-09-27T21:39:50.958" v="1951" actId="47"/>
        <pc:sldMkLst>
          <pc:docMk/>
          <pc:sldMk cId="3697519936" sldId="873"/>
        </pc:sldMkLst>
      </pc:sldChg>
      <pc:sldChg chg="del">
        <pc:chgData name="Prashant" userId="869b1b1115b5ad8c" providerId="LiveId" clId="{9E67E8E9-DFE5-4D85-91AD-F37752409FDE}" dt="2023-09-27T21:39:50.958" v="1951" actId="47"/>
        <pc:sldMkLst>
          <pc:docMk/>
          <pc:sldMk cId="95595516" sldId="875"/>
        </pc:sldMkLst>
      </pc:sldChg>
      <pc:sldChg chg="del">
        <pc:chgData name="Prashant" userId="869b1b1115b5ad8c" providerId="LiveId" clId="{9E67E8E9-DFE5-4D85-91AD-F37752409FDE}" dt="2023-09-27T21:39:50.958" v="1951" actId="47"/>
        <pc:sldMkLst>
          <pc:docMk/>
          <pc:sldMk cId="2508930071" sldId="876"/>
        </pc:sldMkLst>
      </pc:sldChg>
      <pc:sldChg chg="del">
        <pc:chgData name="Prashant" userId="869b1b1115b5ad8c" providerId="LiveId" clId="{9E67E8E9-DFE5-4D85-91AD-F37752409FDE}" dt="2023-09-27T21:39:50.958" v="1951" actId="47"/>
        <pc:sldMkLst>
          <pc:docMk/>
          <pc:sldMk cId="2204273147" sldId="877"/>
        </pc:sldMkLst>
      </pc:sldChg>
      <pc:sldChg chg="del">
        <pc:chgData name="Prashant" userId="869b1b1115b5ad8c" providerId="LiveId" clId="{9E67E8E9-DFE5-4D85-91AD-F37752409FDE}" dt="2023-09-27T21:39:50.958" v="1951" actId="47"/>
        <pc:sldMkLst>
          <pc:docMk/>
          <pc:sldMk cId="4077145108" sldId="878"/>
        </pc:sldMkLst>
      </pc:sldChg>
      <pc:sldChg chg="del">
        <pc:chgData name="Prashant" userId="869b1b1115b5ad8c" providerId="LiveId" clId="{9E67E8E9-DFE5-4D85-91AD-F37752409FDE}" dt="2023-09-27T21:39:50.958" v="1951" actId="47"/>
        <pc:sldMkLst>
          <pc:docMk/>
          <pc:sldMk cId="1654766734" sldId="880"/>
        </pc:sldMkLst>
      </pc:sldChg>
      <pc:sldChg chg="del">
        <pc:chgData name="Prashant" userId="869b1b1115b5ad8c" providerId="LiveId" clId="{9E67E8E9-DFE5-4D85-91AD-F37752409FDE}" dt="2023-09-27T21:39:50.958" v="1951" actId="47"/>
        <pc:sldMkLst>
          <pc:docMk/>
          <pc:sldMk cId="4177751738" sldId="883"/>
        </pc:sldMkLst>
      </pc:sldChg>
      <pc:sldChg chg="del">
        <pc:chgData name="Prashant" userId="869b1b1115b5ad8c" providerId="LiveId" clId="{9E67E8E9-DFE5-4D85-91AD-F37752409FDE}" dt="2023-09-27T21:39:50.958" v="1951" actId="47"/>
        <pc:sldMkLst>
          <pc:docMk/>
          <pc:sldMk cId="3710607225" sldId="889"/>
        </pc:sldMkLst>
      </pc:sldChg>
      <pc:sldChg chg="del">
        <pc:chgData name="Prashant" userId="869b1b1115b5ad8c" providerId="LiveId" clId="{9E67E8E9-DFE5-4D85-91AD-F37752409FDE}" dt="2023-09-27T21:39:50.958" v="1951" actId="47"/>
        <pc:sldMkLst>
          <pc:docMk/>
          <pc:sldMk cId="1188042336" sldId="890"/>
        </pc:sldMkLst>
      </pc:sldChg>
      <pc:sldChg chg="del">
        <pc:chgData name="Prashant" userId="869b1b1115b5ad8c" providerId="LiveId" clId="{9E67E8E9-DFE5-4D85-91AD-F37752409FDE}" dt="2023-09-27T21:39:50.958" v="1951" actId="47"/>
        <pc:sldMkLst>
          <pc:docMk/>
          <pc:sldMk cId="4265150009" sldId="1024"/>
        </pc:sldMkLst>
      </pc:sldChg>
      <pc:sldChg chg="del">
        <pc:chgData name="Prashant" userId="869b1b1115b5ad8c" providerId="LiveId" clId="{9E67E8E9-DFE5-4D85-91AD-F37752409FDE}" dt="2023-09-27T21:39:50.958" v="1951" actId="47"/>
        <pc:sldMkLst>
          <pc:docMk/>
          <pc:sldMk cId="2416709281" sldId="1025"/>
        </pc:sldMkLst>
      </pc:sldChg>
      <pc:sldChg chg="del">
        <pc:chgData name="Prashant" userId="869b1b1115b5ad8c" providerId="LiveId" clId="{9E67E8E9-DFE5-4D85-91AD-F37752409FDE}" dt="2023-09-27T21:40:57.083" v="2102" actId="47"/>
        <pc:sldMkLst>
          <pc:docMk/>
          <pc:sldMk cId="2604195636" sldId="1026"/>
        </pc:sldMkLst>
      </pc:sldChg>
      <pc:sldChg chg="del">
        <pc:chgData name="Prashant" userId="869b1b1115b5ad8c" providerId="LiveId" clId="{9E67E8E9-DFE5-4D85-91AD-F37752409FDE}" dt="2023-09-27T21:40:57.083" v="2102" actId="47"/>
        <pc:sldMkLst>
          <pc:docMk/>
          <pc:sldMk cId="4007083239" sldId="1027"/>
        </pc:sldMkLst>
      </pc:sldChg>
      <pc:sldChg chg="del">
        <pc:chgData name="Prashant" userId="869b1b1115b5ad8c" providerId="LiveId" clId="{9E67E8E9-DFE5-4D85-91AD-F37752409FDE}" dt="2023-09-27T21:40:57.083" v="2102" actId="47"/>
        <pc:sldMkLst>
          <pc:docMk/>
          <pc:sldMk cId="1066412754" sldId="1029"/>
        </pc:sldMkLst>
      </pc:sldChg>
      <pc:sldChg chg="del">
        <pc:chgData name="Prashant" userId="869b1b1115b5ad8c" providerId="LiveId" clId="{9E67E8E9-DFE5-4D85-91AD-F37752409FDE}" dt="2023-09-27T21:40:57.083" v="2102" actId="47"/>
        <pc:sldMkLst>
          <pc:docMk/>
          <pc:sldMk cId="407724677" sldId="1036"/>
        </pc:sldMkLst>
      </pc:sldChg>
      <pc:sldChg chg="del">
        <pc:chgData name="Prashant" userId="869b1b1115b5ad8c" providerId="LiveId" clId="{9E67E8E9-DFE5-4D85-91AD-F37752409FDE}" dt="2023-09-27T21:40:57.083" v="2102" actId="47"/>
        <pc:sldMkLst>
          <pc:docMk/>
          <pc:sldMk cId="2434605774" sldId="1037"/>
        </pc:sldMkLst>
      </pc:sldChg>
      <pc:sldChg chg="del">
        <pc:chgData name="Prashant" userId="869b1b1115b5ad8c" providerId="LiveId" clId="{9E67E8E9-DFE5-4D85-91AD-F37752409FDE}" dt="2023-09-27T21:40:57.083" v="2102" actId="47"/>
        <pc:sldMkLst>
          <pc:docMk/>
          <pc:sldMk cId="1173967825" sldId="1038"/>
        </pc:sldMkLst>
      </pc:sldChg>
      <pc:sldChg chg="del">
        <pc:chgData name="Prashant" userId="869b1b1115b5ad8c" providerId="LiveId" clId="{9E67E8E9-DFE5-4D85-91AD-F37752409FDE}" dt="2023-09-27T21:40:57.083" v="2102" actId="47"/>
        <pc:sldMkLst>
          <pc:docMk/>
          <pc:sldMk cId="4283584576" sldId="1039"/>
        </pc:sldMkLst>
      </pc:sldChg>
      <pc:sldChg chg="del">
        <pc:chgData name="Prashant" userId="869b1b1115b5ad8c" providerId="LiveId" clId="{9E67E8E9-DFE5-4D85-91AD-F37752409FDE}" dt="2023-09-27T21:40:57.083" v="2102" actId="47"/>
        <pc:sldMkLst>
          <pc:docMk/>
          <pc:sldMk cId="2203937675" sldId="1041"/>
        </pc:sldMkLst>
      </pc:sldChg>
      <pc:sldChg chg="del">
        <pc:chgData name="Prashant" userId="869b1b1115b5ad8c" providerId="LiveId" clId="{9E67E8E9-DFE5-4D85-91AD-F37752409FDE}" dt="2023-09-27T21:39:50.958" v="1951" actId="47"/>
        <pc:sldMkLst>
          <pc:docMk/>
          <pc:sldMk cId="2699316941" sldId="1042"/>
        </pc:sldMkLst>
      </pc:sldChg>
      <pc:sldChg chg="del">
        <pc:chgData name="Prashant" userId="869b1b1115b5ad8c" providerId="LiveId" clId="{9E67E8E9-DFE5-4D85-91AD-F37752409FDE}" dt="2023-09-27T21:40:57.083" v="2102" actId="47"/>
        <pc:sldMkLst>
          <pc:docMk/>
          <pc:sldMk cId="59701737" sldId="1043"/>
        </pc:sldMkLst>
      </pc:sldChg>
      <pc:sldChg chg="del">
        <pc:chgData name="Prashant" userId="869b1b1115b5ad8c" providerId="LiveId" clId="{9E67E8E9-DFE5-4D85-91AD-F37752409FDE}" dt="2023-09-27T21:39:50.958" v="1951" actId="47"/>
        <pc:sldMkLst>
          <pc:docMk/>
          <pc:sldMk cId="1978855762" sldId="1044"/>
        </pc:sldMkLst>
      </pc:sldChg>
      <pc:sldChg chg="del">
        <pc:chgData name="Prashant" userId="869b1b1115b5ad8c" providerId="LiveId" clId="{9E67E8E9-DFE5-4D85-91AD-F37752409FDE}" dt="2023-09-27T21:39:50.958" v="1951" actId="47"/>
        <pc:sldMkLst>
          <pc:docMk/>
          <pc:sldMk cId="1303495505" sldId="1045"/>
        </pc:sldMkLst>
      </pc:sldChg>
      <pc:sldChg chg="del">
        <pc:chgData name="Prashant" userId="869b1b1115b5ad8c" providerId="LiveId" clId="{9E67E8E9-DFE5-4D85-91AD-F37752409FDE}" dt="2023-09-27T21:39:50.958" v="1951" actId="47"/>
        <pc:sldMkLst>
          <pc:docMk/>
          <pc:sldMk cId="1109431683" sldId="1047"/>
        </pc:sldMkLst>
      </pc:sldChg>
      <pc:sldChg chg="del">
        <pc:chgData name="Prashant" userId="869b1b1115b5ad8c" providerId="LiveId" clId="{9E67E8E9-DFE5-4D85-91AD-F37752409FDE}" dt="2023-09-27T21:39:50.958" v="1951" actId="47"/>
        <pc:sldMkLst>
          <pc:docMk/>
          <pc:sldMk cId="1544079471" sldId="1048"/>
        </pc:sldMkLst>
      </pc:sldChg>
      <pc:sldChg chg="del">
        <pc:chgData name="Prashant" userId="869b1b1115b5ad8c" providerId="LiveId" clId="{9E67E8E9-DFE5-4D85-91AD-F37752409FDE}" dt="2023-09-27T21:39:50.958" v="1951" actId="47"/>
        <pc:sldMkLst>
          <pc:docMk/>
          <pc:sldMk cId="2403094744" sldId="1049"/>
        </pc:sldMkLst>
      </pc:sldChg>
      <pc:sldChg chg="del">
        <pc:chgData name="Prashant" userId="869b1b1115b5ad8c" providerId="LiveId" clId="{9E67E8E9-DFE5-4D85-91AD-F37752409FDE}" dt="2023-09-27T21:40:57.083" v="2102" actId="47"/>
        <pc:sldMkLst>
          <pc:docMk/>
          <pc:sldMk cId="635739708" sldId="1050"/>
        </pc:sldMkLst>
      </pc:sldChg>
      <pc:sldChg chg="del">
        <pc:chgData name="Prashant" userId="869b1b1115b5ad8c" providerId="LiveId" clId="{9E67E8E9-DFE5-4D85-91AD-F37752409FDE}" dt="2023-09-27T21:39:50.958" v="1951" actId="47"/>
        <pc:sldMkLst>
          <pc:docMk/>
          <pc:sldMk cId="1284847343" sldId="1051"/>
        </pc:sldMkLst>
      </pc:sldChg>
      <pc:sldChg chg="del">
        <pc:chgData name="Prashant" userId="869b1b1115b5ad8c" providerId="LiveId" clId="{9E67E8E9-DFE5-4D85-91AD-F37752409FDE}" dt="2023-09-27T21:39:50.958" v="1951" actId="47"/>
        <pc:sldMkLst>
          <pc:docMk/>
          <pc:sldMk cId="2813251222" sldId="1052"/>
        </pc:sldMkLst>
      </pc:sldChg>
      <pc:sldChg chg="del">
        <pc:chgData name="Prashant" userId="869b1b1115b5ad8c" providerId="LiveId" clId="{9E67E8E9-DFE5-4D85-91AD-F37752409FDE}" dt="2023-09-27T21:39:50.958" v="1951" actId="47"/>
        <pc:sldMkLst>
          <pc:docMk/>
          <pc:sldMk cId="2836564334" sldId="1053"/>
        </pc:sldMkLst>
      </pc:sldChg>
      <pc:sldChg chg="del">
        <pc:chgData name="Prashant" userId="869b1b1115b5ad8c" providerId="LiveId" clId="{9E67E8E9-DFE5-4D85-91AD-F37752409FDE}" dt="2023-09-27T21:39:50.958" v="1951" actId="47"/>
        <pc:sldMkLst>
          <pc:docMk/>
          <pc:sldMk cId="521035221" sldId="1054"/>
        </pc:sldMkLst>
      </pc:sldChg>
      <pc:sldChg chg="del">
        <pc:chgData name="Prashant" userId="869b1b1115b5ad8c" providerId="LiveId" clId="{9E67E8E9-DFE5-4D85-91AD-F37752409FDE}" dt="2023-09-27T21:39:50.958" v="1951" actId="47"/>
        <pc:sldMkLst>
          <pc:docMk/>
          <pc:sldMk cId="3679555401" sldId="1055"/>
        </pc:sldMkLst>
      </pc:sldChg>
      <pc:sldChg chg="del">
        <pc:chgData name="Prashant" userId="869b1b1115b5ad8c" providerId="LiveId" clId="{9E67E8E9-DFE5-4D85-91AD-F37752409FDE}" dt="2023-09-27T21:39:50.958" v="1951" actId="47"/>
        <pc:sldMkLst>
          <pc:docMk/>
          <pc:sldMk cId="2845660325" sldId="1056"/>
        </pc:sldMkLst>
      </pc:sldChg>
      <pc:sldChg chg="modSp mod">
        <pc:chgData name="Prashant" userId="869b1b1115b5ad8c" providerId="LiveId" clId="{9E67E8E9-DFE5-4D85-91AD-F37752409FDE}" dt="2023-09-27T21:18:02.500" v="87" actId="20577"/>
        <pc:sldMkLst>
          <pc:docMk/>
          <pc:sldMk cId="3005408145" sldId="1413"/>
        </pc:sldMkLst>
        <pc:spChg chg="mod">
          <ac:chgData name="Prashant" userId="869b1b1115b5ad8c" providerId="LiveId" clId="{9E67E8E9-DFE5-4D85-91AD-F37752409FDE}" dt="2023-09-27T21:18:02.500" v="87" actId="20577"/>
          <ac:spMkLst>
            <pc:docMk/>
            <pc:sldMk cId="3005408145" sldId="1413"/>
            <ac:spMk id="15" creationId="{681A4239-F818-4A8B-B313-689493078372}"/>
          </ac:spMkLst>
        </pc:spChg>
      </pc:sldChg>
      <pc:sldChg chg="modSp mod">
        <pc:chgData name="Prashant" userId="869b1b1115b5ad8c" providerId="LiveId" clId="{9E67E8E9-DFE5-4D85-91AD-F37752409FDE}" dt="2023-09-27T21:19:57.142" v="269" actId="20577"/>
        <pc:sldMkLst>
          <pc:docMk/>
          <pc:sldMk cId="1895251965" sldId="1415"/>
        </pc:sldMkLst>
        <pc:spChg chg="mod">
          <ac:chgData name="Prashant" userId="869b1b1115b5ad8c" providerId="LiveId" clId="{9E67E8E9-DFE5-4D85-91AD-F37752409FDE}" dt="2023-09-27T21:19:57.142" v="269" actId="20577"/>
          <ac:spMkLst>
            <pc:docMk/>
            <pc:sldMk cId="1895251965" sldId="1415"/>
            <ac:spMk id="15" creationId="{681A4239-F818-4A8B-B313-689493078372}"/>
          </ac:spMkLst>
        </pc:spChg>
      </pc:sldChg>
      <pc:sldChg chg="modSp new mod">
        <pc:chgData name="Prashant" userId="869b1b1115b5ad8c" providerId="LiveId" clId="{9E67E8E9-DFE5-4D85-91AD-F37752409FDE}" dt="2023-09-27T21:24:01.518" v="738" actId="20577"/>
        <pc:sldMkLst>
          <pc:docMk/>
          <pc:sldMk cId="2682775679" sldId="1416"/>
        </pc:sldMkLst>
        <pc:spChg chg="mod">
          <ac:chgData name="Prashant" userId="869b1b1115b5ad8c" providerId="LiveId" clId="{9E67E8E9-DFE5-4D85-91AD-F37752409FDE}" dt="2023-09-27T21:21:20.406" v="353" actId="20577"/>
          <ac:spMkLst>
            <pc:docMk/>
            <pc:sldMk cId="2682775679" sldId="1416"/>
            <ac:spMk id="2" creationId="{E1A80A59-DD90-4B3E-E200-3D1DC4389BFB}"/>
          </ac:spMkLst>
        </pc:spChg>
        <pc:spChg chg="mod">
          <ac:chgData name="Prashant" userId="869b1b1115b5ad8c" providerId="LiveId" clId="{9E67E8E9-DFE5-4D85-91AD-F37752409FDE}" dt="2023-09-27T21:24:01.518" v="738" actId="20577"/>
          <ac:spMkLst>
            <pc:docMk/>
            <pc:sldMk cId="2682775679" sldId="1416"/>
            <ac:spMk id="3" creationId="{C43D36FA-F2A1-E368-5327-F7C90C3926E7}"/>
          </ac:spMkLst>
        </pc:spChg>
      </pc:sldChg>
      <pc:sldChg chg="modSp new mod">
        <pc:chgData name="Prashant" userId="869b1b1115b5ad8c" providerId="LiveId" clId="{9E67E8E9-DFE5-4D85-91AD-F37752409FDE}" dt="2023-09-27T21:29:11.052" v="1159" actId="20577"/>
        <pc:sldMkLst>
          <pc:docMk/>
          <pc:sldMk cId="519630814" sldId="1417"/>
        </pc:sldMkLst>
        <pc:spChg chg="mod">
          <ac:chgData name="Prashant" userId="869b1b1115b5ad8c" providerId="LiveId" clId="{9E67E8E9-DFE5-4D85-91AD-F37752409FDE}" dt="2023-09-27T21:25:33.202" v="787" actId="20577"/>
          <ac:spMkLst>
            <pc:docMk/>
            <pc:sldMk cId="519630814" sldId="1417"/>
            <ac:spMk id="2" creationId="{84BF1A4F-2020-E58D-AE5A-F5FF8A8C7195}"/>
          </ac:spMkLst>
        </pc:spChg>
        <pc:spChg chg="mod">
          <ac:chgData name="Prashant" userId="869b1b1115b5ad8c" providerId="LiveId" clId="{9E67E8E9-DFE5-4D85-91AD-F37752409FDE}" dt="2023-09-27T21:29:11.052" v="1159" actId="20577"/>
          <ac:spMkLst>
            <pc:docMk/>
            <pc:sldMk cId="519630814" sldId="1417"/>
            <ac:spMk id="3" creationId="{87F0175E-A578-3FA7-2499-4F4274CDA731}"/>
          </ac:spMkLst>
        </pc:spChg>
      </pc:sldChg>
      <pc:sldChg chg="modSp new mod">
        <pc:chgData name="Prashant" userId="869b1b1115b5ad8c" providerId="LiveId" clId="{9E67E8E9-DFE5-4D85-91AD-F37752409FDE}" dt="2023-09-27T21:35:17.265" v="1573" actId="13926"/>
        <pc:sldMkLst>
          <pc:docMk/>
          <pc:sldMk cId="2079020939" sldId="1418"/>
        </pc:sldMkLst>
        <pc:spChg chg="mod">
          <ac:chgData name="Prashant" userId="869b1b1115b5ad8c" providerId="LiveId" clId="{9E67E8E9-DFE5-4D85-91AD-F37752409FDE}" dt="2023-09-27T21:29:50.658" v="1172" actId="20577"/>
          <ac:spMkLst>
            <pc:docMk/>
            <pc:sldMk cId="2079020939" sldId="1418"/>
            <ac:spMk id="2" creationId="{48E13500-6EF5-4679-4291-34CFAB1ECA46}"/>
          </ac:spMkLst>
        </pc:spChg>
        <pc:spChg chg="mod">
          <ac:chgData name="Prashant" userId="869b1b1115b5ad8c" providerId="LiveId" clId="{9E67E8E9-DFE5-4D85-91AD-F37752409FDE}" dt="2023-09-27T21:35:17.265" v="1573" actId="13926"/>
          <ac:spMkLst>
            <pc:docMk/>
            <pc:sldMk cId="2079020939" sldId="1418"/>
            <ac:spMk id="3" creationId="{B727637C-8471-7327-0377-D4B51149172F}"/>
          </ac:spMkLst>
        </pc:spChg>
      </pc:sldChg>
      <pc:sldChg chg="modSp new del mod">
        <pc:chgData name="Prashant" userId="869b1b1115b5ad8c" providerId="LiveId" clId="{9E67E8E9-DFE5-4D85-91AD-F37752409FDE}" dt="2023-09-27T21:39:50.958" v="1951" actId="47"/>
        <pc:sldMkLst>
          <pc:docMk/>
          <pc:sldMk cId="1689962038" sldId="1419"/>
        </pc:sldMkLst>
        <pc:spChg chg="mod">
          <ac:chgData name="Prashant" userId="869b1b1115b5ad8c" providerId="LiveId" clId="{9E67E8E9-DFE5-4D85-91AD-F37752409FDE}" dt="2023-09-27T21:36:11.015" v="1630" actId="20577"/>
          <ac:spMkLst>
            <pc:docMk/>
            <pc:sldMk cId="1689962038" sldId="1419"/>
            <ac:spMk id="2" creationId="{4F1A2CB6-D04C-8443-381E-47F3123D9B97}"/>
          </ac:spMkLst>
        </pc:spChg>
        <pc:spChg chg="mod">
          <ac:chgData name="Prashant" userId="869b1b1115b5ad8c" providerId="LiveId" clId="{9E67E8E9-DFE5-4D85-91AD-F37752409FDE}" dt="2023-09-27T21:39:30.334" v="1950" actId="20577"/>
          <ac:spMkLst>
            <pc:docMk/>
            <pc:sldMk cId="1689962038" sldId="1419"/>
            <ac:spMk id="3" creationId="{2661732F-7EF6-BF87-7D3B-7C38E5D38F3D}"/>
          </ac:spMkLst>
        </pc:spChg>
      </pc:sldChg>
      <pc:sldChg chg="modSp new mod">
        <pc:chgData name="Prashant" userId="869b1b1115b5ad8c" providerId="LiveId" clId="{9E67E8E9-DFE5-4D85-91AD-F37752409FDE}" dt="2023-09-27T21:40:41.884" v="2101" actId="20577"/>
        <pc:sldMkLst>
          <pc:docMk/>
          <pc:sldMk cId="3408124498" sldId="1419"/>
        </pc:sldMkLst>
        <pc:spChg chg="mod">
          <ac:chgData name="Prashant" userId="869b1b1115b5ad8c" providerId="LiveId" clId="{9E67E8E9-DFE5-4D85-91AD-F37752409FDE}" dt="2023-09-27T21:40:06.959" v="1972" actId="20577"/>
          <ac:spMkLst>
            <pc:docMk/>
            <pc:sldMk cId="3408124498" sldId="1419"/>
            <ac:spMk id="2" creationId="{D43710AD-608A-BD0F-6D50-EE4F2A0CAFA0}"/>
          </ac:spMkLst>
        </pc:spChg>
        <pc:spChg chg="mod">
          <ac:chgData name="Prashant" userId="869b1b1115b5ad8c" providerId="LiveId" clId="{9E67E8E9-DFE5-4D85-91AD-F37752409FDE}" dt="2023-09-27T21:40:41.884" v="2101" actId="20577"/>
          <ac:spMkLst>
            <pc:docMk/>
            <pc:sldMk cId="3408124498" sldId="1419"/>
            <ac:spMk id="3" creationId="{A7B56778-0850-38C9-6691-EBA190E32B6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EB9B2-8F0E-4500-8EEA-B55064C1787B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90606-7E97-4AEC-83C9-1B9BC193E3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65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11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0606-7E97-4AEC-83C9-1B9BC193E34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9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0606-7E97-4AEC-83C9-1B9BC193E3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84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968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36637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62200"/>
            <a:ext cx="10972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140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455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332037"/>
            <a:ext cx="5384800" cy="4144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332037"/>
            <a:ext cx="5384800" cy="4144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103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0918" y="855347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66733" y="1227845"/>
            <a:ext cx="6815667" cy="540155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918" y="2135506"/>
            <a:ext cx="4011084" cy="4189095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255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89717" y="5105400"/>
            <a:ext cx="7315200" cy="56769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14400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673090"/>
            <a:ext cx="7315200" cy="80391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611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3144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9600" y="1796144"/>
            <a:ext cx="109728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C14192-74D6-55BE-8EED-B0CFEAA21E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DA8D06-8AF3-C810-94B8-8411CFBADB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1012A8-D74D-535D-38AB-FA2A99A0FB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5FD4F8-3F1F-D44B-BAEE-B5E233286BC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801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87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40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39963"/>
            <a:ext cx="109728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766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731520" y="5486401"/>
            <a:ext cx="10515600" cy="609601"/>
          </a:xfrm>
          <a:prstGeom prst="rect">
            <a:avLst/>
          </a:prstGeom>
        </p:spPr>
        <p:txBody>
          <a:bodyPr vert="horz" lIns="121920" tIns="60960" rIns="121920" bIns="6096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en-US" sz="1400" cap="all" dirty="0">
                <a:solidFill>
                  <a:srgbClr val="BF5700"/>
                </a:solidFill>
                <a:latin typeface="Arial Black" charset="0"/>
              </a:rPr>
              <a:t>Prashant D. Joshi</a:t>
            </a:r>
          </a:p>
          <a:p>
            <a:pPr>
              <a:lnSpc>
                <a:spcPct val="30000"/>
              </a:lnSpc>
            </a:pPr>
            <a:r>
              <a:rPr lang="en-US" sz="1400" dirty="0">
                <a:solidFill>
                  <a:srgbClr val="BF5700"/>
                </a:solidFill>
              </a:rPr>
              <a:t>UT McCombs School of Business (MSBA), The University of Texas at Austin</a:t>
            </a:r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731520" y="609600"/>
            <a:ext cx="10437925" cy="51906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all" dirty="0">
                <a:solidFill>
                  <a:srgbClr val="BF5700"/>
                </a:solidFill>
                <a:latin typeface="Arial Black" charset="0"/>
              </a:rPr>
              <a:t>FALL 2023</a:t>
            </a:r>
            <a:endParaRPr lang="en-US" dirty="0">
              <a:solidFill>
                <a:srgbClr val="BF5700"/>
              </a:solidFill>
            </a:endParaRPr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670560" y="1600200"/>
            <a:ext cx="10911840" cy="2336800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sz="6400" dirty="0">
                <a:solidFill>
                  <a:srgbClr val="BF5700"/>
                </a:solidFill>
              </a:rPr>
              <a:t>MIS 381N</a:t>
            </a:r>
          </a:p>
          <a:p>
            <a:r>
              <a:rPr lang="en-US" sz="2667" dirty="0">
                <a:solidFill>
                  <a:srgbClr val="BF5700"/>
                </a:solidFill>
              </a:rPr>
              <a:t>Information management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731520" y="4445000"/>
            <a:ext cx="10515600" cy="609601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67">
                <a:solidFill>
                  <a:srgbClr val="BF5700"/>
                </a:solidFill>
              </a:rPr>
              <a:t>Lecture 11</a:t>
            </a:r>
            <a:endParaRPr lang="en-US" sz="1867" dirty="0">
              <a:solidFill>
                <a:srgbClr val="BF5700"/>
              </a:solidFill>
            </a:endParaRPr>
          </a:p>
          <a:p>
            <a:r>
              <a:rPr lang="en-US" sz="1867" dirty="0">
                <a:solidFill>
                  <a:srgbClr val="BF5700"/>
                </a:solidFill>
              </a:rPr>
              <a:t>Sept 27</a:t>
            </a:r>
            <a:r>
              <a:rPr lang="en-US" sz="1867" baseline="30000" dirty="0">
                <a:solidFill>
                  <a:srgbClr val="BF5700"/>
                </a:solidFill>
              </a:rPr>
              <a:t>th</a:t>
            </a:r>
            <a:r>
              <a:rPr lang="en-US" sz="1867" dirty="0">
                <a:solidFill>
                  <a:srgbClr val="BF5700"/>
                </a:solidFill>
              </a:rPr>
              <a:t> 2023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933" y="426721"/>
            <a:ext cx="2503196" cy="12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05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74236"/>
            <a:ext cx="12192000" cy="23095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0" y="2522613"/>
            <a:ext cx="12192000" cy="1844435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questions may I answer before we conclude …</a:t>
            </a:r>
            <a:endParaRPr lang="en-US" sz="4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5BF37-5DFC-2C49-8103-1C2AA6EB5B31}"/>
              </a:ext>
            </a:extLst>
          </p:cNvPr>
          <p:cNvSpPr txBox="1"/>
          <p:nvPr/>
        </p:nvSpPr>
        <p:spPr>
          <a:xfrm>
            <a:off x="540633" y="4615425"/>
            <a:ext cx="11110734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questions are good questions</a:t>
            </a:r>
          </a:p>
        </p:txBody>
      </p:sp>
    </p:spTree>
    <p:extLst>
      <p:ext uri="{BB962C8B-B14F-4D97-AF65-F5344CB8AC3E}">
        <p14:creationId xmlns:p14="http://schemas.microsoft.com/office/powerpoint/2010/main" val="387831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8"/>
    </mc:Choice>
    <mc:Fallback xmlns="">
      <p:transition spd="slow" advTm="344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4797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11038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 Objectives</a:t>
            </a:r>
          </a:p>
        </p:txBody>
      </p:sp>
      <p:sp>
        <p:nvSpPr>
          <p:cNvPr id="51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</a:t>
            </a:fld>
            <a:endParaRPr lang="en-US" sz="105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C0F840-6A23-E446-91E6-A1B488978391}"/>
              </a:ext>
            </a:extLst>
          </p:cNvPr>
          <p:cNvGrpSpPr/>
          <p:nvPr/>
        </p:nvGrpSpPr>
        <p:grpSpPr>
          <a:xfrm>
            <a:off x="517611" y="2491599"/>
            <a:ext cx="11156779" cy="3170099"/>
            <a:chOff x="507125" y="2491599"/>
            <a:chExt cx="11156779" cy="31700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81A4239-F818-4A8B-B313-689493078372}"/>
                </a:ext>
              </a:extLst>
            </p:cNvPr>
            <p:cNvSpPr/>
            <p:nvPr/>
          </p:nvSpPr>
          <p:spPr>
            <a:xfrm>
              <a:off x="3931969" y="2491599"/>
              <a:ext cx="7731935" cy="31700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2A7E"/>
              </a:solidFill>
            </a:ln>
          </p:spPr>
          <p:txBody>
            <a:bodyPr wrap="square" anchor="ctr" anchorCtr="0">
              <a:spAutoFit/>
            </a:bodyPr>
            <a:lstStyle/>
            <a:p>
              <a:pPr>
                <a:spcAft>
                  <a:spcPts val="1800"/>
                </a:spcAft>
                <a:buClr>
                  <a:srgbClr val="C00000"/>
                </a:buClr>
                <a:buSzPct val="110000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NoSQL example </a:t>
              </a:r>
            </a:p>
            <a:p>
              <a:pPr marL="457200" indent="-457200">
                <a:spcAft>
                  <a:spcPts val="1800"/>
                </a:spcAft>
                <a:buClr>
                  <a:srgbClr val="C00000"/>
                </a:buClr>
                <a:buSzPct val="110000"/>
                <a:buFont typeface="+mj-lt"/>
                <a:buAutoNum type="arabicPeriod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Introduction to graph databases</a:t>
              </a:r>
            </a:p>
            <a:p>
              <a:pPr marL="457200" indent="-457200">
                <a:spcAft>
                  <a:spcPts val="1800"/>
                </a:spcAft>
                <a:buClr>
                  <a:srgbClr val="C00000"/>
                </a:buClr>
                <a:buSzPct val="110000"/>
                <a:buFont typeface="+mj-lt"/>
                <a:buAutoNum type="arabicPeriod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Introduction to Cypher Query Language</a:t>
              </a:r>
            </a:p>
            <a:p>
              <a:pPr marL="457200" indent="-457200">
                <a:spcAft>
                  <a:spcPts val="1800"/>
                </a:spcAft>
                <a:buClr>
                  <a:srgbClr val="C00000"/>
                </a:buClr>
                <a:buSzPct val="110000"/>
                <a:buFont typeface="+mj-lt"/>
                <a:buAutoNum type="arabicPeriod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Query Examples</a:t>
              </a:r>
            </a:p>
            <a:p>
              <a:pPr marL="457200" indent="-457200">
                <a:spcAft>
                  <a:spcPts val="1800"/>
                </a:spcAft>
                <a:buClr>
                  <a:srgbClr val="C00000"/>
                </a:buClr>
                <a:buSzPct val="110000"/>
                <a:buFont typeface="+mj-lt"/>
                <a:buAutoNum type="arabicPeriod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Questions and Discussion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F8E805C-6A40-4C75-A189-316100BC4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125" y="3075620"/>
              <a:ext cx="3026730" cy="2002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540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74236"/>
            <a:ext cx="12192000" cy="23095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0" y="2522613"/>
            <a:ext cx="12192000" cy="18444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questions may I answer before we begin …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BADDD1-82C6-4B00-9CEB-96CAA9FA3095}"/>
              </a:ext>
            </a:extLst>
          </p:cNvPr>
          <p:cNvSpPr txBox="1"/>
          <p:nvPr/>
        </p:nvSpPr>
        <p:spPr>
          <a:xfrm>
            <a:off x="540633" y="4615425"/>
            <a:ext cx="11110734" cy="92333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questions are good questions</a:t>
            </a:r>
          </a:p>
        </p:txBody>
      </p:sp>
    </p:spTree>
    <p:extLst>
      <p:ext uri="{BB962C8B-B14F-4D97-AF65-F5344CB8AC3E}">
        <p14:creationId xmlns:p14="http://schemas.microsoft.com/office/powerpoint/2010/main" val="98083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8"/>
    </mc:Choice>
    <mc:Fallback xmlns="">
      <p:transition spd="slow" advTm="344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81A4239-F818-4A8B-B313-689493078372}"/>
              </a:ext>
            </a:extLst>
          </p:cNvPr>
          <p:cNvSpPr/>
          <p:nvPr/>
        </p:nvSpPr>
        <p:spPr>
          <a:xfrm>
            <a:off x="283779" y="2257647"/>
            <a:ext cx="11624440" cy="1785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Exam coming up soon Oct 4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5:30-7:30PM, take home</a:t>
            </a: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SQL homework on Canvas soon</a:t>
            </a: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Graph Databases homework on Canvas shortly thereafter</a:t>
            </a: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Office hours details on Canvas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4</a:t>
            </a:fld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B7D31-28C4-B21A-6A68-79975BFE8BAC}"/>
              </a:ext>
            </a:extLst>
          </p:cNvPr>
          <p:cNvSpPr txBox="1"/>
          <p:nvPr/>
        </p:nvSpPr>
        <p:spPr>
          <a:xfrm>
            <a:off x="-433" y="514682"/>
            <a:ext cx="12219710" cy="9541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6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Housekeeping</a:t>
            </a:r>
          </a:p>
        </p:txBody>
      </p:sp>
    </p:spTree>
    <p:extLst>
      <p:ext uri="{BB962C8B-B14F-4D97-AF65-F5344CB8AC3E}">
        <p14:creationId xmlns:p14="http://schemas.microsoft.com/office/powerpoint/2010/main" val="189525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0A59-DD90-4B3E-E200-3D1DC438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Graph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D36FA-F2A1-E368-5327-F7C90C392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is a graph database</a:t>
            </a:r>
          </a:p>
          <a:p>
            <a:r>
              <a:rPr lang="en-US" dirty="0"/>
              <a:t>Collection of nodes, relationships</a:t>
            </a:r>
          </a:p>
          <a:p>
            <a:pPr lvl="1"/>
            <a:r>
              <a:rPr lang="en-US" dirty="0"/>
              <a:t>Nodes represent entities</a:t>
            </a:r>
          </a:p>
          <a:p>
            <a:pPr lvl="1"/>
            <a:r>
              <a:rPr lang="en-US" dirty="0"/>
              <a:t>Relationships define connections between entities</a:t>
            </a:r>
          </a:p>
          <a:p>
            <a:r>
              <a:rPr lang="en-US" dirty="0"/>
              <a:t>Properties of both entities and relationships</a:t>
            </a:r>
          </a:p>
          <a:p>
            <a:r>
              <a:rPr lang="en-US" dirty="0"/>
              <a:t>Advantages of graph databases</a:t>
            </a:r>
          </a:p>
          <a:p>
            <a:pPr lvl="1"/>
            <a:r>
              <a:rPr lang="en-US" dirty="0"/>
              <a:t>Ability to represent complex and highly interconnected data structures</a:t>
            </a:r>
          </a:p>
          <a:p>
            <a:pPr lvl="1"/>
            <a:r>
              <a:rPr lang="en-US" dirty="0"/>
              <a:t>Especially where relationships are crucial</a:t>
            </a:r>
          </a:p>
        </p:txBody>
      </p:sp>
    </p:spTree>
    <p:extLst>
      <p:ext uri="{BB962C8B-B14F-4D97-AF65-F5344CB8AC3E}">
        <p14:creationId xmlns:p14="http://schemas.microsoft.com/office/powerpoint/2010/main" val="268277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1A4F-2020-E58D-AE5A-F5FF8A8C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Cypher Query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0175E-A578-3FA7-2499-4F4274CDA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43912"/>
            <a:ext cx="10972800" cy="3886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Specialized query language designed specially to query, manipulate and retrieve data from graph data bases</a:t>
            </a:r>
          </a:p>
          <a:p>
            <a:r>
              <a:rPr lang="en-US" dirty="0"/>
              <a:t>Pattern matching on nodes and relationships</a:t>
            </a:r>
          </a:p>
          <a:p>
            <a:r>
              <a:rPr lang="en-US" dirty="0"/>
              <a:t>ASCII ‘human readable’ syntax</a:t>
            </a:r>
          </a:p>
          <a:p>
            <a:pPr lvl="1"/>
            <a:r>
              <a:rPr lang="en-US" dirty="0"/>
              <a:t>(node1) –[:RELATION]-&gt; (</a:t>
            </a:r>
            <a:r>
              <a:rPr lang="en-US" dirty="0" err="1"/>
              <a:t>related_node</a:t>
            </a:r>
            <a:r>
              <a:rPr lang="en-US" dirty="0"/>
              <a:t>)</a:t>
            </a:r>
          </a:p>
          <a:p>
            <a:r>
              <a:rPr lang="en-US" dirty="0"/>
              <a:t>Similar to SQL, can query to match patterns, filter results, represent in multiple ways</a:t>
            </a:r>
          </a:p>
          <a:p>
            <a:r>
              <a:rPr lang="en-US" dirty="0"/>
              <a:t>Very visual!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63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3500-6EF5-4679-4291-34CFAB1E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7637C-8471-7327-0377-D4B511491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Nodes represented as (</a:t>
            </a:r>
            <a:r>
              <a:rPr lang="en-US" dirty="0" err="1"/>
              <a:t>nodename</a:t>
            </a:r>
            <a:r>
              <a:rPr lang="en-US" dirty="0"/>
              <a:t>)</a:t>
            </a:r>
          </a:p>
          <a:p>
            <a:r>
              <a:rPr lang="en-US" dirty="0"/>
              <a:t>Relationships as [:RELATIONSHIP]</a:t>
            </a:r>
          </a:p>
          <a:p>
            <a:r>
              <a:rPr lang="en-US" dirty="0"/>
              <a:t>MATCH clause is the starting point of all queries</a:t>
            </a:r>
          </a:p>
          <a:p>
            <a:r>
              <a:rPr lang="en-US" dirty="0"/>
              <a:t>Can use aliases for nodes and relationships for ease of understanding</a:t>
            </a:r>
          </a:p>
          <a:p>
            <a:r>
              <a:rPr lang="en-US" dirty="0"/>
              <a:t>RETURN clause to return filtered data</a:t>
            </a:r>
          </a:p>
          <a:p>
            <a:r>
              <a:rPr lang="en-US" dirty="0"/>
              <a:t>Example:</a:t>
            </a:r>
          </a:p>
          <a:p>
            <a:pPr marL="609585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MATCH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p:Person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-[:FRIEND]-&gt;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(friend)</a:t>
            </a:r>
          </a:p>
          <a:p>
            <a:pPr marL="609585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p.name = 'Alice'</a:t>
            </a:r>
          </a:p>
          <a:p>
            <a:pPr marL="609585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p, friend.name</a:t>
            </a:r>
          </a:p>
        </p:txBody>
      </p:sp>
    </p:spTree>
    <p:extLst>
      <p:ext uri="{BB962C8B-B14F-4D97-AF65-F5344CB8AC3E}">
        <p14:creationId xmlns:p14="http://schemas.microsoft.com/office/powerpoint/2010/main" val="207902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10AD-608A-BD0F-6D50-EE4F2A0C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56778-0850-38C9-6691-EBA190E32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take a look at some examples</a:t>
            </a:r>
          </a:p>
          <a:p>
            <a:r>
              <a:rPr lang="en-US" dirty="0"/>
              <a:t>Download Neo4j and try some of the commands</a:t>
            </a:r>
          </a:p>
          <a:p>
            <a:r>
              <a:rPr lang="en-US" dirty="0"/>
              <a:t>Future homework on this</a:t>
            </a:r>
          </a:p>
        </p:txBody>
      </p:sp>
    </p:spTree>
    <p:extLst>
      <p:ext uri="{BB962C8B-B14F-4D97-AF65-F5344CB8AC3E}">
        <p14:creationId xmlns:p14="http://schemas.microsoft.com/office/powerpoint/2010/main" val="3408124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25133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55859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 Course Lookahead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1A4239-F818-4A8B-B313-689493078372}"/>
              </a:ext>
            </a:extLst>
          </p:cNvPr>
          <p:cNvSpPr/>
          <p:nvPr/>
        </p:nvSpPr>
        <p:spPr>
          <a:xfrm>
            <a:off x="4079394" y="2020479"/>
            <a:ext cx="7731935" cy="38087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 anchor="ctr" anchorCtr="0">
            <a:spAutoFit/>
          </a:bodyPr>
          <a:lstStyle/>
          <a:p>
            <a:pPr marL="457200" indent="-457200">
              <a:spcAft>
                <a:spcPts val="3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 Warehousing, ETL, OLAP)</a:t>
            </a:r>
          </a:p>
          <a:p>
            <a:pPr marL="457200" indent="-457200">
              <a:spcAft>
                <a:spcPts val="3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Mid-term exam</a:t>
            </a:r>
          </a:p>
          <a:p>
            <a:pPr marL="457200" indent="-457200">
              <a:spcAft>
                <a:spcPts val="3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 Governance (Case discussion)</a:t>
            </a:r>
          </a:p>
          <a:p>
            <a:pPr marL="457200" indent="-457200">
              <a:spcAft>
                <a:spcPts val="3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 Architecture (Case discussion)</a:t>
            </a:r>
          </a:p>
          <a:p>
            <a:pPr marL="457200" indent="-457200">
              <a:spcAft>
                <a:spcPts val="3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Big Data/MapReduce</a:t>
            </a:r>
          </a:p>
          <a:p>
            <a:pPr marL="457200" indent="-457200">
              <a:spcAft>
                <a:spcPts val="3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</a:p>
          <a:p>
            <a:pPr marL="457200" indent="-457200">
              <a:spcAft>
                <a:spcPts val="3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Project Discussion</a:t>
            </a:r>
          </a:p>
          <a:p>
            <a:pPr marL="457200" indent="-457200">
              <a:spcAft>
                <a:spcPts val="3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Project Presentations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F49163-6710-4B6C-8383-56B509407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1" y="3017525"/>
            <a:ext cx="3198556" cy="1794970"/>
          </a:xfrm>
          <a:prstGeom prst="rect">
            <a:avLst/>
          </a:prstGeom>
        </p:spPr>
      </p:pic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67C7AC98-7BB1-4723-A868-89473535CF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9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261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08"/>
    </mc:Choice>
    <mc:Fallback xmlns="">
      <p:transition spd="slow" advTm="42008"/>
    </mc:Fallback>
  </mc:AlternateContent>
</p:sld>
</file>

<file path=ppt/theme/theme1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3734</TotalTime>
  <Words>338</Words>
  <Application>Microsoft Office PowerPoint</Application>
  <PresentationFormat>Widescreen</PresentationFormat>
  <Paragraphs>67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Bradley Hand ITC</vt:lpstr>
      <vt:lpstr>Calibri</vt:lpstr>
      <vt:lpstr>Courier New</vt:lpstr>
      <vt:lpstr>16-9 White Backgroud</vt:lpstr>
      <vt:lpstr>PowerPoint Presentation</vt:lpstr>
      <vt:lpstr>PowerPoint Presentation</vt:lpstr>
      <vt:lpstr>PowerPoint Presentation</vt:lpstr>
      <vt:lpstr>PowerPoint Presentation</vt:lpstr>
      <vt:lpstr>Introduction to Graph Databases</vt:lpstr>
      <vt:lpstr>Intro to Cypher Query Language</vt:lpstr>
      <vt:lpstr>Basic Syntax</vt:lpstr>
      <vt:lpstr>Query Examples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Anand, Tejwansh</dc:creator>
  <cp:lastModifiedBy>Prashant</cp:lastModifiedBy>
  <cp:revision>132</cp:revision>
  <dcterms:created xsi:type="dcterms:W3CDTF">2018-09-11T17:27:21Z</dcterms:created>
  <dcterms:modified xsi:type="dcterms:W3CDTF">2023-09-27T21:41:08Z</dcterms:modified>
</cp:coreProperties>
</file>