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714" r:id="rId2"/>
    <p:sldId id="1413" r:id="rId3"/>
    <p:sldId id="1414" r:id="rId4"/>
    <p:sldId id="1415" r:id="rId5"/>
    <p:sldId id="1043" r:id="rId6"/>
    <p:sldId id="1418" r:id="rId7"/>
    <p:sldId id="1419" r:id="rId8"/>
    <p:sldId id="1420" r:id="rId9"/>
    <p:sldId id="1421" r:id="rId10"/>
    <p:sldId id="1422" r:id="rId11"/>
    <p:sldId id="1423" r:id="rId12"/>
    <p:sldId id="1424" r:id="rId13"/>
    <p:sldId id="1425" r:id="rId14"/>
    <p:sldId id="1426" r:id="rId15"/>
    <p:sldId id="1427" r:id="rId16"/>
    <p:sldId id="1401" r:id="rId17"/>
    <p:sldId id="1428" r:id="rId18"/>
    <p:sldId id="1429" r:id="rId19"/>
    <p:sldId id="1430" r:id="rId20"/>
    <p:sldId id="1432" r:id="rId21"/>
    <p:sldId id="1433" r:id="rId22"/>
    <p:sldId id="1434" r:id="rId23"/>
    <p:sldId id="794" r:id="rId24"/>
    <p:sldId id="795" r:id="rId25"/>
    <p:sldId id="796" r:id="rId26"/>
    <p:sldId id="797" r:id="rId27"/>
    <p:sldId id="798" r:id="rId28"/>
    <p:sldId id="799" r:id="rId29"/>
    <p:sldId id="1033" r:id="rId30"/>
    <p:sldId id="103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A7E"/>
    <a:srgbClr val="CC9900"/>
    <a:srgbClr val="008000"/>
    <a:srgbClr val="800080"/>
    <a:srgbClr val="FFFF66"/>
    <a:srgbClr val="00CCFF"/>
    <a:srgbClr val="CC0099"/>
    <a:srgbClr val="FF9900"/>
    <a:srgbClr val="99CCFF"/>
    <a:srgbClr val="FDF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2"/>
    <p:restoredTop sz="94478"/>
  </p:normalViewPr>
  <p:slideViewPr>
    <p:cSldViewPr snapToGrid="0">
      <p:cViewPr varScale="1">
        <p:scale>
          <a:sx n="58" d="100"/>
          <a:sy n="58" d="100"/>
        </p:scale>
        <p:origin x="138" y="984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Joshi" userId="869b1b1115b5ad8c" providerId="LiveId" clId="{B3BB8F3B-EF24-4E60-96E1-AD34134BC0B9}"/>
    <pc:docChg chg="undo custSel addSld delSld modSld">
      <pc:chgData name="Prashant Joshi" userId="869b1b1115b5ad8c" providerId="LiveId" clId="{B3BB8F3B-EF24-4E60-96E1-AD34134BC0B9}" dt="2023-10-18T21:26:04.029" v="4386" actId="20577"/>
      <pc:docMkLst>
        <pc:docMk/>
      </pc:docMkLst>
      <pc:sldChg chg="modSp add mod">
        <pc:chgData name="Prashant Joshi" userId="869b1b1115b5ad8c" providerId="LiveId" clId="{B3BB8F3B-EF24-4E60-96E1-AD34134BC0B9}" dt="2023-10-18T21:24:19.299" v="4308" actId="1076"/>
        <pc:sldMkLst>
          <pc:docMk/>
          <pc:sldMk cId="2930195313" sldId="794"/>
        </pc:sldMkLst>
        <pc:spChg chg="mod">
          <ac:chgData name="Prashant Joshi" userId="869b1b1115b5ad8c" providerId="LiveId" clId="{B3BB8F3B-EF24-4E60-96E1-AD34134BC0B9}" dt="2023-10-18T21:24:19.299" v="4308" actId="1076"/>
          <ac:spMkLst>
            <pc:docMk/>
            <pc:sldMk cId="2930195313" sldId="794"/>
            <ac:spMk id="2" creationId="{A97D8D58-43FB-6C4F-9E57-CDBFF742D9F6}"/>
          </ac:spMkLst>
        </pc:spChg>
      </pc:sldChg>
      <pc:sldChg chg="modSp add mod">
        <pc:chgData name="Prashant Joshi" userId="869b1b1115b5ad8c" providerId="LiveId" clId="{B3BB8F3B-EF24-4E60-96E1-AD34134BC0B9}" dt="2023-10-18T21:24:25.355" v="4309" actId="1076"/>
        <pc:sldMkLst>
          <pc:docMk/>
          <pc:sldMk cId="1096123171" sldId="795"/>
        </pc:sldMkLst>
        <pc:spChg chg="mod">
          <ac:chgData name="Prashant Joshi" userId="869b1b1115b5ad8c" providerId="LiveId" clId="{B3BB8F3B-EF24-4E60-96E1-AD34134BC0B9}" dt="2023-10-18T21:24:25.355" v="4309" actId="1076"/>
          <ac:spMkLst>
            <pc:docMk/>
            <pc:sldMk cId="1096123171" sldId="795"/>
            <ac:spMk id="2" creationId="{5BFD0CF7-4797-B944-ADA9-33706CF1753D}"/>
          </ac:spMkLst>
        </pc:spChg>
      </pc:sldChg>
      <pc:sldChg chg="modSp add mod">
        <pc:chgData name="Prashant Joshi" userId="869b1b1115b5ad8c" providerId="LiveId" clId="{B3BB8F3B-EF24-4E60-96E1-AD34134BC0B9}" dt="2023-10-18T21:24:30.161" v="4310" actId="1076"/>
        <pc:sldMkLst>
          <pc:docMk/>
          <pc:sldMk cId="556757693" sldId="796"/>
        </pc:sldMkLst>
        <pc:spChg chg="mod">
          <ac:chgData name="Prashant Joshi" userId="869b1b1115b5ad8c" providerId="LiveId" clId="{B3BB8F3B-EF24-4E60-96E1-AD34134BC0B9}" dt="2023-10-18T21:24:30.161" v="4310" actId="1076"/>
          <ac:spMkLst>
            <pc:docMk/>
            <pc:sldMk cId="556757693" sldId="796"/>
            <ac:spMk id="2" creationId="{11990E27-AEB8-3A49-868E-0BF35B920021}"/>
          </ac:spMkLst>
        </pc:spChg>
      </pc:sldChg>
      <pc:sldChg chg="modSp add mod">
        <pc:chgData name="Prashant Joshi" userId="869b1b1115b5ad8c" providerId="LiveId" clId="{B3BB8F3B-EF24-4E60-96E1-AD34134BC0B9}" dt="2023-10-18T21:24:35.211" v="4311" actId="1076"/>
        <pc:sldMkLst>
          <pc:docMk/>
          <pc:sldMk cId="1822100041" sldId="797"/>
        </pc:sldMkLst>
        <pc:spChg chg="mod">
          <ac:chgData name="Prashant Joshi" userId="869b1b1115b5ad8c" providerId="LiveId" clId="{B3BB8F3B-EF24-4E60-96E1-AD34134BC0B9}" dt="2023-10-18T21:24:35.211" v="4311" actId="1076"/>
          <ac:spMkLst>
            <pc:docMk/>
            <pc:sldMk cId="1822100041" sldId="797"/>
            <ac:spMk id="2" creationId="{221D6B5B-A565-6745-8197-668D9EADB13D}"/>
          </ac:spMkLst>
        </pc:spChg>
      </pc:sldChg>
      <pc:sldChg chg="modSp add mod">
        <pc:chgData name="Prashant Joshi" userId="869b1b1115b5ad8c" providerId="LiveId" clId="{B3BB8F3B-EF24-4E60-96E1-AD34134BC0B9}" dt="2023-10-18T21:24:40.425" v="4312" actId="1076"/>
        <pc:sldMkLst>
          <pc:docMk/>
          <pc:sldMk cId="339795340" sldId="798"/>
        </pc:sldMkLst>
        <pc:spChg chg="mod">
          <ac:chgData name="Prashant Joshi" userId="869b1b1115b5ad8c" providerId="LiveId" clId="{B3BB8F3B-EF24-4E60-96E1-AD34134BC0B9}" dt="2023-10-18T21:24:40.425" v="4312" actId="1076"/>
          <ac:spMkLst>
            <pc:docMk/>
            <pc:sldMk cId="339795340" sldId="798"/>
            <ac:spMk id="2" creationId="{E6D6FC6B-5C02-CE4B-90AB-62B35D223B9C}"/>
          </ac:spMkLst>
        </pc:spChg>
      </pc:sldChg>
      <pc:sldChg chg="modSp add mod">
        <pc:chgData name="Prashant Joshi" userId="869b1b1115b5ad8c" providerId="LiveId" clId="{B3BB8F3B-EF24-4E60-96E1-AD34134BC0B9}" dt="2023-10-18T21:24:46.857" v="4313" actId="1076"/>
        <pc:sldMkLst>
          <pc:docMk/>
          <pc:sldMk cId="2288174858" sldId="799"/>
        </pc:sldMkLst>
        <pc:spChg chg="mod">
          <ac:chgData name="Prashant Joshi" userId="869b1b1115b5ad8c" providerId="LiveId" clId="{B3BB8F3B-EF24-4E60-96E1-AD34134BC0B9}" dt="2023-10-18T21:24:46.857" v="4313" actId="1076"/>
          <ac:spMkLst>
            <pc:docMk/>
            <pc:sldMk cId="2288174858" sldId="799"/>
            <ac:spMk id="2" creationId="{7255F817-D942-3C43-9C5F-AD48393A198B}"/>
          </ac:spMkLst>
        </pc:spChg>
      </pc:sldChg>
      <pc:sldChg chg="modSp mod">
        <pc:chgData name="Prashant Joshi" userId="869b1b1115b5ad8c" providerId="LiveId" clId="{B3BB8F3B-EF24-4E60-96E1-AD34134BC0B9}" dt="2023-10-18T21:26:04.029" v="4386" actId="20577"/>
        <pc:sldMkLst>
          <pc:docMk/>
          <pc:sldMk cId="1814957432" sldId="1033"/>
        </pc:sldMkLst>
        <pc:spChg chg="mod">
          <ac:chgData name="Prashant Joshi" userId="869b1b1115b5ad8c" providerId="LiveId" clId="{B3BB8F3B-EF24-4E60-96E1-AD34134BC0B9}" dt="2023-10-18T21:26:04.029" v="4386" actId="20577"/>
          <ac:spMkLst>
            <pc:docMk/>
            <pc:sldMk cId="1814957432" sldId="1033"/>
            <ac:spMk id="15" creationId="{681A4239-F818-4A8B-B313-689493078372}"/>
          </ac:spMkLst>
        </pc:spChg>
      </pc:sldChg>
      <pc:sldChg chg="modSp mod">
        <pc:chgData name="Prashant Joshi" userId="869b1b1115b5ad8c" providerId="LiveId" clId="{B3BB8F3B-EF24-4E60-96E1-AD34134BC0B9}" dt="2023-10-18T20:39:20.614" v="539" actId="20577"/>
        <pc:sldMkLst>
          <pc:docMk/>
          <pc:sldMk cId="3121486309" sldId="1401"/>
        </pc:sldMkLst>
        <pc:spChg chg="mod">
          <ac:chgData name="Prashant Joshi" userId="869b1b1115b5ad8c" providerId="LiveId" clId="{B3BB8F3B-EF24-4E60-96E1-AD34134BC0B9}" dt="2023-10-18T20:39:20.614" v="539" actId="20577"/>
          <ac:spMkLst>
            <pc:docMk/>
            <pc:sldMk cId="3121486309" sldId="1401"/>
            <ac:spMk id="5" creationId="{00000000-0000-0000-0000-000000000000}"/>
          </ac:spMkLst>
        </pc:spChg>
      </pc:sldChg>
      <pc:sldChg chg="modSp mod">
        <pc:chgData name="Prashant Joshi" userId="869b1b1115b5ad8c" providerId="LiveId" clId="{B3BB8F3B-EF24-4E60-96E1-AD34134BC0B9}" dt="2023-10-18T20:38:35.538" v="519" actId="20577"/>
        <pc:sldMkLst>
          <pc:docMk/>
          <pc:sldMk cId="3005408145" sldId="1413"/>
        </pc:sldMkLst>
        <pc:spChg chg="mod">
          <ac:chgData name="Prashant Joshi" userId="869b1b1115b5ad8c" providerId="LiveId" clId="{B3BB8F3B-EF24-4E60-96E1-AD34134BC0B9}" dt="2023-10-18T20:38:35.538" v="519" actId="20577"/>
          <ac:spMkLst>
            <pc:docMk/>
            <pc:sldMk cId="3005408145" sldId="1413"/>
            <ac:spMk id="15" creationId="{681A4239-F818-4A8B-B313-689493078372}"/>
          </ac:spMkLst>
        </pc:spChg>
      </pc:sldChg>
      <pc:sldChg chg="modSp mod">
        <pc:chgData name="Prashant Joshi" userId="869b1b1115b5ad8c" providerId="LiveId" clId="{B3BB8F3B-EF24-4E60-96E1-AD34134BC0B9}" dt="2023-10-18T20:30:31.232" v="472" actId="5793"/>
        <pc:sldMkLst>
          <pc:docMk/>
          <pc:sldMk cId="1895251965" sldId="1415"/>
        </pc:sldMkLst>
        <pc:spChg chg="mod">
          <ac:chgData name="Prashant Joshi" userId="869b1b1115b5ad8c" providerId="LiveId" clId="{B3BB8F3B-EF24-4E60-96E1-AD34134BC0B9}" dt="2023-10-18T20:30:31.232" v="472" actId="5793"/>
          <ac:spMkLst>
            <pc:docMk/>
            <pc:sldMk cId="1895251965" sldId="1415"/>
            <ac:spMk id="15" creationId="{681A4239-F818-4A8B-B313-689493078372}"/>
          </ac:spMkLst>
        </pc:spChg>
      </pc:sldChg>
      <pc:sldChg chg="modSp mod">
        <pc:chgData name="Prashant Joshi" userId="869b1b1115b5ad8c" providerId="LiveId" clId="{B3BB8F3B-EF24-4E60-96E1-AD34134BC0B9}" dt="2023-10-18T20:56:02.844" v="2464" actId="20577"/>
        <pc:sldMkLst>
          <pc:docMk/>
          <pc:sldMk cId="3878431266" sldId="1428"/>
        </pc:sldMkLst>
        <pc:spChg chg="mod">
          <ac:chgData name="Prashant Joshi" userId="869b1b1115b5ad8c" providerId="LiveId" clId="{B3BB8F3B-EF24-4E60-96E1-AD34134BC0B9}" dt="2023-10-18T20:56:02.844" v="2464" actId="20577"/>
          <ac:spMkLst>
            <pc:docMk/>
            <pc:sldMk cId="3878431266" sldId="1428"/>
            <ac:spMk id="4" creationId="{4BC3AD62-7C62-D04B-BA38-B302ABE1E040}"/>
          </ac:spMkLst>
        </pc:spChg>
        <pc:spChg chg="mod">
          <ac:chgData name="Prashant Joshi" userId="869b1b1115b5ad8c" providerId="LiveId" clId="{B3BB8F3B-EF24-4E60-96E1-AD34134BC0B9}" dt="2023-10-18T20:39:31.637" v="545" actId="20577"/>
          <ac:spMkLst>
            <pc:docMk/>
            <pc:sldMk cId="3878431266" sldId="1428"/>
            <ac:spMk id="8" creationId="{9C65783A-0410-734B-93F2-9195688B4184}"/>
          </ac:spMkLst>
        </pc:spChg>
      </pc:sldChg>
      <pc:sldChg chg="modSp mod">
        <pc:chgData name="Prashant Joshi" userId="869b1b1115b5ad8c" providerId="LiveId" clId="{B3BB8F3B-EF24-4E60-96E1-AD34134BC0B9}" dt="2023-10-18T20:43:28.010" v="1112" actId="20577"/>
        <pc:sldMkLst>
          <pc:docMk/>
          <pc:sldMk cId="1513077072" sldId="1429"/>
        </pc:sldMkLst>
        <pc:spChg chg="mod">
          <ac:chgData name="Prashant Joshi" userId="869b1b1115b5ad8c" providerId="LiveId" clId="{B3BB8F3B-EF24-4E60-96E1-AD34134BC0B9}" dt="2023-10-18T20:43:28.010" v="1112" actId="20577"/>
          <ac:spMkLst>
            <pc:docMk/>
            <pc:sldMk cId="1513077072" sldId="1429"/>
            <ac:spMk id="4" creationId="{4BC3AD62-7C62-D04B-BA38-B302ABE1E040}"/>
          </ac:spMkLst>
        </pc:spChg>
        <pc:spChg chg="mod">
          <ac:chgData name="Prashant Joshi" userId="869b1b1115b5ad8c" providerId="LiveId" clId="{B3BB8F3B-EF24-4E60-96E1-AD34134BC0B9}" dt="2023-10-18T20:41:03.161" v="754" actId="20577"/>
          <ac:spMkLst>
            <pc:docMk/>
            <pc:sldMk cId="1513077072" sldId="1429"/>
            <ac:spMk id="8" creationId="{9C65783A-0410-734B-93F2-9195688B4184}"/>
          </ac:spMkLst>
        </pc:spChg>
      </pc:sldChg>
      <pc:sldChg chg="modSp add mod">
        <pc:chgData name="Prashant Joshi" userId="869b1b1115b5ad8c" providerId="LiveId" clId="{B3BB8F3B-EF24-4E60-96E1-AD34134BC0B9}" dt="2023-10-18T20:47:15.864" v="1660" actId="20577"/>
        <pc:sldMkLst>
          <pc:docMk/>
          <pc:sldMk cId="29510085" sldId="1430"/>
        </pc:sldMkLst>
        <pc:spChg chg="mod">
          <ac:chgData name="Prashant Joshi" userId="869b1b1115b5ad8c" providerId="LiveId" clId="{B3BB8F3B-EF24-4E60-96E1-AD34134BC0B9}" dt="2023-10-18T20:47:15.864" v="1660" actId="20577"/>
          <ac:spMkLst>
            <pc:docMk/>
            <pc:sldMk cId="29510085" sldId="1430"/>
            <ac:spMk id="4" creationId="{4BC3AD62-7C62-D04B-BA38-B302ABE1E040}"/>
          </ac:spMkLst>
        </pc:spChg>
        <pc:spChg chg="mod">
          <ac:chgData name="Prashant Joshi" userId="869b1b1115b5ad8c" providerId="LiveId" clId="{B3BB8F3B-EF24-4E60-96E1-AD34134BC0B9}" dt="2023-10-18T20:44:01.421" v="1129" actId="20577"/>
          <ac:spMkLst>
            <pc:docMk/>
            <pc:sldMk cId="29510085" sldId="1430"/>
            <ac:spMk id="8" creationId="{9C65783A-0410-734B-93F2-9195688B4184}"/>
          </ac:spMkLst>
        </pc:spChg>
      </pc:sldChg>
      <pc:sldChg chg="modSp add del mod modAnim">
        <pc:chgData name="Prashant Joshi" userId="869b1b1115b5ad8c" providerId="LiveId" clId="{B3BB8F3B-EF24-4E60-96E1-AD34134BC0B9}" dt="2023-10-18T21:12:13.779" v="3907" actId="47"/>
        <pc:sldMkLst>
          <pc:docMk/>
          <pc:sldMk cId="795968482" sldId="1431"/>
        </pc:sldMkLst>
        <pc:spChg chg="mod">
          <ac:chgData name="Prashant Joshi" userId="869b1b1115b5ad8c" providerId="LiveId" clId="{B3BB8F3B-EF24-4E60-96E1-AD34134BC0B9}" dt="2023-10-18T20:53:46.852" v="2381" actId="1076"/>
          <ac:spMkLst>
            <pc:docMk/>
            <pc:sldMk cId="795968482" sldId="1431"/>
            <ac:spMk id="4" creationId="{4BC3AD62-7C62-D04B-BA38-B302ABE1E040}"/>
          </ac:spMkLst>
        </pc:spChg>
        <pc:spChg chg="mod">
          <ac:chgData name="Prashant Joshi" userId="869b1b1115b5ad8c" providerId="LiveId" clId="{B3BB8F3B-EF24-4E60-96E1-AD34134BC0B9}" dt="2023-10-18T20:49:52.531" v="1845" actId="20577"/>
          <ac:spMkLst>
            <pc:docMk/>
            <pc:sldMk cId="795968482" sldId="1431"/>
            <ac:spMk id="8" creationId="{9C65783A-0410-734B-93F2-9195688B4184}"/>
          </ac:spMkLst>
        </pc:spChg>
      </pc:sldChg>
      <pc:sldChg chg="modSp add mod">
        <pc:chgData name="Prashant Joshi" userId="869b1b1115b5ad8c" providerId="LiveId" clId="{B3BB8F3B-EF24-4E60-96E1-AD34134BC0B9}" dt="2023-10-18T21:03:57.804" v="3298" actId="20577"/>
        <pc:sldMkLst>
          <pc:docMk/>
          <pc:sldMk cId="2093418382" sldId="1432"/>
        </pc:sldMkLst>
        <pc:spChg chg="mod">
          <ac:chgData name="Prashant Joshi" userId="869b1b1115b5ad8c" providerId="LiveId" clId="{B3BB8F3B-EF24-4E60-96E1-AD34134BC0B9}" dt="2023-10-18T21:03:57.804" v="3298" actId="20577"/>
          <ac:spMkLst>
            <pc:docMk/>
            <pc:sldMk cId="2093418382" sldId="1432"/>
            <ac:spMk id="4" creationId="{4BC3AD62-7C62-D04B-BA38-B302ABE1E040}"/>
          </ac:spMkLst>
        </pc:spChg>
        <pc:spChg chg="mod">
          <ac:chgData name="Prashant Joshi" userId="869b1b1115b5ad8c" providerId="LiveId" clId="{B3BB8F3B-EF24-4E60-96E1-AD34134BC0B9}" dt="2023-10-18T20:56:46.097" v="2473" actId="20577"/>
          <ac:spMkLst>
            <pc:docMk/>
            <pc:sldMk cId="2093418382" sldId="1432"/>
            <ac:spMk id="8" creationId="{9C65783A-0410-734B-93F2-9195688B4184}"/>
          </ac:spMkLst>
        </pc:spChg>
      </pc:sldChg>
      <pc:sldChg chg="modSp add mod">
        <pc:chgData name="Prashant Joshi" userId="869b1b1115b5ad8c" providerId="LiveId" clId="{B3BB8F3B-EF24-4E60-96E1-AD34134BC0B9}" dt="2023-10-18T21:10:30.846" v="3906" actId="20577"/>
        <pc:sldMkLst>
          <pc:docMk/>
          <pc:sldMk cId="1259418531" sldId="1433"/>
        </pc:sldMkLst>
        <pc:spChg chg="mod">
          <ac:chgData name="Prashant Joshi" userId="869b1b1115b5ad8c" providerId="LiveId" clId="{B3BB8F3B-EF24-4E60-96E1-AD34134BC0B9}" dt="2023-10-18T21:10:30.846" v="3906" actId="20577"/>
          <ac:spMkLst>
            <pc:docMk/>
            <pc:sldMk cId="1259418531" sldId="1433"/>
            <ac:spMk id="4" creationId="{4BC3AD62-7C62-D04B-BA38-B302ABE1E040}"/>
          </ac:spMkLst>
        </pc:spChg>
        <pc:spChg chg="mod">
          <ac:chgData name="Prashant Joshi" userId="869b1b1115b5ad8c" providerId="LiveId" clId="{B3BB8F3B-EF24-4E60-96E1-AD34134BC0B9}" dt="2023-10-18T21:06:10.220" v="3315" actId="20577"/>
          <ac:spMkLst>
            <pc:docMk/>
            <pc:sldMk cId="1259418531" sldId="1433"/>
            <ac:spMk id="8" creationId="{9C65783A-0410-734B-93F2-9195688B4184}"/>
          </ac:spMkLst>
        </pc:spChg>
      </pc:sldChg>
      <pc:sldChg chg="modSp add mod">
        <pc:chgData name="Prashant Joshi" userId="869b1b1115b5ad8c" providerId="LiveId" clId="{B3BB8F3B-EF24-4E60-96E1-AD34134BC0B9}" dt="2023-10-18T21:15:01.189" v="4306" actId="20577"/>
        <pc:sldMkLst>
          <pc:docMk/>
          <pc:sldMk cId="65752769" sldId="1434"/>
        </pc:sldMkLst>
        <pc:spChg chg="mod">
          <ac:chgData name="Prashant Joshi" userId="869b1b1115b5ad8c" providerId="LiveId" clId="{B3BB8F3B-EF24-4E60-96E1-AD34134BC0B9}" dt="2023-10-18T21:15:01.189" v="4306" actId="20577"/>
          <ac:spMkLst>
            <pc:docMk/>
            <pc:sldMk cId="65752769" sldId="1434"/>
            <ac:spMk id="4" creationId="{4BC3AD62-7C62-D04B-BA38-B302ABE1E040}"/>
          </ac:spMkLst>
        </pc:spChg>
        <pc:spChg chg="mod">
          <ac:chgData name="Prashant Joshi" userId="869b1b1115b5ad8c" providerId="LiveId" clId="{B3BB8F3B-EF24-4E60-96E1-AD34134BC0B9}" dt="2023-10-18T21:13:50.138" v="4033" actId="20577"/>
          <ac:spMkLst>
            <pc:docMk/>
            <pc:sldMk cId="65752769" sldId="1434"/>
            <ac:spMk id="8" creationId="{9C65783A-0410-734B-93F2-9195688B4184}"/>
          </ac:spMkLst>
        </pc:spChg>
      </pc:sldChg>
      <pc:sldChg chg="del">
        <pc:chgData name="Prashant Joshi" userId="869b1b1115b5ad8c" providerId="LiveId" clId="{B3BB8F3B-EF24-4E60-96E1-AD34134BC0B9}" dt="2023-10-18T20:37:17.667" v="500" actId="47"/>
        <pc:sldMkLst>
          <pc:docMk/>
          <pc:sldMk cId="2883618918" sldId="1468"/>
        </pc:sldMkLst>
      </pc:sldChg>
      <pc:sldChg chg="del">
        <pc:chgData name="Prashant Joshi" userId="869b1b1115b5ad8c" providerId="LiveId" clId="{B3BB8F3B-EF24-4E60-96E1-AD34134BC0B9}" dt="2023-10-18T20:37:17.667" v="500" actId="47"/>
        <pc:sldMkLst>
          <pc:docMk/>
          <pc:sldMk cId="1596703421" sldId="1469"/>
        </pc:sldMkLst>
      </pc:sldChg>
      <pc:sldChg chg="del">
        <pc:chgData name="Prashant Joshi" userId="869b1b1115b5ad8c" providerId="LiveId" clId="{B3BB8F3B-EF24-4E60-96E1-AD34134BC0B9}" dt="2023-10-18T20:37:17.667" v="500" actId="47"/>
        <pc:sldMkLst>
          <pc:docMk/>
          <pc:sldMk cId="1022062411" sldId="1470"/>
        </pc:sldMkLst>
      </pc:sldChg>
      <pc:sldChg chg="del">
        <pc:chgData name="Prashant Joshi" userId="869b1b1115b5ad8c" providerId="LiveId" clId="{B3BB8F3B-EF24-4E60-96E1-AD34134BC0B9}" dt="2023-10-18T20:37:17.667" v="500" actId="47"/>
        <pc:sldMkLst>
          <pc:docMk/>
          <pc:sldMk cId="3231253717" sldId="1471"/>
        </pc:sldMkLst>
      </pc:sldChg>
      <pc:sldChg chg="del">
        <pc:chgData name="Prashant Joshi" userId="869b1b1115b5ad8c" providerId="LiveId" clId="{B3BB8F3B-EF24-4E60-96E1-AD34134BC0B9}" dt="2023-10-18T20:37:35.126" v="502" actId="47"/>
        <pc:sldMkLst>
          <pc:docMk/>
          <pc:sldMk cId="4134745582" sldId="1472"/>
        </pc:sldMkLst>
      </pc:sldChg>
      <pc:sldChg chg="del">
        <pc:chgData name="Prashant Joshi" userId="869b1b1115b5ad8c" providerId="LiveId" clId="{B3BB8F3B-EF24-4E60-96E1-AD34134BC0B9}" dt="2023-10-18T20:37:17.667" v="500" actId="47"/>
        <pc:sldMkLst>
          <pc:docMk/>
          <pc:sldMk cId="3450967989" sldId="1473"/>
        </pc:sldMkLst>
      </pc:sldChg>
      <pc:sldChg chg="del">
        <pc:chgData name="Prashant Joshi" userId="869b1b1115b5ad8c" providerId="LiveId" clId="{B3BB8F3B-EF24-4E60-96E1-AD34134BC0B9}" dt="2023-10-18T20:37:17.667" v="500" actId="47"/>
        <pc:sldMkLst>
          <pc:docMk/>
          <pc:sldMk cId="3888138414" sldId="1474"/>
        </pc:sldMkLst>
      </pc:sldChg>
      <pc:sldChg chg="del">
        <pc:chgData name="Prashant Joshi" userId="869b1b1115b5ad8c" providerId="LiveId" clId="{B3BB8F3B-EF24-4E60-96E1-AD34134BC0B9}" dt="2023-10-18T20:37:17.667" v="500" actId="47"/>
        <pc:sldMkLst>
          <pc:docMk/>
          <pc:sldMk cId="2050522375" sldId="1475"/>
        </pc:sldMkLst>
      </pc:sldChg>
      <pc:sldChg chg="del">
        <pc:chgData name="Prashant Joshi" userId="869b1b1115b5ad8c" providerId="LiveId" clId="{B3BB8F3B-EF24-4E60-96E1-AD34134BC0B9}" dt="2023-10-18T20:37:17.667" v="500" actId="47"/>
        <pc:sldMkLst>
          <pc:docMk/>
          <pc:sldMk cId="3026882835" sldId="1476"/>
        </pc:sldMkLst>
      </pc:sldChg>
      <pc:sldChg chg="del">
        <pc:chgData name="Prashant Joshi" userId="869b1b1115b5ad8c" providerId="LiveId" clId="{B3BB8F3B-EF24-4E60-96E1-AD34134BC0B9}" dt="2023-10-18T20:37:17.667" v="500" actId="47"/>
        <pc:sldMkLst>
          <pc:docMk/>
          <pc:sldMk cId="3599040123" sldId="1477"/>
        </pc:sldMkLst>
      </pc:sldChg>
      <pc:sldChg chg="del">
        <pc:chgData name="Prashant Joshi" userId="869b1b1115b5ad8c" providerId="LiveId" clId="{B3BB8F3B-EF24-4E60-96E1-AD34134BC0B9}" dt="2023-10-18T20:37:17.667" v="500" actId="47"/>
        <pc:sldMkLst>
          <pc:docMk/>
          <pc:sldMk cId="386913293" sldId="1479"/>
        </pc:sldMkLst>
      </pc:sldChg>
      <pc:sldChg chg="del">
        <pc:chgData name="Prashant Joshi" userId="869b1b1115b5ad8c" providerId="LiveId" clId="{B3BB8F3B-EF24-4E60-96E1-AD34134BC0B9}" dt="2023-10-18T20:37:17.667" v="500" actId="47"/>
        <pc:sldMkLst>
          <pc:docMk/>
          <pc:sldMk cId="2163143806" sldId="1480"/>
        </pc:sldMkLst>
      </pc:sldChg>
      <pc:sldChg chg="del">
        <pc:chgData name="Prashant Joshi" userId="869b1b1115b5ad8c" providerId="LiveId" clId="{B3BB8F3B-EF24-4E60-96E1-AD34134BC0B9}" dt="2023-10-18T20:37:17.667" v="500" actId="47"/>
        <pc:sldMkLst>
          <pc:docMk/>
          <pc:sldMk cId="1487908262" sldId="1481"/>
        </pc:sldMkLst>
      </pc:sldChg>
      <pc:sldChg chg="del">
        <pc:chgData name="Prashant Joshi" userId="869b1b1115b5ad8c" providerId="LiveId" clId="{B3BB8F3B-EF24-4E60-96E1-AD34134BC0B9}" dt="2023-10-18T20:37:17.667" v="500" actId="47"/>
        <pc:sldMkLst>
          <pc:docMk/>
          <pc:sldMk cId="2728897845" sldId="1482"/>
        </pc:sldMkLst>
      </pc:sldChg>
      <pc:sldChg chg="del">
        <pc:chgData name="Prashant Joshi" userId="869b1b1115b5ad8c" providerId="LiveId" clId="{B3BB8F3B-EF24-4E60-96E1-AD34134BC0B9}" dt="2023-10-18T20:37:17.667" v="500" actId="47"/>
        <pc:sldMkLst>
          <pc:docMk/>
          <pc:sldMk cId="4221749710" sldId="1483"/>
        </pc:sldMkLst>
      </pc:sldChg>
      <pc:sldChg chg="del">
        <pc:chgData name="Prashant Joshi" userId="869b1b1115b5ad8c" providerId="LiveId" clId="{B3BB8F3B-EF24-4E60-96E1-AD34134BC0B9}" dt="2023-10-18T20:37:24.281" v="501" actId="47"/>
        <pc:sldMkLst>
          <pc:docMk/>
          <pc:sldMk cId="2574911360" sldId="14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B9B2-8F0E-4500-8EEA-B55064C1787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90606-7E97-4AEC-83C9-1B9BC193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6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7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97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2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5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12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99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853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36637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10972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425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419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32037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32037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09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0918" y="85534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6733" y="1227845"/>
            <a:ext cx="6815667" cy="540155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135506"/>
            <a:ext cx="4011084" cy="418909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69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0"/>
            <a:ext cx="7315200" cy="80391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41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3144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796144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C14192-74D6-55BE-8EED-B0CFEAA21E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DA8D06-8AF3-C810-94B8-8411CFBADB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1012A8-D74D-535D-38AB-FA2A99A0FB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FD4F8-3F1F-D44B-BAEE-B5E233286BC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740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6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5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39963"/>
            <a:ext cx="10972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278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opics/kubernet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731520" y="5486401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sz="1400" cap="all" dirty="0">
                <a:solidFill>
                  <a:srgbClr val="BF5700"/>
                </a:solidFill>
                <a:latin typeface="Arial Black" charset="0"/>
              </a:rPr>
              <a:t>Prashant D. Joshi</a:t>
            </a:r>
          </a:p>
          <a:p>
            <a:pPr>
              <a:lnSpc>
                <a:spcPct val="30000"/>
              </a:lnSpc>
            </a:pPr>
            <a:r>
              <a:rPr lang="en-US" sz="1400" dirty="0">
                <a:solidFill>
                  <a:srgbClr val="BF5700"/>
                </a:solidFill>
              </a:rPr>
              <a:t>UT McCombs School of Business (MSBA), The University of Texas at Austin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731520" y="609600"/>
            <a:ext cx="10437925" cy="5190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>
                <a:solidFill>
                  <a:srgbClr val="BF5700"/>
                </a:solidFill>
                <a:latin typeface="Arial Black" charset="0"/>
              </a:rPr>
              <a:t>FALL 2023</a:t>
            </a:r>
            <a:endParaRPr lang="en-US" dirty="0">
              <a:solidFill>
                <a:srgbClr val="BF5700"/>
              </a:solidFill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670560" y="1600200"/>
            <a:ext cx="109118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sz="6400" dirty="0">
                <a:solidFill>
                  <a:srgbClr val="BF5700"/>
                </a:solidFill>
              </a:rPr>
              <a:t>MIS 381N</a:t>
            </a:r>
          </a:p>
          <a:p>
            <a:r>
              <a:rPr lang="en-US" sz="2667" dirty="0">
                <a:solidFill>
                  <a:srgbClr val="BF5700"/>
                </a:solidFill>
              </a:rPr>
              <a:t>Information management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731520" y="4445000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dirty="0">
                <a:solidFill>
                  <a:srgbClr val="BF5700"/>
                </a:solidFill>
              </a:rPr>
              <a:t>Lecture 18</a:t>
            </a:r>
          </a:p>
          <a:p>
            <a:r>
              <a:rPr lang="en-US" sz="1867" dirty="0">
                <a:solidFill>
                  <a:srgbClr val="BF5700"/>
                </a:solidFill>
              </a:rPr>
              <a:t>Oct 23</a:t>
            </a:r>
            <a:r>
              <a:rPr lang="en-US" sz="1867" baseline="30000" dirty="0">
                <a:solidFill>
                  <a:srgbClr val="BF5700"/>
                </a:solidFill>
              </a:rPr>
              <a:t>rd</a:t>
            </a:r>
            <a:r>
              <a:rPr lang="en-US" sz="1867" dirty="0">
                <a:solidFill>
                  <a:srgbClr val="BF5700"/>
                </a:solidFill>
              </a:rPr>
              <a:t> 2023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933" y="426721"/>
            <a:ext cx="2503196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24780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Data Flow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10</a:t>
            </a:fld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B0A05-8FD9-3845-A4AC-293118CB17BC}"/>
              </a:ext>
            </a:extLst>
          </p:cNvPr>
          <p:cNvSpPr/>
          <p:nvPr/>
        </p:nvSpPr>
        <p:spPr>
          <a:xfrm>
            <a:off x="294292" y="1424798"/>
            <a:ext cx="11624440" cy="32547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Input and final output are stored on a distributed file system</a:t>
            </a:r>
          </a:p>
          <a:p>
            <a:pPr marL="457200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Scheduler tries to schedule map tasks “close” to physical storage location of input data</a:t>
            </a:r>
          </a:p>
          <a:p>
            <a:pPr marL="457200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Intermediate results are stored on local file systems of Map and Reduce servers</a:t>
            </a:r>
          </a:p>
          <a:p>
            <a:pPr marL="457200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Output is often input to another MapReduce task</a:t>
            </a:r>
          </a:p>
        </p:txBody>
      </p:sp>
    </p:spTree>
    <p:extLst>
      <p:ext uri="{BB962C8B-B14F-4D97-AF65-F5344CB8AC3E}">
        <p14:creationId xmlns:p14="http://schemas.microsoft.com/office/powerpoint/2010/main" val="182489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2478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Task Coordination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11</a:t>
            </a:fld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8FE816-3FE0-1A43-8C4C-E22018D828D5}"/>
              </a:ext>
            </a:extLst>
          </p:cNvPr>
          <p:cNvSpPr/>
          <p:nvPr/>
        </p:nvSpPr>
        <p:spPr>
          <a:xfrm>
            <a:off x="294292" y="1424799"/>
            <a:ext cx="11624440" cy="40703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Master node takes care of coordination</a:t>
            </a:r>
          </a:p>
          <a:p>
            <a:pPr marL="914400" lvl="1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 status: (idle, in-progress, completed)</a:t>
            </a:r>
          </a:p>
          <a:p>
            <a:pPr marL="914400" lvl="1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Idle tasks get scheduled as workers become available</a:t>
            </a:r>
          </a:p>
          <a:p>
            <a:pPr marL="914400" lvl="1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a map task completes, it sends the master the location and sizes of its R intermediate files, one for each reducer</a:t>
            </a:r>
          </a:p>
          <a:p>
            <a:pPr marL="914400" lvl="1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Master pushes this info to reducers</a:t>
            </a:r>
          </a:p>
          <a:p>
            <a:pPr marL="457200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Master pings workers periodically to detect failures</a:t>
            </a:r>
          </a:p>
        </p:txBody>
      </p:sp>
    </p:spTree>
    <p:extLst>
      <p:ext uri="{BB962C8B-B14F-4D97-AF65-F5344CB8AC3E}">
        <p14:creationId xmlns:p14="http://schemas.microsoft.com/office/powerpoint/2010/main" val="184010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3529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Dealing with failure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12</a:t>
            </a:fld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357839-5F9F-C341-865C-B8C368094D7B}"/>
              </a:ext>
            </a:extLst>
          </p:cNvPr>
          <p:cNvSpPr/>
          <p:nvPr/>
        </p:nvSpPr>
        <p:spPr>
          <a:xfrm>
            <a:off x="294292" y="1435309"/>
            <a:ext cx="11624440" cy="53168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Map worker failure</a:t>
            </a:r>
          </a:p>
          <a:p>
            <a:pPr marL="914400" lvl="1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Map tasks completed or in-progress at worker are reset to idle</a:t>
            </a:r>
          </a:p>
          <a:p>
            <a:pPr marL="914400" lvl="1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Reduce workers are notified when task is rescheduled on another worker</a:t>
            </a:r>
          </a:p>
          <a:p>
            <a:pPr marL="457200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Reduce worker failure</a:t>
            </a:r>
          </a:p>
          <a:p>
            <a:pPr marL="914400" lvl="1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Only in-progress tasks are reset to idle </a:t>
            </a:r>
          </a:p>
          <a:p>
            <a:pPr marL="914400" lvl="1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Reduce task is restarted</a:t>
            </a:r>
          </a:p>
          <a:p>
            <a:pPr marL="457200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Master failure</a:t>
            </a:r>
          </a:p>
          <a:p>
            <a:pPr marL="914400" lvl="1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MapReduce task is aborted, and client is notified</a:t>
            </a:r>
          </a:p>
        </p:txBody>
      </p:sp>
    </p:spTree>
    <p:extLst>
      <p:ext uri="{BB962C8B-B14F-4D97-AF65-F5344CB8AC3E}">
        <p14:creationId xmlns:p14="http://schemas.microsoft.com/office/powerpoint/2010/main" val="293193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03760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How many Map and Reduce jobs?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13</a:t>
            </a:fld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13796-30EB-4646-B6CC-F10398DA6746}"/>
              </a:ext>
            </a:extLst>
          </p:cNvPr>
          <p:cNvSpPr/>
          <p:nvPr/>
        </p:nvSpPr>
        <p:spPr>
          <a:xfrm>
            <a:off x="283780" y="1866793"/>
            <a:ext cx="11624440" cy="40703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 map tasks, R reduce tasks</a:t>
            </a:r>
          </a:p>
          <a:p>
            <a:pPr lvl="1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Rule of a thumb:</a:t>
            </a:r>
          </a:p>
          <a:p>
            <a:pPr marL="914400" lvl="1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Make M larger than the number of nodes in the cluster</a:t>
            </a:r>
          </a:p>
          <a:p>
            <a:pPr marL="914400" lvl="1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Improves dynamic load balancing and speeds up recovery from worker failures</a:t>
            </a:r>
          </a:p>
          <a:p>
            <a:pPr marL="457200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Usually, R is smaller than M</a:t>
            </a:r>
          </a:p>
          <a:p>
            <a:pPr marL="914400" lvl="1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Because output is spread across R files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550A0D4A-A499-4DFC-99E8-30E31E307C5B}"/>
              </a:ext>
            </a:extLst>
          </p:cNvPr>
          <p:cNvSpPr/>
          <p:nvPr/>
        </p:nvSpPr>
        <p:spPr>
          <a:xfrm>
            <a:off x="8455743" y="1968423"/>
            <a:ext cx="2448232" cy="982272"/>
          </a:xfrm>
          <a:prstGeom prst="cloudCallout">
            <a:avLst>
              <a:gd name="adj1" fmla="val -70691"/>
              <a:gd name="adj2" fmla="val 73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Why? Can the options be quantized? </a:t>
            </a:r>
          </a:p>
        </p:txBody>
      </p:sp>
    </p:spTree>
    <p:extLst>
      <p:ext uri="{BB962C8B-B14F-4D97-AF65-F5344CB8AC3E}">
        <p14:creationId xmlns:p14="http://schemas.microsoft.com/office/powerpoint/2010/main" val="140121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44769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Refinement: Combiners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14</a:t>
            </a:fld>
            <a:endParaRPr lang="en-US" sz="1050"/>
          </a:p>
        </p:txBody>
      </p:sp>
      <p:pic>
        <p:nvPicPr>
          <p:cNvPr id="4" name="Picture 2" descr="http://labs.google.com/papers/mapreduce-osdi04-slides/index-auto-0008-0001.gif">
            <a:extLst>
              <a:ext uri="{FF2B5EF4-FFF2-40B4-BE49-F238E27FC236}">
                <a16:creationId xmlns:a16="http://schemas.microsoft.com/office/drawing/2014/main" id="{70BF87EB-9668-1D46-B066-FFA19FC4F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9914" y="1654919"/>
            <a:ext cx="3959907" cy="2739768"/>
          </a:xfrm>
          <a:prstGeom prst="rect">
            <a:avLst/>
          </a:prstGeom>
          <a:noFill/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2CA0782-5D46-7645-BA94-3BDDD156AD5B}"/>
              </a:ext>
            </a:extLst>
          </p:cNvPr>
          <p:cNvSpPr txBox="1">
            <a:spLocks noChangeArrowheads="1"/>
          </p:cNvSpPr>
          <p:nvPr/>
        </p:nvSpPr>
        <p:spPr>
          <a:xfrm>
            <a:off x="248653" y="1654919"/>
            <a:ext cx="7628022" cy="48474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System Font Regular"/>
              <a:buChar char="−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2400" dirty="0"/>
              <a:t>Often a Map task will produce many pairs of the form (k,v1), (k,v2), … for the same key k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E.g., popular words in the word count example</a:t>
            </a:r>
          </a:p>
          <a:p>
            <a:pPr>
              <a:spcAft>
                <a:spcPts val="300"/>
              </a:spcAft>
            </a:pPr>
            <a:r>
              <a:rPr lang="en-US" sz="2400" dirty="0"/>
              <a:t>Can save network time by </a:t>
            </a:r>
            <a:br>
              <a:rPr lang="en-US" sz="2400" dirty="0"/>
            </a:br>
            <a:r>
              <a:rPr lang="en-US" sz="2400" b="1" u="sng" dirty="0"/>
              <a:t>pre-aggregating values in </a:t>
            </a:r>
            <a:br>
              <a:rPr lang="en-US" sz="2400" b="1" u="sng" dirty="0"/>
            </a:br>
            <a:r>
              <a:rPr lang="en-US" sz="2400" b="1" u="sng" dirty="0"/>
              <a:t>the mapper</a:t>
            </a:r>
            <a:r>
              <a:rPr lang="en-US" sz="2400" dirty="0"/>
              <a:t>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combine(k, list(v1)) </a:t>
            </a:r>
            <a:r>
              <a:rPr lang="en-US" sz="2400" dirty="0">
                <a:sym typeface="Wingdings" pitchFamily="2" charset="2"/>
              </a:rPr>
              <a:t> v2</a:t>
            </a:r>
          </a:p>
          <a:p>
            <a:pPr lvl="1">
              <a:spcBef>
                <a:spcPts val="300"/>
              </a:spcBef>
            </a:pPr>
            <a:r>
              <a:rPr lang="en-US" sz="2400" dirty="0">
                <a:sym typeface="Wingdings" pitchFamily="2" charset="2"/>
              </a:rPr>
              <a:t>Combiner is usually same 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ym typeface="Wingdings" pitchFamily="2" charset="2"/>
              </a:rPr>
              <a:t>as the reduce function</a:t>
            </a:r>
          </a:p>
          <a:p>
            <a:r>
              <a:rPr lang="en-US" sz="2400" dirty="0"/>
              <a:t>Works only if reduce function is </a:t>
            </a:r>
            <a:r>
              <a:rPr lang="en-US" sz="2400" b="1" dirty="0"/>
              <a:t>commutative</a:t>
            </a:r>
            <a:r>
              <a:rPr lang="en-US" sz="2400" dirty="0"/>
              <a:t> and </a:t>
            </a:r>
            <a:r>
              <a:rPr lang="en-US" sz="2400" b="1" dirty="0"/>
              <a:t>associative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813C0332-8211-4977-90B3-043AB9A7B1D1}"/>
              </a:ext>
            </a:extLst>
          </p:cNvPr>
          <p:cNvSpPr/>
          <p:nvPr/>
        </p:nvSpPr>
        <p:spPr>
          <a:xfrm>
            <a:off x="6174659" y="4394687"/>
            <a:ext cx="1592826" cy="835742"/>
          </a:xfrm>
          <a:prstGeom prst="cloudCallout">
            <a:avLst>
              <a:gd name="adj1" fmla="val -56635"/>
              <a:gd name="adj2" fmla="val 90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Why? (*)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56040-5A0F-4D8C-98F9-ACC28B9CA8F0}"/>
              </a:ext>
            </a:extLst>
          </p:cNvPr>
          <p:cNvSpPr txBox="1"/>
          <p:nvPr/>
        </p:nvSpPr>
        <p:spPr>
          <a:xfrm>
            <a:off x="7999913" y="6457299"/>
            <a:ext cx="3189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*: If order matters then there are other issues </a:t>
            </a:r>
          </a:p>
        </p:txBody>
      </p:sp>
    </p:spTree>
    <p:extLst>
      <p:ext uri="{BB962C8B-B14F-4D97-AF65-F5344CB8AC3E}">
        <p14:creationId xmlns:p14="http://schemas.microsoft.com/office/powerpoint/2010/main" val="21972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5167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Refinement: Combiners (Word counting)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664769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15</a:t>
            </a:fld>
            <a:endParaRPr lang="en-US" sz="1050"/>
          </a:p>
        </p:txBody>
      </p:sp>
      <p:pic>
        <p:nvPicPr>
          <p:cNvPr id="4" name="Picture 2" descr="http://www.admin-magazine.com/var/ezflow_site/storage/images/media/images/hadoop-f03/47069-1-eng-US/hadoop-F03_reference.jpg">
            <a:extLst>
              <a:ext uri="{FF2B5EF4-FFF2-40B4-BE49-F238E27FC236}">
                <a16:creationId xmlns:a16="http://schemas.microsoft.com/office/drawing/2014/main" id="{54AAAE5B-EB80-DD49-BC59-DCF506E41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98" y="2981061"/>
            <a:ext cx="9556804" cy="36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CB5EAC2-4470-324E-8F5D-16FBF21F6458}"/>
              </a:ext>
            </a:extLst>
          </p:cNvPr>
          <p:cNvSpPr txBox="1">
            <a:spLocks noChangeArrowheads="1"/>
          </p:cNvSpPr>
          <p:nvPr/>
        </p:nvSpPr>
        <p:spPr>
          <a:xfrm>
            <a:off x="541421" y="1303313"/>
            <a:ext cx="11109159" cy="13157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45720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System Font Regular"/>
              <a:buChar char="−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2400" dirty="0"/>
              <a:t>Combiner combines the values of all keys of a single mapper (single machine)</a:t>
            </a:r>
          </a:p>
          <a:p>
            <a:pPr>
              <a:spcAft>
                <a:spcPts val="300"/>
              </a:spcAft>
            </a:pPr>
            <a:r>
              <a:rPr lang="en-US" sz="2400" dirty="0"/>
              <a:t>Much less data needs to be copied and shuffled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E6C4E8-3CA2-4A3F-9709-4F39D5A321FE}"/>
              </a:ext>
            </a:extLst>
          </p:cNvPr>
          <p:cNvSpPr/>
          <p:nvPr/>
        </p:nvSpPr>
        <p:spPr>
          <a:xfrm>
            <a:off x="2998839" y="2619058"/>
            <a:ext cx="1966452" cy="4248911"/>
          </a:xfrm>
          <a:prstGeom prst="ellipse">
            <a:avLst/>
          </a:prstGeom>
          <a:solidFill>
            <a:schemeClr val="accent2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BEAA5A-0926-41A0-9ACA-01D4A15CD63E}"/>
              </a:ext>
            </a:extLst>
          </p:cNvPr>
          <p:cNvSpPr/>
          <p:nvPr/>
        </p:nvSpPr>
        <p:spPr>
          <a:xfrm>
            <a:off x="5112773" y="2628179"/>
            <a:ext cx="1966452" cy="4248911"/>
          </a:xfrm>
          <a:prstGeom prst="ellipse">
            <a:avLst/>
          </a:prstGeom>
          <a:solidFill>
            <a:schemeClr val="accent2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2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Hadoop and MapReduce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48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17</a:t>
            </a:fld>
            <a:endParaRPr lang="en-US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65783A-0410-734B-93F2-9195688B4184}"/>
              </a:ext>
            </a:extLst>
          </p:cNvPr>
          <p:cNvSpPr/>
          <p:nvPr/>
        </p:nvSpPr>
        <p:spPr>
          <a:xfrm>
            <a:off x="0" y="54580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Hadoop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3AD62-7C62-D04B-BA38-B302ABE1E040}"/>
              </a:ext>
            </a:extLst>
          </p:cNvPr>
          <p:cNvSpPr/>
          <p:nvPr/>
        </p:nvSpPr>
        <p:spPr>
          <a:xfrm>
            <a:off x="481264" y="1523457"/>
            <a:ext cx="11229473" cy="2893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Hadoop is a framework designed for storage and processing of large volumes of data</a:t>
            </a:r>
          </a:p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Primary components</a:t>
            </a:r>
          </a:p>
          <a:p>
            <a:pPr marL="692150" lvl="1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Hadoop Distributed File System (HDFS) for storage</a:t>
            </a:r>
          </a:p>
          <a:p>
            <a:pPr marL="692150" lvl="1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Hadoop MapReduce processing engine</a:t>
            </a:r>
          </a:p>
          <a:p>
            <a:pPr marL="692150" lvl="1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YARN (Yet Another Resource Negotiator) </a:t>
            </a:r>
          </a:p>
        </p:txBody>
      </p:sp>
    </p:spTree>
    <p:extLst>
      <p:ext uri="{BB962C8B-B14F-4D97-AF65-F5344CB8AC3E}">
        <p14:creationId xmlns:p14="http://schemas.microsoft.com/office/powerpoint/2010/main" val="38784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18</a:t>
            </a:fld>
            <a:endParaRPr lang="en-US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65783A-0410-734B-93F2-9195688B4184}"/>
              </a:ext>
            </a:extLst>
          </p:cNvPr>
          <p:cNvSpPr/>
          <p:nvPr/>
        </p:nvSpPr>
        <p:spPr>
          <a:xfrm>
            <a:off x="0" y="55631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HDFS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3AD62-7C62-D04B-BA38-B302ABE1E040}"/>
              </a:ext>
            </a:extLst>
          </p:cNvPr>
          <p:cNvSpPr/>
          <p:nvPr/>
        </p:nvSpPr>
        <p:spPr>
          <a:xfrm>
            <a:off x="481264" y="1533967"/>
            <a:ext cx="11229473" cy="47012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  <a:p>
            <a:pPr marL="692150" lvl="1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Distributed file system to store vast amounts of data across a cluster of commodity hardware</a:t>
            </a:r>
          </a:p>
          <a:p>
            <a:pPr marL="692150" lvl="1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Divides data into smaller blocks, replicated them across multiple nodes 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(why?)</a:t>
            </a:r>
          </a:p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  <a:p>
            <a:pPr marL="692150" lvl="1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Highly scalable (horizontally)</a:t>
            </a:r>
          </a:p>
          <a:p>
            <a:pPr marL="692150" lvl="1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Accommodates structured and unstructured data</a:t>
            </a:r>
          </a:p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Resilience</a:t>
            </a:r>
          </a:p>
          <a:p>
            <a:pPr marL="692150" lvl="1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Replication ensure availability. (recall RAS)</a:t>
            </a:r>
          </a:p>
        </p:txBody>
      </p:sp>
    </p:spTree>
    <p:extLst>
      <p:ext uri="{BB962C8B-B14F-4D97-AF65-F5344CB8AC3E}">
        <p14:creationId xmlns:p14="http://schemas.microsoft.com/office/powerpoint/2010/main" val="151307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19</a:t>
            </a:fld>
            <a:endParaRPr lang="en-US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65783A-0410-734B-93F2-9195688B4184}"/>
              </a:ext>
            </a:extLst>
          </p:cNvPr>
          <p:cNvSpPr/>
          <p:nvPr/>
        </p:nvSpPr>
        <p:spPr>
          <a:xfrm>
            <a:off x="0" y="55631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Hadoop MapReduce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3AD62-7C62-D04B-BA38-B302ABE1E040}"/>
              </a:ext>
            </a:extLst>
          </p:cNvPr>
          <p:cNvSpPr/>
          <p:nvPr/>
        </p:nvSpPr>
        <p:spPr>
          <a:xfrm>
            <a:off x="481264" y="1533967"/>
            <a:ext cx="11229473" cy="42088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</a:p>
          <a:p>
            <a:pPr marL="692150" lvl="1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is a programming model and processing engine for distributed parallel data processing </a:t>
            </a:r>
          </a:p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Map Phase</a:t>
            </a:r>
          </a:p>
          <a:p>
            <a:pPr marL="692150" lvl="1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Map function is applied to the data to process and filter data giving intermediate key-value pairs</a:t>
            </a:r>
          </a:p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Shuffle and Sort</a:t>
            </a:r>
          </a:p>
          <a:p>
            <a:pPr marL="692150" lvl="1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intermediate data is shuffled and sorted based on keys to group them</a:t>
            </a:r>
          </a:p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</a:p>
          <a:p>
            <a:pPr marL="692150" lvl="1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sorted/grouped data is applied the Reduce function to get aggregated results</a:t>
            </a:r>
          </a:p>
        </p:txBody>
      </p:sp>
    </p:spTree>
    <p:extLst>
      <p:ext uri="{BB962C8B-B14F-4D97-AF65-F5344CB8AC3E}">
        <p14:creationId xmlns:p14="http://schemas.microsoft.com/office/powerpoint/2010/main" val="2951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35"/>
    </mc:Choice>
    <mc:Fallback>
      <p:transition spd="slow" advTm="349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4797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11038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Objectives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</a:t>
            </a:fld>
            <a:endParaRPr lang="en-US" sz="105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C0F840-6A23-E446-91E6-A1B488978391}"/>
              </a:ext>
            </a:extLst>
          </p:cNvPr>
          <p:cNvGrpSpPr/>
          <p:nvPr/>
        </p:nvGrpSpPr>
        <p:grpSpPr>
          <a:xfrm>
            <a:off x="517611" y="2822459"/>
            <a:ext cx="11156779" cy="2508379"/>
            <a:chOff x="507125" y="2822459"/>
            <a:chExt cx="11156779" cy="25083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1A4239-F818-4A8B-B313-689493078372}"/>
                </a:ext>
              </a:extLst>
            </p:cNvPr>
            <p:cNvSpPr/>
            <p:nvPr/>
          </p:nvSpPr>
          <p:spPr>
            <a:xfrm>
              <a:off x="3931969" y="2822459"/>
              <a:ext cx="7731935" cy="25083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2A7E"/>
              </a:solidFill>
            </a:ln>
          </p:spPr>
          <p:txBody>
            <a:bodyPr wrap="square" anchor="ctr" anchorCtr="0">
              <a:spAutoFit/>
            </a:bodyPr>
            <a:lstStyle/>
            <a:p>
              <a:pPr>
                <a:spcAft>
                  <a:spcPts val="1800"/>
                </a:spcAft>
                <a:buClr>
                  <a:srgbClr val="C00000"/>
                </a:buClr>
                <a:buSzPct val="110000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MapReduce and Graph Databases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Recap MapReduce, intro to Hadoop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Class Discussion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Questions and discussion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F8E805C-6A40-4C75-A189-316100BC4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25" y="3075620"/>
              <a:ext cx="3026730" cy="2002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54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20</a:t>
            </a:fld>
            <a:endParaRPr lang="en-US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65783A-0410-734B-93F2-9195688B4184}"/>
              </a:ext>
            </a:extLst>
          </p:cNvPr>
          <p:cNvSpPr/>
          <p:nvPr/>
        </p:nvSpPr>
        <p:spPr>
          <a:xfrm>
            <a:off x="0" y="55631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YARN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3AD62-7C62-D04B-BA38-B302ABE1E040}"/>
              </a:ext>
            </a:extLst>
          </p:cNvPr>
          <p:cNvSpPr/>
          <p:nvPr/>
        </p:nvSpPr>
        <p:spPr>
          <a:xfrm>
            <a:off x="481264" y="1533967"/>
            <a:ext cx="11229473" cy="45166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Central component of the Hadoop system</a:t>
            </a:r>
          </a:p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Serves as the cluster resource management and job scheduling system</a:t>
            </a:r>
          </a:p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ResourceManager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Managing cluster resources, scheduling</a:t>
            </a:r>
          </a:p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NodeManager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Runs and monitors worker nodes, resources, and reports to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ResouceManager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Also launch and monitor containers.</a:t>
            </a:r>
          </a:p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ApplicationMaster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Each application has this, and negotiates resources from the RM, tracks progress of application</a:t>
            </a:r>
          </a:p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Container: Isolated execution environments, encapsulated with resources, CPU, memory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Resource Scheduling: Scheduling policies for resource sharing</a:t>
            </a:r>
          </a:p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Compatible with different processing engines: Such as Apache Spark and others</a:t>
            </a:r>
          </a:p>
        </p:txBody>
      </p:sp>
    </p:spTree>
    <p:extLst>
      <p:ext uri="{BB962C8B-B14F-4D97-AF65-F5344CB8AC3E}">
        <p14:creationId xmlns:p14="http://schemas.microsoft.com/office/powerpoint/2010/main" val="2093418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35"/>
    </mc:Choice>
    <mc:Fallback>
      <p:transition spd="slow" advTm="3493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21</a:t>
            </a:fld>
            <a:endParaRPr lang="en-US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65783A-0410-734B-93F2-9195688B4184}"/>
              </a:ext>
            </a:extLst>
          </p:cNvPr>
          <p:cNvSpPr/>
          <p:nvPr/>
        </p:nvSpPr>
        <p:spPr>
          <a:xfrm>
            <a:off x="0" y="55631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Hadoop Ecosystem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3AD62-7C62-D04B-BA38-B302ABE1E040}"/>
              </a:ext>
            </a:extLst>
          </p:cNvPr>
          <p:cNvSpPr/>
          <p:nvPr/>
        </p:nvSpPr>
        <p:spPr>
          <a:xfrm>
            <a:off x="481264" y="1533967"/>
            <a:ext cx="11229473" cy="40164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HDFS: storage system</a:t>
            </a:r>
          </a:p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Hive: Data warehousing and SQL-like language for Hadoop</a:t>
            </a:r>
          </a:p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Pig: platform for processing ETL processes</a:t>
            </a:r>
          </a:p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Spark: Not original part of Hadoop, but often integrated into Hadoop clusters for in-memory work</a:t>
            </a:r>
          </a:p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Kafka: Not original part of Hadoop, but often used for real-time data streaming and messaging (high throughput, fault tolerance, scalable)</a:t>
            </a:r>
          </a:p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above examples, it is a versatile and flexible framework, and continues to evolve as a collection of open-source projects</a:t>
            </a:r>
          </a:p>
        </p:txBody>
      </p:sp>
    </p:spTree>
    <p:extLst>
      <p:ext uri="{BB962C8B-B14F-4D97-AF65-F5344CB8AC3E}">
        <p14:creationId xmlns:p14="http://schemas.microsoft.com/office/powerpoint/2010/main" val="1259418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35"/>
    </mc:Choice>
    <mc:Fallback>
      <p:transition spd="slow" advTm="3493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22</a:t>
            </a:fld>
            <a:endParaRPr lang="en-US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65783A-0410-734B-93F2-9195688B4184}"/>
              </a:ext>
            </a:extLst>
          </p:cNvPr>
          <p:cNvSpPr/>
          <p:nvPr/>
        </p:nvSpPr>
        <p:spPr>
          <a:xfrm>
            <a:off x="0" y="55631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10 minutes break….In Class Discussion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3AD62-7C62-D04B-BA38-B302ABE1E040}"/>
              </a:ext>
            </a:extLst>
          </p:cNvPr>
          <p:cNvSpPr/>
          <p:nvPr/>
        </p:nvSpPr>
        <p:spPr>
          <a:xfrm>
            <a:off x="481264" y="1533967"/>
            <a:ext cx="11229473" cy="37087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Canvas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Files  Readings  ‘How to build a data architecture….’</a:t>
            </a:r>
          </a:p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Break up into SIX teams</a:t>
            </a:r>
          </a:p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Each team reads the full paper, but takes on one question to answer after reading it</a:t>
            </a:r>
          </a:p>
          <a:p>
            <a:pPr marL="692150" lvl="1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Do not restrict yourself to the paper only!!!!</a:t>
            </a:r>
          </a:p>
          <a:p>
            <a:pPr marL="692150" lvl="1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Do talk about your own experience, prior knowledge, or from other sources about your question</a:t>
            </a:r>
          </a:p>
          <a:p>
            <a:pPr marL="692150" lvl="1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34950" indent="-234950">
              <a:spcBef>
                <a:spcPts val="600"/>
              </a:spcBef>
              <a:spcAft>
                <a:spcPts val="9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2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35"/>
    </mc:Choice>
    <mc:Fallback>
      <p:transition spd="slow" advTm="3493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8D58-43FB-6C4F-9E57-CDBFF742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84201"/>
            <a:ext cx="10972800" cy="1143000"/>
          </a:xfrm>
        </p:spPr>
        <p:txBody>
          <a:bodyPr/>
          <a:lstStyle/>
          <a:p>
            <a:r>
              <a:rPr lang="en-US" dirty="0"/>
              <a:t>Six Shifts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FE763-F2FB-484D-A1C2-95E737963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727201"/>
            <a:ext cx="9956800" cy="44337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5D71AD-A33A-71CB-743C-582264D791C6}"/>
              </a:ext>
            </a:extLst>
          </p:cNvPr>
          <p:cNvSpPr txBox="1"/>
          <p:nvPr/>
        </p:nvSpPr>
        <p:spPr>
          <a:xfrm>
            <a:off x="304801" y="4648201"/>
            <a:ext cx="53580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What is Kubernetes? | IBM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6C51B-4346-19A8-BB43-5D2F0B2822E9}"/>
              </a:ext>
            </a:extLst>
          </p:cNvPr>
          <p:cNvSpPr txBox="1"/>
          <p:nvPr/>
        </p:nvSpPr>
        <p:spPr>
          <a:xfrm>
            <a:off x="101600" y="655022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https://www.ibm.com/cloud/kubernetes-service/kubernetes-tutorials</a:t>
            </a:r>
          </a:p>
        </p:txBody>
      </p:sp>
    </p:spTree>
    <p:extLst>
      <p:ext uri="{BB962C8B-B14F-4D97-AF65-F5344CB8AC3E}">
        <p14:creationId xmlns:p14="http://schemas.microsoft.com/office/powerpoint/2010/main" val="293019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0CF7-4797-B944-ADA9-33706CF1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3208"/>
            <a:ext cx="10972800" cy="1143000"/>
          </a:xfrm>
        </p:spPr>
        <p:txBody>
          <a:bodyPr/>
          <a:lstStyle/>
          <a:p>
            <a:r>
              <a:rPr lang="en-US" dirty="0"/>
              <a:t>Six Shifts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B3D7F-FF9B-AA49-85DD-54E7B765C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304" y="1616208"/>
            <a:ext cx="9653697" cy="49623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2E25AD-6267-D859-34C3-41EFED4713E6}"/>
              </a:ext>
            </a:extLst>
          </p:cNvPr>
          <p:cNvSpPr txBox="1"/>
          <p:nvPr/>
        </p:nvSpPr>
        <p:spPr>
          <a:xfrm>
            <a:off x="609600" y="4140200"/>
            <a:ext cx="355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has this become possible?</a:t>
            </a:r>
          </a:p>
          <a:p>
            <a:r>
              <a:rPr lang="en-US" sz="2400" dirty="0"/>
              <a:t>IOT? ML? Networks?</a:t>
            </a:r>
          </a:p>
        </p:txBody>
      </p:sp>
    </p:spTree>
    <p:extLst>
      <p:ext uri="{BB962C8B-B14F-4D97-AF65-F5344CB8AC3E}">
        <p14:creationId xmlns:p14="http://schemas.microsoft.com/office/powerpoint/2010/main" val="10961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0E27-AEB8-3A49-868E-0BF35B92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8136"/>
            <a:ext cx="10972800" cy="1143000"/>
          </a:xfrm>
        </p:spPr>
        <p:txBody>
          <a:bodyPr/>
          <a:lstStyle/>
          <a:p>
            <a:r>
              <a:rPr lang="en-US" dirty="0"/>
              <a:t>Six Shifts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E8248-F74D-174D-8316-47D9A2BE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1905001"/>
            <a:ext cx="10363200" cy="42848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756556-B89B-0D25-F3CE-5EAB6ADCC329}"/>
              </a:ext>
            </a:extLst>
          </p:cNvPr>
          <p:cNvSpPr txBox="1"/>
          <p:nvPr/>
        </p:nvSpPr>
        <p:spPr>
          <a:xfrm>
            <a:off x="508000" y="429751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source, modularized replacements make such shifts easy?</a:t>
            </a:r>
          </a:p>
        </p:txBody>
      </p:sp>
    </p:spTree>
    <p:extLst>
      <p:ext uri="{BB962C8B-B14F-4D97-AF65-F5344CB8AC3E}">
        <p14:creationId xmlns:p14="http://schemas.microsoft.com/office/powerpoint/2010/main" val="5567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6B5B-A565-6745-8197-668D9EAD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1143000"/>
          </a:xfrm>
        </p:spPr>
        <p:txBody>
          <a:bodyPr/>
          <a:lstStyle/>
          <a:p>
            <a:r>
              <a:rPr lang="en-US" dirty="0"/>
              <a:t>Six Shifts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6F6CC-EAAB-6948-BFDB-A00179123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1905000"/>
            <a:ext cx="9956800" cy="39967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84D177-43E1-D025-497F-9C11C6FC36D5}"/>
              </a:ext>
            </a:extLst>
          </p:cNvPr>
          <p:cNvSpPr txBox="1"/>
          <p:nvPr/>
        </p:nvSpPr>
        <p:spPr>
          <a:xfrm>
            <a:off x="1117600" y="3688477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the issues of p2p connections?</a:t>
            </a:r>
          </a:p>
          <a:p>
            <a:r>
              <a:rPr lang="en-US" sz="2400" dirty="0"/>
              <a:t>How does decoupled access solve this?</a:t>
            </a:r>
          </a:p>
        </p:txBody>
      </p:sp>
    </p:spTree>
    <p:extLst>
      <p:ext uri="{BB962C8B-B14F-4D97-AF65-F5344CB8AC3E}">
        <p14:creationId xmlns:p14="http://schemas.microsoft.com/office/powerpoint/2010/main" val="182210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FC6B-5C02-CE4B-90AB-62B35D22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2094"/>
            <a:ext cx="10972800" cy="1143000"/>
          </a:xfrm>
        </p:spPr>
        <p:txBody>
          <a:bodyPr/>
          <a:lstStyle/>
          <a:p>
            <a:r>
              <a:rPr lang="en-US" dirty="0"/>
              <a:t>Six Shifts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CF886-54E3-EE47-AA5E-336254E1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31683"/>
            <a:ext cx="9144000" cy="45576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5D9CB1-EE3C-79F0-D19D-BC8CA5C67033}"/>
              </a:ext>
            </a:extLst>
          </p:cNvPr>
          <p:cNvSpPr txBox="1"/>
          <p:nvPr/>
        </p:nvSpPr>
        <p:spPr>
          <a:xfrm>
            <a:off x="1219200" y="3099476"/>
            <a:ext cx="3657600" cy="255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What issues need to be resolved to enable this? Flexibility? Scalability? How about redundancy or integration complexity?</a:t>
            </a:r>
          </a:p>
        </p:txBody>
      </p:sp>
    </p:spTree>
    <p:extLst>
      <p:ext uri="{BB962C8B-B14F-4D97-AF65-F5344CB8AC3E}">
        <p14:creationId xmlns:p14="http://schemas.microsoft.com/office/powerpoint/2010/main" val="33979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F817-D942-3C43-9C5F-AD48393A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2902"/>
            <a:ext cx="10972800" cy="1143000"/>
          </a:xfrm>
        </p:spPr>
        <p:txBody>
          <a:bodyPr/>
          <a:lstStyle/>
          <a:p>
            <a:r>
              <a:rPr lang="en-US" dirty="0"/>
              <a:t>Six Shifts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99DA7-D47F-E740-B49C-7036A3F9F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1803401"/>
            <a:ext cx="8737600" cy="44816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6E5ABF-2E74-3D40-11AA-90D0A5FD8253}"/>
              </a:ext>
            </a:extLst>
          </p:cNvPr>
          <p:cNvSpPr txBox="1"/>
          <p:nvPr/>
        </p:nvSpPr>
        <p:spPr>
          <a:xfrm>
            <a:off x="914400" y="3632201"/>
            <a:ext cx="37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Enhanced data quality? Adaptability? Agility?</a:t>
            </a:r>
          </a:p>
        </p:txBody>
      </p:sp>
    </p:spTree>
    <p:extLst>
      <p:ext uri="{BB962C8B-B14F-4D97-AF65-F5344CB8AC3E}">
        <p14:creationId xmlns:p14="http://schemas.microsoft.com/office/powerpoint/2010/main" val="2288174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345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5418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Next 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4079394" y="2345353"/>
            <a:ext cx="7731935" cy="31393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More NoSQL tools and frameworks!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Final Project progress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Read articles and review videos (if any) posted on Canvas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Come prepared to discuss and work in teams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49163-6710-4B6C-8383-56B509407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1" y="3017525"/>
            <a:ext cx="3198556" cy="1794970"/>
          </a:xfrm>
          <a:prstGeom prst="rect">
            <a:avLst/>
          </a:prstGeom>
        </p:spPr>
      </p:pic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67C7AC98-7BB1-4723-A868-89473535C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29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1495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8"/>
    </mc:Choice>
    <mc:Fallback xmlns="">
      <p:transition spd="slow" advTm="4200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questions may I answer before we begin …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ADDD1-82C6-4B00-9CEB-96CAA9FA3095}"/>
              </a:ext>
            </a:extLst>
          </p:cNvPr>
          <p:cNvSpPr txBox="1"/>
          <p:nvPr/>
        </p:nvSpPr>
        <p:spPr>
          <a:xfrm>
            <a:off x="540633" y="4615425"/>
            <a:ext cx="11110734" cy="92333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questions are good questions</a:t>
            </a:r>
          </a:p>
        </p:txBody>
      </p:sp>
    </p:spTree>
    <p:extLst>
      <p:ext uri="{BB962C8B-B14F-4D97-AF65-F5344CB8AC3E}">
        <p14:creationId xmlns:p14="http://schemas.microsoft.com/office/powerpoint/2010/main" val="9808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questions may I answer before we conclude …</a:t>
            </a:r>
            <a:endParaRPr lang="en-US"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5BF37-5DFC-2C49-8103-1C2AA6EB5B31}"/>
              </a:ext>
            </a:extLst>
          </p:cNvPr>
          <p:cNvSpPr txBox="1"/>
          <p:nvPr/>
        </p:nvSpPr>
        <p:spPr>
          <a:xfrm>
            <a:off x="540633" y="4615425"/>
            <a:ext cx="11110734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questions are good questions</a:t>
            </a:r>
          </a:p>
        </p:txBody>
      </p:sp>
    </p:spTree>
    <p:extLst>
      <p:ext uri="{BB962C8B-B14F-4D97-AF65-F5344CB8AC3E}">
        <p14:creationId xmlns:p14="http://schemas.microsoft.com/office/powerpoint/2010/main" val="301352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283779" y="2257647"/>
            <a:ext cx="11624440" cy="39395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Project progress?</a:t>
            </a:r>
          </a:p>
          <a:p>
            <a:pPr marL="914400" lvl="1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Project reps: Can you give your team’s progress so far?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Midterm exam results not yet there… Sorry! Will have the TAs grade the SQL part soon and have your results this weekend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Assignment 3….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Assignment on Canvas (dealing with Hadoop and MapReduce)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Interest in Kubernetes? We can have one homework on that if there is interest in the class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</a:t>
            </a:fld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B7D31-28C4-B21A-6A68-79975BFE8BAC}"/>
              </a:ext>
            </a:extLst>
          </p:cNvPr>
          <p:cNvSpPr txBox="1"/>
          <p:nvPr/>
        </p:nvSpPr>
        <p:spPr>
          <a:xfrm>
            <a:off x="-433" y="514682"/>
            <a:ext cx="12219710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Housekeeping</a:t>
            </a:r>
          </a:p>
        </p:txBody>
      </p:sp>
    </p:spTree>
    <p:extLst>
      <p:ext uri="{BB962C8B-B14F-4D97-AF65-F5344CB8AC3E}">
        <p14:creationId xmlns:p14="http://schemas.microsoft.com/office/powerpoint/2010/main" val="189525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MapReduce Recap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726E0016-0958-3D43-8402-36EDC9CFC46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80163"/>
            <a:ext cx="8778875" cy="477837"/>
          </a:xfrm>
          <a:prstGeom prst="rect">
            <a:avLst/>
          </a:prstGeom>
        </p:spPr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Excerpted from: J.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Leskovec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Rajaraman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J. Ullman: Mining of Massive Datasets, http://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www.mmds.org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2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4580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The MapReduce software stack includes …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6</a:t>
            </a:fld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1DECB-F95F-434B-9CB3-F42FFE66FB17}"/>
              </a:ext>
            </a:extLst>
          </p:cNvPr>
          <p:cNvSpPr/>
          <p:nvPr/>
        </p:nvSpPr>
        <p:spPr>
          <a:xfrm>
            <a:off x="294292" y="1445819"/>
            <a:ext cx="11624440" cy="41242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Partitioning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the input data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the program’s execution across a set of machines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Performing the 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key step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Handling machine 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failures</a:t>
            </a:r>
          </a:p>
          <a:p>
            <a:pPr marL="457200" indent="-457200">
              <a:spcBef>
                <a:spcPts val="6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Managing required inter-machine 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1394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3172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MapReduce Summary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7</a:t>
            </a:fld>
            <a:endParaRPr lang="en-US" sz="105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38D8B5-9835-A64E-8C5D-018222AA774D}"/>
              </a:ext>
            </a:extLst>
          </p:cNvPr>
          <p:cNvGrpSpPr/>
          <p:nvPr/>
        </p:nvGrpSpPr>
        <p:grpSpPr>
          <a:xfrm>
            <a:off x="1197046" y="1065714"/>
            <a:ext cx="9797908" cy="5611812"/>
            <a:chOff x="232410" y="1065714"/>
            <a:chExt cx="9797908" cy="5611812"/>
          </a:xfrm>
        </p:grpSpPr>
        <p:pic>
          <p:nvPicPr>
            <p:cNvPr id="5" name="Picture 6" descr="index-auto-0007-0001">
              <a:extLst>
                <a:ext uri="{FF2B5EF4-FFF2-40B4-BE49-F238E27FC236}">
                  <a16:creationId xmlns:a16="http://schemas.microsoft.com/office/drawing/2014/main" id="{B90BE8F8-6AF1-8A45-853F-1629059AAF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85528" y="1267326"/>
              <a:ext cx="7844790" cy="5410200"/>
            </a:xfrm>
            <a:prstGeom prst="rect">
              <a:avLst/>
            </a:prstGeom>
            <a:noFill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330476-B827-7448-9A54-693C83D8FE31}"/>
                </a:ext>
              </a:extLst>
            </p:cNvPr>
            <p:cNvSpPr txBox="1"/>
            <p:nvPr/>
          </p:nvSpPr>
          <p:spPr>
            <a:xfrm>
              <a:off x="3394323" y="1065714"/>
              <a:ext cx="18950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Big document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59F0FA-44B0-4448-9A97-C9CB7F1C8DA1}"/>
                </a:ext>
              </a:extLst>
            </p:cNvPr>
            <p:cNvSpPr/>
            <p:nvPr/>
          </p:nvSpPr>
          <p:spPr>
            <a:xfrm>
              <a:off x="232410" y="1752599"/>
              <a:ext cx="1910636" cy="1319463"/>
            </a:xfrm>
            <a:prstGeom prst="rect">
              <a:avLst/>
            </a:prstGeom>
            <a:ln cmpd="sng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MAP: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Read input and produce a set of key-value pairs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5505F7-F664-5244-B570-2F534A741F06}"/>
                </a:ext>
              </a:extLst>
            </p:cNvPr>
            <p:cNvSpPr/>
            <p:nvPr/>
          </p:nvSpPr>
          <p:spPr>
            <a:xfrm>
              <a:off x="232410" y="3429000"/>
              <a:ext cx="1910636" cy="1583356"/>
            </a:xfrm>
            <a:prstGeom prst="rect">
              <a:avLst/>
            </a:prstGeom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Group by key: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Collect all pairs with same key</a:t>
              </a:r>
            </a:p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(Hash merge, Shuffle, Sort, Partition)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F97782-5790-1B44-9061-D0BB555A2050}"/>
                </a:ext>
              </a:extLst>
            </p:cNvPr>
            <p:cNvSpPr/>
            <p:nvPr/>
          </p:nvSpPr>
          <p:spPr>
            <a:xfrm>
              <a:off x="232410" y="5354049"/>
              <a:ext cx="1910636" cy="1319463"/>
            </a:xfrm>
            <a:prstGeom prst="rect">
              <a:avLst/>
            </a:prstGeom>
            <a:ln cmpd="sng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Reduce: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Collect all values belonging to the key and output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05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23423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Parallelism in MapReduce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8</a:t>
            </a:fld>
            <a:endParaRPr lang="en-US" sz="1050"/>
          </a:p>
        </p:txBody>
      </p:sp>
      <p:pic>
        <p:nvPicPr>
          <p:cNvPr id="4" name="Picture 2" descr="http://labs.google.com/papers/mapreduce-osdi04-slides/index-auto-0008-0001.gif">
            <a:extLst>
              <a:ext uri="{FF2B5EF4-FFF2-40B4-BE49-F238E27FC236}">
                <a16:creationId xmlns:a16="http://schemas.microsoft.com/office/drawing/2014/main" id="{78E50197-0500-E74B-ADE3-F5168AC73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3299" y="1501540"/>
            <a:ext cx="6985400" cy="4833037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E4728A-ACD2-5E49-944D-2BFA6D073B68}"/>
              </a:ext>
            </a:extLst>
          </p:cNvPr>
          <p:cNvSpPr txBox="1"/>
          <p:nvPr/>
        </p:nvSpPr>
        <p:spPr>
          <a:xfrm>
            <a:off x="2092340" y="6334577"/>
            <a:ext cx="800732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phases are distributed with many tasks doing the work</a:t>
            </a:r>
          </a:p>
        </p:txBody>
      </p:sp>
    </p:spTree>
    <p:extLst>
      <p:ext uri="{BB962C8B-B14F-4D97-AF65-F5344CB8AC3E}">
        <p14:creationId xmlns:p14="http://schemas.microsoft.com/office/powerpoint/2010/main" val="38150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780" y="503014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MapReduce workflow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Content Placeholder 29">
            <a:extLst>
              <a:ext uri="{FF2B5EF4-FFF2-40B4-BE49-F238E27FC236}">
                <a16:creationId xmlns:a16="http://schemas.microsoft.com/office/drawing/2014/main" id="{62295403-5A04-3540-BB14-DF8EA4C9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53" y="1255711"/>
            <a:ext cx="6875275" cy="4893647"/>
          </a:xfr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GB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Programmer specifies</a:t>
            </a:r>
            <a:endParaRPr lang="en-GB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342900">
              <a:spcBef>
                <a:spcPts val="3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Map function, Reduce function, and input files</a:t>
            </a:r>
          </a:p>
          <a:p>
            <a:pPr marL="457200" indent="-457200">
              <a:spcBef>
                <a:spcPts val="600"/>
              </a:spcBef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GB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  <a:p>
            <a:pPr marL="514350" lvl="1" indent="-28575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Read inputs as a set of key-value-pairs</a:t>
            </a:r>
          </a:p>
          <a:p>
            <a:pPr marL="514350" lvl="1" indent="-28575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Map transforms input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-pairs into a new set of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k'v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'-pairs</a:t>
            </a:r>
          </a:p>
          <a:p>
            <a:pPr marL="514350" lvl="1" indent="-28575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Sorts &amp; Shuffles the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k'v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'-pairs to output nodes</a:t>
            </a:r>
          </a:p>
          <a:p>
            <a:pPr marL="514350" lvl="1" indent="-28575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GB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GB" sz="1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k’v</a:t>
            </a:r>
            <a:r>
              <a:rPr lang="en-GB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’-pairs with a given k’ are sent to the same reduce</a:t>
            </a:r>
          </a:p>
          <a:p>
            <a:pPr marL="514350" lvl="1" indent="-285750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Reduce processes all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k'v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'-pairs grouped by key into new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k''v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''-pairs</a:t>
            </a:r>
          </a:p>
          <a:p>
            <a:pPr marL="514350" lvl="1" indent="-285750">
              <a:spcBef>
                <a:spcPts val="300"/>
              </a:spcBef>
              <a:spcAft>
                <a:spcPts val="1500"/>
              </a:spcAft>
              <a:buClr>
                <a:srgbClr val="C00000"/>
              </a:buClr>
              <a:buSzPct val="110000"/>
              <a:buFont typeface="System Font Regular"/>
              <a:buChar char="−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Write the resulting pairs to files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300"/>
              </a:spcAft>
              <a:buClr>
                <a:srgbClr val="C00000"/>
              </a:buClr>
              <a:buSzPct val="110000"/>
            </a:pPr>
            <a:r>
              <a:rPr lang="en-GB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phases are distributed with many tasks doing the work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9</a:t>
            </a:fld>
            <a:endParaRPr lang="en-US" sz="105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B55658-2465-AF4D-9972-A056B7871967}"/>
              </a:ext>
            </a:extLst>
          </p:cNvPr>
          <p:cNvGrpSpPr>
            <a:grpSpLocks noChangeAspect="1"/>
          </p:cNvGrpSpPr>
          <p:nvPr/>
        </p:nvGrpSpPr>
        <p:grpSpPr>
          <a:xfrm>
            <a:off x="7516735" y="1255711"/>
            <a:ext cx="3864130" cy="5212080"/>
            <a:chOff x="5410200" y="1676400"/>
            <a:chExt cx="3276600" cy="4419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87177F0-FB8E-B241-9CDA-B50C6A066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1963" y="1676400"/>
              <a:ext cx="566737" cy="533400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0</a:t>
              </a: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BDE9B9B3-1182-B446-870C-DFAFFAEAA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3900" y="2209800"/>
              <a:ext cx="1588" cy="3810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EDBABC-3141-754C-A488-A52D832A2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590800"/>
              <a:ext cx="873125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Map 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C995B5-B748-BA4E-87D0-C84C4E83B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4338" y="1676400"/>
              <a:ext cx="568325" cy="533400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1</a:t>
              </a: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804B62A8-D8AF-A343-8F28-B4CF24D52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0725" y="2209800"/>
              <a:ext cx="1588" cy="3810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CB5863-82CF-114B-A10F-18B62A86C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163" y="2590800"/>
              <a:ext cx="873125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Map 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15382F-9BE7-B743-BD85-4EAC11D5A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3850" y="1676400"/>
              <a:ext cx="568325" cy="533400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2</a:t>
              </a: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B24A7316-751F-6F41-8A8F-3F9938073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5788" y="2209800"/>
              <a:ext cx="1587" cy="3810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085A56-1E8E-2948-AA28-19774C986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3675" y="2590800"/>
              <a:ext cx="873125" cy="685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Map 2</a:t>
              </a:r>
            </a:p>
          </p:txBody>
        </p:sp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2F83D154-5818-9946-BA58-261D56058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6588" y="4267200"/>
              <a:ext cx="1004887" cy="762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</a:p>
          </p:txBody>
        </p:sp>
        <p:sp>
          <p:nvSpPr>
            <p:cNvPr id="16" name="AutoShape 14">
              <a:extLst>
                <a:ext uri="{FF2B5EF4-FFF2-40B4-BE49-F238E27FC236}">
                  <a16:creationId xmlns:a16="http://schemas.microsoft.com/office/drawing/2014/main" id="{84A9DC2D-2880-974A-BF4C-B028C0EB1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2838" y="4267200"/>
              <a:ext cx="1004887" cy="762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1</a:t>
              </a: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94EBCE54-AFE7-B74E-AD84-59E5C2B52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3900" y="3276600"/>
              <a:ext cx="349250" cy="990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081DED22-3430-974F-90E4-73B72CE8F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3900" y="3276600"/>
              <a:ext cx="2184400" cy="990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53F8E3CC-708C-6649-A280-8235EFF1A0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48388" y="3276600"/>
              <a:ext cx="839787" cy="990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12C66B2F-EDB0-4040-BE0C-6110C13EA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6275" y="3276600"/>
              <a:ext cx="962025" cy="990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8290FE7F-FF3D-D648-8C07-8DE245F65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35700" y="3276600"/>
              <a:ext cx="2019300" cy="990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697ED2C6-1360-E04F-9E5B-24BE057D6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6400" y="3276600"/>
              <a:ext cx="228600" cy="990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147C282-4089-EE46-BC53-B68EBDE84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486400"/>
              <a:ext cx="619125" cy="609600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 0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F3874AA-82E1-D84F-84C4-5C2501664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5" y="5486400"/>
              <a:ext cx="536575" cy="533400"/>
            </a:xfrm>
            <a:prstGeom prst="ellipse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 1</a:t>
              </a: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07243805-2C8F-F741-BEE0-372D1BCB1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6013" y="5029200"/>
              <a:ext cx="1587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5AAFCAC5-5537-264A-9C87-7BA162ADB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1163" y="5029200"/>
              <a:ext cx="1587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9AB36F-7D96-AE47-A10B-0C11DA73B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657600"/>
              <a:ext cx="3276600" cy="228600"/>
            </a:xfrm>
            <a:prstGeom prst="rect">
              <a:avLst/>
            </a:prstGeom>
            <a:solidFill>
              <a:srgbClr val="BBE0E3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F2F6DD0C-CB82-6844-82A5-B914B5996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3581400"/>
              <a:ext cx="975437" cy="40229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5720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Shuffle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96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6490</TotalTime>
  <Words>1318</Words>
  <Application>Microsoft Office PowerPoint</Application>
  <PresentationFormat>Widescreen</PresentationFormat>
  <Paragraphs>201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Bradley Hand ITC</vt:lpstr>
      <vt:lpstr>Calibri</vt:lpstr>
      <vt:lpstr>System Font Regular</vt:lpstr>
      <vt:lpstr>16-9 White Backgroud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Six Shifts</vt:lpstr>
      <vt:lpstr>Six Shifts</vt:lpstr>
      <vt:lpstr>Six Shifts</vt:lpstr>
      <vt:lpstr>Six Shifts</vt:lpstr>
      <vt:lpstr>Six Shifts</vt:lpstr>
      <vt:lpstr>Six Shifts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 Anand</dc:creator>
  <cp:lastModifiedBy>Prashant</cp:lastModifiedBy>
  <cp:revision>26</cp:revision>
  <dcterms:created xsi:type="dcterms:W3CDTF">2020-09-09T14:06:19Z</dcterms:created>
  <dcterms:modified xsi:type="dcterms:W3CDTF">2023-10-18T21:26:08Z</dcterms:modified>
</cp:coreProperties>
</file>