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14" r:id="rId2"/>
    <p:sldId id="1413" r:id="rId3"/>
    <p:sldId id="1414" r:id="rId4"/>
    <p:sldId id="1415" r:id="rId5"/>
    <p:sldId id="1446" r:id="rId6"/>
    <p:sldId id="1043" r:id="rId7"/>
    <p:sldId id="1418" r:id="rId8"/>
    <p:sldId id="1435" r:id="rId9"/>
    <p:sldId id="1437" r:id="rId10"/>
    <p:sldId id="1436" r:id="rId11"/>
    <p:sldId id="1438" r:id="rId12"/>
    <p:sldId id="1439" r:id="rId13"/>
    <p:sldId id="1440" r:id="rId14"/>
    <p:sldId id="1441" r:id="rId15"/>
    <p:sldId id="1442" r:id="rId16"/>
    <p:sldId id="1443" r:id="rId17"/>
    <p:sldId id="1444" r:id="rId18"/>
    <p:sldId id="1033" r:id="rId19"/>
    <p:sldId id="10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A7E"/>
    <a:srgbClr val="CC9900"/>
    <a:srgbClr val="008000"/>
    <a:srgbClr val="800080"/>
    <a:srgbClr val="FFFF66"/>
    <a:srgbClr val="00CCFF"/>
    <a:srgbClr val="CC0099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/>
    <p:restoredTop sz="94478"/>
  </p:normalViewPr>
  <p:slideViewPr>
    <p:cSldViewPr snapToGrid="0">
      <p:cViewPr>
        <p:scale>
          <a:sx n="75" d="100"/>
          <a:sy n="75" d="100"/>
        </p:scale>
        <p:origin x="907" y="43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Joshi" userId="869b1b1115b5ad8c" providerId="LiveId" clId="{2A1703EE-24FB-4D93-A4AA-E9E2A2636657}"/>
    <pc:docChg chg="undo custSel addSld delSld modSld">
      <pc:chgData name="Prashant Joshi" userId="869b1b1115b5ad8c" providerId="LiveId" clId="{2A1703EE-24FB-4D93-A4AA-E9E2A2636657}" dt="2023-10-23T21:54:03.053" v="4779" actId="47"/>
      <pc:docMkLst>
        <pc:docMk/>
      </pc:docMkLst>
      <pc:sldChg chg="modSp mod">
        <pc:chgData name="Prashant Joshi" userId="869b1b1115b5ad8c" providerId="LiveId" clId="{2A1703EE-24FB-4D93-A4AA-E9E2A2636657}" dt="2023-10-23T13:59:26.615" v="1" actId="20577"/>
        <pc:sldMkLst>
          <pc:docMk/>
          <pc:sldMk cId="1825105875" sldId="714"/>
        </pc:sldMkLst>
        <pc:spChg chg="mod">
          <ac:chgData name="Prashant Joshi" userId="869b1b1115b5ad8c" providerId="LiveId" clId="{2A1703EE-24FB-4D93-A4AA-E9E2A2636657}" dt="2023-10-23T13:59:26.615" v="1" actId="20577"/>
          <ac:spMkLst>
            <pc:docMk/>
            <pc:sldMk cId="1825105875" sldId="714"/>
            <ac:spMk id="15" creationId="{00000000-0000-0000-0000-000000000000}"/>
          </ac:spMkLst>
        </pc:spChg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930195313" sldId="794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096123171" sldId="795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556757693" sldId="796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822100041" sldId="797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339795340" sldId="798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288174858" sldId="799"/>
        </pc:sldMkLst>
      </pc:sldChg>
      <pc:sldChg chg="modSp mod">
        <pc:chgData name="Prashant Joshi" userId="869b1b1115b5ad8c" providerId="LiveId" clId="{2A1703EE-24FB-4D93-A4AA-E9E2A2636657}" dt="2023-10-23T14:18:17.755" v="342" actId="20577"/>
        <pc:sldMkLst>
          <pc:docMk/>
          <pc:sldMk cId="2224824310" sldId="1043"/>
        </pc:sldMkLst>
        <pc:spChg chg="mod">
          <ac:chgData name="Prashant Joshi" userId="869b1b1115b5ad8c" providerId="LiveId" clId="{2A1703EE-24FB-4D93-A4AA-E9E2A2636657}" dt="2023-10-23T14:18:17.755" v="342" actId="20577"/>
          <ac:spMkLst>
            <pc:docMk/>
            <pc:sldMk cId="2224824310" sldId="1043"/>
            <ac:spMk id="5" creationId="{00000000-0000-0000-0000-000000000000}"/>
          </ac:spMkLst>
        </pc:spChg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3121486309" sldId="1401"/>
        </pc:sldMkLst>
      </pc:sldChg>
      <pc:sldChg chg="modSp mod">
        <pc:chgData name="Prashant Joshi" userId="869b1b1115b5ad8c" providerId="LiveId" clId="{2A1703EE-24FB-4D93-A4AA-E9E2A2636657}" dt="2023-10-23T14:22:58.308" v="607"/>
        <pc:sldMkLst>
          <pc:docMk/>
          <pc:sldMk cId="3005408145" sldId="1413"/>
        </pc:sldMkLst>
        <pc:spChg chg="mod">
          <ac:chgData name="Prashant Joshi" userId="869b1b1115b5ad8c" providerId="LiveId" clId="{2A1703EE-24FB-4D93-A4AA-E9E2A2636657}" dt="2023-10-23T14:22:58.308" v="607"/>
          <ac:spMkLst>
            <pc:docMk/>
            <pc:sldMk cId="3005408145" sldId="1413"/>
            <ac:spMk id="15" creationId="{681A4239-F818-4A8B-B313-689493078372}"/>
          </ac:spMkLst>
        </pc:spChg>
      </pc:sldChg>
      <pc:sldChg chg="modSp mod">
        <pc:chgData name="Prashant Joshi" userId="869b1b1115b5ad8c" providerId="LiveId" clId="{2A1703EE-24FB-4D93-A4AA-E9E2A2636657}" dt="2023-10-23T21:45:08.501" v="4759" actId="12"/>
        <pc:sldMkLst>
          <pc:docMk/>
          <pc:sldMk cId="1895251965" sldId="1415"/>
        </pc:sldMkLst>
        <pc:spChg chg="mod">
          <ac:chgData name="Prashant Joshi" userId="869b1b1115b5ad8c" providerId="LiveId" clId="{2A1703EE-24FB-4D93-A4AA-E9E2A2636657}" dt="2023-10-23T21:45:08.501" v="4759" actId="12"/>
          <ac:spMkLst>
            <pc:docMk/>
            <pc:sldMk cId="1895251965" sldId="1415"/>
            <ac:spMk id="15" creationId="{681A4239-F818-4A8B-B313-689493078372}"/>
          </ac:spMkLst>
        </pc:spChg>
      </pc:sldChg>
      <pc:sldChg chg="addSp modSp mod modAnim">
        <pc:chgData name="Prashant Joshi" userId="869b1b1115b5ad8c" providerId="LiveId" clId="{2A1703EE-24FB-4D93-A4AA-E9E2A2636657}" dt="2023-10-23T14:42:41.991" v="1858" actId="404"/>
        <pc:sldMkLst>
          <pc:docMk/>
          <pc:sldMk cId="2139475272" sldId="1418"/>
        </pc:sldMkLst>
        <pc:spChg chg="mod">
          <ac:chgData name="Prashant Joshi" userId="869b1b1115b5ad8c" providerId="LiveId" clId="{2A1703EE-24FB-4D93-A4AA-E9E2A2636657}" dt="2023-10-23T14:18:29.321" v="361" actId="20577"/>
          <ac:spMkLst>
            <pc:docMk/>
            <pc:sldMk cId="2139475272" sldId="1418"/>
            <ac:spMk id="2" creationId="{00000000-0000-0000-0000-000000000000}"/>
          </ac:spMkLst>
        </pc:spChg>
        <pc:spChg chg="mod">
          <ac:chgData name="Prashant Joshi" userId="869b1b1115b5ad8c" providerId="LiveId" clId="{2A1703EE-24FB-4D93-A4AA-E9E2A2636657}" dt="2023-10-23T14:42:41.991" v="1858" actId="404"/>
          <ac:spMkLst>
            <pc:docMk/>
            <pc:sldMk cId="2139475272" sldId="1418"/>
            <ac:spMk id="4" creationId="{FC01DECB-F95F-434B-9CB3-F42FFE66FB17}"/>
          </ac:spMkLst>
        </pc:spChg>
        <pc:picChg chg="add mod">
          <ac:chgData name="Prashant Joshi" userId="869b1b1115b5ad8c" providerId="LiveId" clId="{2A1703EE-24FB-4D93-A4AA-E9E2A2636657}" dt="2023-10-23T14:28:45.942" v="781" actId="1076"/>
          <ac:picMkLst>
            <pc:docMk/>
            <pc:sldMk cId="2139475272" sldId="1418"/>
            <ac:picMk id="1026" creationId="{1E50EDF4-6F10-F943-05FF-B6C11D415E37}"/>
          </ac:picMkLst>
        </pc:picChg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74056330" sldId="1419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3815026763" sldId="1420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228967650" sldId="1421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824896263" sldId="1422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840106883" sldId="1423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931937745" sldId="1424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401218103" sldId="1425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19722943" sldId="1426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3424326100" sldId="1427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3878431266" sldId="1428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513077072" sldId="1429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9510085" sldId="1430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2093418382" sldId="1432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1259418531" sldId="1433"/>
        </pc:sldMkLst>
      </pc:sldChg>
      <pc:sldChg chg="del">
        <pc:chgData name="Prashant Joshi" userId="869b1b1115b5ad8c" providerId="LiveId" clId="{2A1703EE-24FB-4D93-A4AA-E9E2A2636657}" dt="2023-10-23T18:47:16.685" v="2491" actId="47"/>
        <pc:sldMkLst>
          <pc:docMk/>
          <pc:sldMk cId="65752769" sldId="1434"/>
        </pc:sldMkLst>
      </pc:sldChg>
      <pc:sldChg chg="addSp delSp modSp add mod modAnim">
        <pc:chgData name="Prashant Joshi" userId="869b1b1115b5ad8c" providerId="LiveId" clId="{2A1703EE-24FB-4D93-A4AA-E9E2A2636657}" dt="2023-10-23T14:43:32.895" v="1884" actId="20577"/>
        <pc:sldMkLst>
          <pc:docMk/>
          <pc:sldMk cId="273204937" sldId="1435"/>
        </pc:sldMkLst>
        <pc:spChg chg="mod">
          <ac:chgData name="Prashant Joshi" userId="869b1b1115b5ad8c" providerId="LiveId" clId="{2A1703EE-24FB-4D93-A4AA-E9E2A2636657}" dt="2023-10-23T14:32:34.794" v="1149" actId="20577"/>
          <ac:spMkLst>
            <pc:docMk/>
            <pc:sldMk cId="273204937" sldId="1435"/>
            <ac:spMk id="2" creationId="{00000000-0000-0000-0000-000000000000}"/>
          </ac:spMkLst>
        </pc:spChg>
        <pc:spChg chg="add del mod">
          <ac:chgData name="Prashant Joshi" userId="869b1b1115b5ad8c" providerId="LiveId" clId="{2A1703EE-24FB-4D93-A4AA-E9E2A2636657}" dt="2023-10-23T14:33:53.133" v="1157" actId="47"/>
          <ac:spMkLst>
            <pc:docMk/>
            <pc:sldMk cId="273204937" sldId="1435"/>
            <ac:spMk id="3" creationId="{AE09E5AA-6041-281E-E223-8CC7237ABABD}"/>
          </ac:spMkLst>
        </pc:spChg>
        <pc:spChg chg="mod">
          <ac:chgData name="Prashant Joshi" userId="869b1b1115b5ad8c" providerId="LiveId" clId="{2A1703EE-24FB-4D93-A4AA-E9E2A2636657}" dt="2023-10-23T14:43:32.895" v="1884" actId="20577"/>
          <ac:spMkLst>
            <pc:docMk/>
            <pc:sldMk cId="273204937" sldId="1435"/>
            <ac:spMk id="4" creationId="{FC01DECB-F95F-434B-9CB3-F42FFE66FB17}"/>
          </ac:spMkLst>
        </pc:spChg>
        <pc:spChg chg="add mod">
          <ac:chgData name="Prashant Joshi" userId="869b1b1115b5ad8c" providerId="LiveId" clId="{2A1703EE-24FB-4D93-A4AA-E9E2A2636657}" dt="2023-10-23T14:40:46.001" v="1799" actId="20577"/>
          <ac:spMkLst>
            <pc:docMk/>
            <pc:sldMk cId="273204937" sldId="1435"/>
            <ac:spMk id="5" creationId="{489BD51D-0CE8-73C9-3B40-D6A8C1EDF37E}"/>
          </ac:spMkLst>
        </pc:spChg>
        <pc:picChg chg="del">
          <ac:chgData name="Prashant Joshi" userId="869b1b1115b5ad8c" providerId="LiveId" clId="{2A1703EE-24FB-4D93-A4AA-E9E2A2636657}" dt="2023-10-23T14:32:16.669" v="1146" actId="478"/>
          <ac:picMkLst>
            <pc:docMk/>
            <pc:sldMk cId="273204937" sldId="1435"/>
            <ac:picMk id="1026" creationId="{1E50EDF4-6F10-F943-05FF-B6C11D415E37}"/>
          </ac:picMkLst>
        </pc:picChg>
      </pc:sldChg>
      <pc:sldChg chg="new del">
        <pc:chgData name="Prashant Joshi" userId="869b1b1115b5ad8c" providerId="LiveId" clId="{2A1703EE-24FB-4D93-A4AA-E9E2A2636657}" dt="2023-10-23T14:29:14.865" v="784" actId="47"/>
        <pc:sldMkLst>
          <pc:docMk/>
          <pc:sldMk cId="3434897200" sldId="1435"/>
        </pc:sldMkLst>
      </pc:sldChg>
      <pc:sldChg chg="addSp delSp modSp add mod modAnim">
        <pc:chgData name="Prashant Joshi" userId="869b1b1115b5ad8c" providerId="LiveId" clId="{2A1703EE-24FB-4D93-A4AA-E9E2A2636657}" dt="2023-10-23T20:40:26.450" v="4398" actId="20577"/>
        <pc:sldMkLst>
          <pc:docMk/>
          <pc:sldMk cId="3059211570" sldId="1436"/>
        </pc:sldMkLst>
        <pc:spChg chg="mod">
          <ac:chgData name="Prashant Joshi" userId="869b1b1115b5ad8c" providerId="LiveId" clId="{2A1703EE-24FB-4D93-A4AA-E9E2A2636657}" dt="2023-10-23T17:59:52.617" v="1941" actId="20577"/>
          <ac:spMkLst>
            <pc:docMk/>
            <pc:sldMk cId="3059211570" sldId="1436"/>
            <ac:spMk id="2" creationId="{00000000-0000-0000-0000-000000000000}"/>
          </ac:spMkLst>
        </pc:spChg>
        <pc:spChg chg="mod">
          <ac:chgData name="Prashant Joshi" userId="869b1b1115b5ad8c" providerId="LiveId" clId="{2A1703EE-24FB-4D93-A4AA-E9E2A2636657}" dt="2023-10-23T20:40:26.450" v="4398" actId="20577"/>
          <ac:spMkLst>
            <pc:docMk/>
            <pc:sldMk cId="3059211570" sldId="1436"/>
            <ac:spMk id="4" creationId="{FC01DECB-F95F-434B-9CB3-F42FFE66FB17}"/>
          </ac:spMkLst>
        </pc:spChg>
        <pc:spChg chg="add mod">
          <ac:chgData name="Prashant Joshi" userId="869b1b1115b5ad8c" providerId="LiveId" clId="{2A1703EE-24FB-4D93-A4AA-E9E2A2636657}" dt="2023-10-23T18:46:51.899" v="2490" actId="14100"/>
          <ac:spMkLst>
            <pc:docMk/>
            <pc:sldMk cId="3059211570" sldId="1436"/>
            <ac:spMk id="27" creationId="{2CB3F619-4EAA-F5F6-685C-28725EDE76D8}"/>
          </ac:spMkLst>
        </pc:sp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5" creationId="{BDB24A38-1AE7-2F6E-7BE0-34DFD44D1A5B}"/>
          </ac:picMkLst>
        </pc:picChg>
        <pc:picChg chg="add del">
          <ac:chgData name="Prashant Joshi" userId="869b1b1115b5ad8c" providerId="LiveId" clId="{2A1703EE-24FB-4D93-A4AA-E9E2A2636657}" dt="2023-10-23T18:01:18.473" v="1988" actId="478"/>
          <ac:picMkLst>
            <pc:docMk/>
            <pc:sldMk cId="3059211570" sldId="1436"/>
            <ac:picMk id="8" creationId="{2454FB85-AB0A-1B7F-C6A9-51706048D008}"/>
          </ac:picMkLst>
        </pc:picChg>
        <pc:picChg chg="add del">
          <ac:chgData name="Prashant Joshi" userId="869b1b1115b5ad8c" providerId="LiveId" clId="{2A1703EE-24FB-4D93-A4AA-E9E2A2636657}" dt="2023-10-23T18:01:26.769" v="1990" actId="478"/>
          <ac:picMkLst>
            <pc:docMk/>
            <pc:sldMk cId="3059211570" sldId="1436"/>
            <ac:picMk id="10" creationId="{ECDFECA0-F9D4-2582-C2CE-891B388B8012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12" creationId="{642F56ED-78D8-0349-35C2-D31178924688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14" creationId="{94AB6C0A-A5AA-EAF6-863D-74643DB970A7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16" creationId="{9EF28B19-8D71-44A3-9AAD-299EA5970D8C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18" creationId="{A80D140B-0461-8DE1-2A62-14DE602EC3F3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20" creationId="{7E7C3D5B-9E5C-FBE5-80D4-F89E15E0441C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22" creationId="{51AF4AE7-B3A2-6B3A-2D5F-5909ACF5E03E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23" creationId="{E198D9CC-5187-C11C-2BD8-130C8EF84484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24" creationId="{B181C129-3F21-9A44-6D10-0B36AA71EFF5}"/>
          </ac:picMkLst>
        </pc:picChg>
        <pc:picChg chg="add mod">
          <ac:chgData name="Prashant Joshi" userId="869b1b1115b5ad8c" providerId="LiveId" clId="{2A1703EE-24FB-4D93-A4AA-E9E2A2636657}" dt="2023-10-23T18:36:07.299" v="2190" actId="1076"/>
          <ac:picMkLst>
            <pc:docMk/>
            <pc:sldMk cId="3059211570" sldId="1436"/>
            <ac:picMk id="25" creationId="{76A691AC-A392-4C85-9609-FDC41FB9197A}"/>
          </ac:picMkLst>
        </pc:picChg>
      </pc:sldChg>
      <pc:sldChg chg="modSp add mod">
        <pc:chgData name="Prashant Joshi" userId="869b1b1115b5ad8c" providerId="LiveId" clId="{2A1703EE-24FB-4D93-A4AA-E9E2A2636657}" dt="2023-10-23T14:36:19.458" v="1364" actId="20577"/>
        <pc:sldMkLst>
          <pc:docMk/>
          <pc:sldMk cId="3136487547" sldId="1437"/>
        </pc:sldMkLst>
        <pc:spChg chg="mod">
          <ac:chgData name="Prashant Joshi" userId="869b1b1115b5ad8c" providerId="LiveId" clId="{2A1703EE-24FB-4D93-A4AA-E9E2A2636657}" dt="2023-10-23T14:36:19.458" v="1364" actId="20577"/>
          <ac:spMkLst>
            <pc:docMk/>
            <pc:sldMk cId="3136487547" sldId="1437"/>
            <ac:spMk id="2" creationId="{00000000-0000-0000-0000-000000000000}"/>
          </ac:spMkLst>
        </pc:spChg>
      </pc:sldChg>
      <pc:sldChg chg="addSp delSp modSp add mod delAnim modAnim">
        <pc:chgData name="Prashant Joshi" userId="869b1b1115b5ad8c" providerId="LiveId" clId="{2A1703EE-24FB-4D93-A4AA-E9E2A2636657}" dt="2023-10-23T18:49:58.714" v="2612" actId="20577"/>
        <pc:sldMkLst>
          <pc:docMk/>
          <pc:sldMk cId="686352805" sldId="1438"/>
        </pc:sldMkLst>
        <pc:spChg chg="mod">
          <ac:chgData name="Prashant Joshi" userId="869b1b1115b5ad8c" providerId="LiveId" clId="{2A1703EE-24FB-4D93-A4AA-E9E2A2636657}" dt="2023-10-23T18:49:58.714" v="2612" actId="20577"/>
          <ac:spMkLst>
            <pc:docMk/>
            <pc:sldMk cId="686352805" sldId="1438"/>
            <ac:spMk id="4" creationId="{FC01DECB-F95F-434B-9CB3-F42FFE66FB17}"/>
          </ac:spMkLst>
        </pc:sp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5" creationId="{BDB24A38-1AE7-2F6E-7BE0-34DFD44D1A5B}"/>
          </ac:picMkLst>
        </pc:picChg>
        <pc:picChg chg="add del mod">
          <ac:chgData name="Prashant Joshi" userId="869b1b1115b5ad8c" providerId="LiveId" clId="{2A1703EE-24FB-4D93-A4AA-E9E2A2636657}" dt="2023-10-23T18:39:01.657" v="2214" actId="478"/>
          <ac:picMkLst>
            <pc:docMk/>
            <pc:sldMk cId="686352805" sldId="1438"/>
            <ac:picMk id="7" creationId="{C4BEBEE8-B1C0-C381-BBB8-B7BF92A23A67}"/>
          </ac:picMkLst>
        </pc:picChg>
        <pc:picChg chg="add mod">
          <ac:chgData name="Prashant Joshi" userId="869b1b1115b5ad8c" providerId="LiveId" clId="{2A1703EE-24FB-4D93-A4AA-E9E2A2636657}" dt="2023-10-23T18:40:29.188" v="2323" actId="1076"/>
          <ac:picMkLst>
            <pc:docMk/>
            <pc:sldMk cId="686352805" sldId="1438"/>
            <ac:picMk id="9" creationId="{5453D1A9-8C06-473A-9092-D88F7D3E15C1}"/>
          </ac:picMkLst>
        </pc:picChg>
        <pc:picChg chg="add mod">
          <ac:chgData name="Prashant Joshi" userId="869b1b1115b5ad8c" providerId="LiveId" clId="{2A1703EE-24FB-4D93-A4AA-E9E2A2636657}" dt="2023-10-23T18:40:58.388" v="2325" actId="1076"/>
          <ac:picMkLst>
            <pc:docMk/>
            <pc:sldMk cId="686352805" sldId="1438"/>
            <ac:picMk id="11" creationId="{079983FF-4BF0-F976-3027-D4717B11D3DA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12" creationId="{642F56ED-78D8-0349-35C2-D31178924688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14" creationId="{94AB6C0A-A5AA-EAF6-863D-74643DB970A7}"/>
          </ac:picMkLst>
        </pc:picChg>
        <pc:picChg chg="add mod">
          <ac:chgData name="Prashant Joshi" userId="869b1b1115b5ad8c" providerId="LiveId" clId="{2A1703EE-24FB-4D93-A4AA-E9E2A2636657}" dt="2023-10-23T18:41:26.795" v="2327" actId="1076"/>
          <ac:picMkLst>
            <pc:docMk/>
            <pc:sldMk cId="686352805" sldId="1438"/>
            <ac:picMk id="15" creationId="{DEE571ED-260F-B6DB-1186-129EDD6FEF18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16" creationId="{9EF28B19-8D71-44A3-9AAD-299EA5970D8C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18" creationId="{A80D140B-0461-8DE1-2A62-14DE602EC3F3}"/>
          </ac:picMkLst>
        </pc:picChg>
        <pc:picChg chg="add mod">
          <ac:chgData name="Prashant Joshi" userId="869b1b1115b5ad8c" providerId="LiveId" clId="{2A1703EE-24FB-4D93-A4AA-E9E2A2636657}" dt="2023-10-23T18:42:42.650" v="2333" actId="1076"/>
          <ac:picMkLst>
            <pc:docMk/>
            <pc:sldMk cId="686352805" sldId="1438"/>
            <ac:picMk id="19" creationId="{14A7D52D-8EE7-060C-2099-405E15C9DB56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20" creationId="{7E7C3D5B-9E5C-FBE5-80D4-F89E15E0441C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22" creationId="{51AF4AE7-B3A2-6B3A-2D5F-5909ACF5E03E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23" creationId="{E198D9CC-5187-C11C-2BD8-130C8EF84484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24" creationId="{B181C129-3F21-9A44-6D10-0B36AA71EFF5}"/>
          </ac:picMkLst>
        </pc:picChg>
        <pc:picChg chg="del">
          <ac:chgData name="Prashant Joshi" userId="869b1b1115b5ad8c" providerId="LiveId" clId="{2A1703EE-24FB-4D93-A4AA-E9E2A2636657}" dt="2023-10-23T18:38:25.733" v="2213" actId="478"/>
          <ac:picMkLst>
            <pc:docMk/>
            <pc:sldMk cId="686352805" sldId="1438"/>
            <ac:picMk id="25" creationId="{76A691AC-A392-4C85-9609-FDC41FB9197A}"/>
          </ac:picMkLst>
        </pc:picChg>
        <pc:picChg chg="add mod">
          <ac:chgData name="Prashant Joshi" userId="869b1b1115b5ad8c" providerId="LiveId" clId="{2A1703EE-24FB-4D93-A4AA-E9E2A2636657}" dt="2023-10-23T18:43:44.843" v="2406" actId="1076"/>
          <ac:picMkLst>
            <pc:docMk/>
            <pc:sldMk cId="686352805" sldId="1438"/>
            <ac:picMk id="26" creationId="{29B21948-9D2F-87D0-BEF4-4861AE74C5C0}"/>
          </ac:picMkLst>
        </pc:picChg>
        <pc:picChg chg="add mod">
          <ac:chgData name="Prashant Joshi" userId="869b1b1115b5ad8c" providerId="LiveId" clId="{2A1703EE-24FB-4D93-A4AA-E9E2A2636657}" dt="2023-10-23T18:47:59.110" v="2493" actId="1076"/>
          <ac:picMkLst>
            <pc:docMk/>
            <pc:sldMk cId="686352805" sldId="1438"/>
            <ac:picMk id="28" creationId="{B6DACE9B-8763-9686-C8F9-A2BFA32E6B62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18:55:47.029" v="2763"/>
        <pc:sldMkLst>
          <pc:docMk/>
          <pc:sldMk cId="667378706" sldId="1439"/>
        </pc:sldMkLst>
        <pc:spChg chg="mod">
          <ac:chgData name="Prashant Joshi" userId="869b1b1115b5ad8c" providerId="LiveId" clId="{2A1703EE-24FB-4D93-A4AA-E9E2A2636657}" dt="2023-10-23T18:55:38.600" v="2762" actId="404"/>
          <ac:spMkLst>
            <pc:docMk/>
            <pc:sldMk cId="667378706" sldId="1439"/>
            <ac:spMk id="4" creationId="{FC01DECB-F95F-434B-9CB3-F42FFE66FB17}"/>
          </ac:spMkLst>
        </pc:spChg>
        <pc:picChg chg="add mod">
          <ac:chgData name="Prashant Joshi" userId="869b1b1115b5ad8c" providerId="LiveId" clId="{2A1703EE-24FB-4D93-A4AA-E9E2A2636657}" dt="2023-10-23T18:53:15.819" v="2616" actId="1076"/>
          <ac:picMkLst>
            <pc:docMk/>
            <pc:sldMk cId="667378706" sldId="1439"/>
            <ac:picMk id="5" creationId="{78D2AAD0-09B8-22E5-D20B-1FE0569BCC3C}"/>
          </ac:picMkLst>
        </pc:picChg>
        <pc:picChg chg="add mod">
          <ac:chgData name="Prashant Joshi" userId="869b1b1115b5ad8c" providerId="LiveId" clId="{2A1703EE-24FB-4D93-A4AA-E9E2A2636657}" dt="2023-10-23T18:55:07.898" v="2710" actId="1076"/>
          <ac:picMkLst>
            <pc:docMk/>
            <pc:sldMk cId="667378706" sldId="1439"/>
            <ac:picMk id="8" creationId="{D461A80C-269F-E8AD-1872-7DB29EC807AF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9" creationId="{5453D1A9-8C06-473A-9092-D88F7D3E15C1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11" creationId="{079983FF-4BF0-F976-3027-D4717B11D3DA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15" creationId="{DEE571ED-260F-B6DB-1186-129EDD6FEF18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19" creationId="{14A7D52D-8EE7-060C-2099-405E15C9DB56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26" creationId="{29B21948-9D2F-87D0-BEF4-4861AE74C5C0}"/>
          </ac:picMkLst>
        </pc:picChg>
        <pc:picChg chg="del">
          <ac:chgData name="Prashant Joshi" userId="869b1b1115b5ad8c" providerId="LiveId" clId="{2A1703EE-24FB-4D93-A4AA-E9E2A2636657}" dt="2023-10-23T18:53:07.174" v="2614" actId="478"/>
          <ac:picMkLst>
            <pc:docMk/>
            <pc:sldMk cId="667378706" sldId="1439"/>
            <ac:picMk id="28" creationId="{B6DACE9B-8763-9686-C8F9-A2BFA32E6B62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19:18:42.988" v="3232" actId="20577"/>
        <pc:sldMkLst>
          <pc:docMk/>
          <pc:sldMk cId="3256944203" sldId="1440"/>
        </pc:sldMkLst>
        <pc:spChg chg="mod">
          <ac:chgData name="Prashant Joshi" userId="869b1b1115b5ad8c" providerId="LiveId" clId="{2A1703EE-24FB-4D93-A4AA-E9E2A2636657}" dt="2023-10-23T18:56:34.725" v="2786" actId="20577"/>
          <ac:spMkLst>
            <pc:docMk/>
            <pc:sldMk cId="3256944203" sldId="1440"/>
            <ac:spMk id="2" creationId="{00000000-0000-0000-0000-000000000000}"/>
          </ac:spMkLst>
        </pc:spChg>
        <pc:spChg chg="mod">
          <ac:chgData name="Prashant Joshi" userId="869b1b1115b5ad8c" providerId="LiveId" clId="{2A1703EE-24FB-4D93-A4AA-E9E2A2636657}" dt="2023-10-23T19:18:42.988" v="3232" actId="20577"/>
          <ac:spMkLst>
            <pc:docMk/>
            <pc:sldMk cId="3256944203" sldId="1440"/>
            <ac:spMk id="4" creationId="{FC01DECB-F95F-434B-9CB3-F42FFE66FB17}"/>
          </ac:spMkLst>
        </pc:spChg>
        <pc:spChg chg="add mod">
          <ac:chgData name="Prashant Joshi" userId="869b1b1115b5ad8c" providerId="LiveId" clId="{2A1703EE-24FB-4D93-A4AA-E9E2A2636657}" dt="2023-10-23T19:04:31.513" v="3056" actId="164"/>
          <ac:spMkLst>
            <pc:docMk/>
            <pc:sldMk cId="3256944203" sldId="1440"/>
            <ac:spMk id="9" creationId="{DE078046-5A1E-38AB-F297-5D386A60B2F8}"/>
          </ac:spMkLst>
        </pc:spChg>
        <pc:spChg chg="add mod">
          <ac:chgData name="Prashant Joshi" userId="869b1b1115b5ad8c" providerId="LiveId" clId="{2A1703EE-24FB-4D93-A4AA-E9E2A2636657}" dt="2023-10-23T19:04:31.513" v="3056" actId="164"/>
          <ac:spMkLst>
            <pc:docMk/>
            <pc:sldMk cId="3256944203" sldId="1440"/>
            <ac:spMk id="12" creationId="{6A1C1D8E-0457-9C8B-7278-68EE013F25DF}"/>
          </ac:spMkLst>
        </pc:spChg>
        <pc:spChg chg="add mod">
          <ac:chgData name="Prashant Joshi" userId="869b1b1115b5ad8c" providerId="LiveId" clId="{2A1703EE-24FB-4D93-A4AA-E9E2A2636657}" dt="2023-10-23T19:04:31.513" v="3056" actId="164"/>
          <ac:spMkLst>
            <pc:docMk/>
            <pc:sldMk cId="3256944203" sldId="1440"/>
            <ac:spMk id="13" creationId="{709591D6-0E6B-AD22-543C-99EB51F6C4DA}"/>
          </ac:spMkLst>
        </pc:spChg>
        <pc:spChg chg="add mod">
          <ac:chgData name="Prashant Joshi" userId="869b1b1115b5ad8c" providerId="LiveId" clId="{2A1703EE-24FB-4D93-A4AA-E9E2A2636657}" dt="2023-10-23T19:04:31.513" v="3056" actId="164"/>
          <ac:spMkLst>
            <pc:docMk/>
            <pc:sldMk cId="3256944203" sldId="1440"/>
            <ac:spMk id="14" creationId="{4BEC50F7-0BC2-57A5-01D1-D0FB04482CA3}"/>
          </ac:spMkLst>
        </pc:spChg>
        <pc:spChg chg="add del mod">
          <ac:chgData name="Prashant Joshi" userId="869b1b1115b5ad8c" providerId="LiveId" clId="{2A1703EE-24FB-4D93-A4AA-E9E2A2636657}" dt="2023-10-23T19:02:40.001" v="3014"/>
          <ac:spMkLst>
            <pc:docMk/>
            <pc:sldMk cId="3256944203" sldId="1440"/>
            <ac:spMk id="15" creationId="{DFD5D833-04D3-9809-8C2A-ECE6DB3D156D}"/>
          </ac:spMkLst>
        </pc:spChg>
        <pc:spChg chg="add mod">
          <ac:chgData name="Prashant Joshi" userId="869b1b1115b5ad8c" providerId="LiveId" clId="{2A1703EE-24FB-4D93-A4AA-E9E2A2636657}" dt="2023-10-23T19:04:31.513" v="3056" actId="164"/>
          <ac:spMkLst>
            <pc:docMk/>
            <pc:sldMk cId="3256944203" sldId="1440"/>
            <ac:spMk id="16" creationId="{E2B2E83B-8052-F4E3-69CD-AD7408F3D4E6}"/>
          </ac:spMkLst>
        </pc:spChg>
        <pc:grpChg chg="add mod">
          <ac:chgData name="Prashant Joshi" userId="869b1b1115b5ad8c" providerId="LiveId" clId="{2A1703EE-24FB-4D93-A4AA-E9E2A2636657}" dt="2023-10-23T19:15:33.413" v="3105" actId="1076"/>
          <ac:grpSpMkLst>
            <pc:docMk/>
            <pc:sldMk cId="3256944203" sldId="1440"/>
            <ac:grpSpMk id="17" creationId="{E4407D56-410A-DBB1-741F-4882FC3F3ED0}"/>
          </ac:grpSpMkLst>
        </pc:grpChg>
        <pc:picChg chg="del">
          <ac:chgData name="Prashant Joshi" userId="869b1b1115b5ad8c" providerId="LiveId" clId="{2A1703EE-24FB-4D93-A4AA-E9E2A2636657}" dt="2023-10-23T18:58:05.215" v="2808" actId="478"/>
          <ac:picMkLst>
            <pc:docMk/>
            <pc:sldMk cId="3256944203" sldId="1440"/>
            <ac:picMk id="5" creationId="{78D2AAD0-09B8-22E5-D20B-1FE0569BCC3C}"/>
          </ac:picMkLst>
        </pc:picChg>
        <pc:picChg chg="add mod">
          <ac:chgData name="Prashant Joshi" userId="869b1b1115b5ad8c" providerId="LiveId" clId="{2A1703EE-24FB-4D93-A4AA-E9E2A2636657}" dt="2023-10-23T18:58:45.811" v="2811" actId="1076"/>
          <ac:picMkLst>
            <pc:docMk/>
            <pc:sldMk cId="3256944203" sldId="1440"/>
            <ac:picMk id="7" creationId="{D0B19936-83D4-BC34-748F-38C98A51EE96}"/>
          </ac:picMkLst>
        </pc:picChg>
        <pc:picChg chg="del">
          <ac:chgData name="Prashant Joshi" userId="869b1b1115b5ad8c" providerId="LiveId" clId="{2A1703EE-24FB-4D93-A4AA-E9E2A2636657}" dt="2023-10-23T18:57:04.014" v="2787" actId="478"/>
          <ac:picMkLst>
            <pc:docMk/>
            <pc:sldMk cId="3256944203" sldId="1440"/>
            <ac:picMk id="8" creationId="{D461A80C-269F-E8AD-1872-7DB29EC807AF}"/>
          </ac:picMkLst>
        </pc:picChg>
        <pc:picChg chg="add mod">
          <ac:chgData name="Prashant Joshi" userId="869b1b1115b5ad8c" providerId="LiveId" clId="{2A1703EE-24FB-4D93-A4AA-E9E2A2636657}" dt="2023-10-23T19:04:31.513" v="3056" actId="164"/>
          <ac:picMkLst>
            <pc:docMk/>
            <pc:sldMk cId="3256944203" sldId="1440"/>
            <ac:picMk id="11" creationId="{73795CB5-38AD-6935-EFA0-4A959CA336A3}"/>
          </ac:picMkLst>
        </pc:picChg>
        <pc:picChg chg="add mod">
          <ac:chgData name="Prashant Joshi" userId="869b1b1115b5ad8c" providerId="LiveId" clId="{2A1703EE-24FB-4D93-A4AA-E9E2A2636657}" dt="2023-10-23T19:15:41.147" v="3108" actId="1076"/>
          <ac:picMkLst>
            <pc:docMk/>
            <pc:sldMk cId="3256944203" sldId="1440"/>
            <ac:picMk id="19" creationId="{954BE36E-A5DC-A6C1-0451-1BD8A839FA5D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21:15:15.628" v="4754" actId="1076"/>
        <pc:sldMkLst>
          <pc:docMk/>
          <pc:sldMk cId="1983555008" sldId="1441"/>
        </pc:sldMkLst>
        <pc:spChg chg="mod">
          <ac:chgData name="Prashant Joshi" userId="869b1b1115b5ad8c" providerId="LiveId" clId="{2A1703EE-24FB-4D93-A4AA-E9E2A2636657}" dt="2023-10-23T21:15:01.604" v="4751" actId="20577"/>
          <ac:spMkLst>
            <pc:docMk/>
            <pc:sldMk cId="1983555008" sldId="1441"/>
            <ac:spMk id="4" creationId="{FC01DECB-F95F-434B-9CB3-F42FFE66FB17}"/>
          </ac:spMkLst>
        </pc:spChg>
        <pc:grpChg chg="del">
          <ac:chgData name="Prashant Joshi" userId="869b1b1115b5ad8c" providerId="LiveId" clId="{2A1703EE-24FB-4D93-A4AA-E9E2A2636657}" dt="2023-10-23T19:21:22.817" v="3405" actId="478"/>
          <ac:grpSpMkLst>
            <pc:docMk/>
            <pc:sldMk cId="1983555008" sldId="1441"/>
            <ac:grpSpMk id="17" creationId="{E4407D56-410A-DBB1-741F-4882FC3F3ED0}"/>
          </ac:grpSpMkLst>
        </pc:grpChg>
        <pc:picChg chg="add mod">
          <ac:chgData name="Prashant Joshi" userId="869b1b1115b5ad8c" providerId="LiveId" clId="{2A1703EE-24FB-4D93-A4AA-E9E2A2636657}" dt="2023-10-23T21:15:12.250" v="4753" actId="1076"/>
          <ac:picMkLst>
            <pc:docMk/>
            <pc:sldMk cId="1983555008" sldId="1441"/>
            <ac:picMk id="5" creationId="{E9729179-AF62-E02D-D298-B0CF06DF5484}"/>
          </ac:picMkLst>
        </pc:picChg>
        <pc:picChg chg="del">
          <ac:chgData name="Prashant Joshi" userId="869b1b1115b5ad8c" providerId="LiveId" clId="{2A1703EE-24FB-4D93-A4AA-E9E2A2636657}" dt="2023-10-23T19:21:21.752" v="3404" actId="478"/>
          <ac:picMkLst>
            <pc:docMk/>
            <pc:sldMk cId="1983555008" sldId="1441"/>
            <ac:picMk id="7" creationId="{D0B19936-83D4-BC34-748F-38C98A51EE96}"/>
          </ac:picMkLst>
        </pc:picChg>
        <pc:picChg chg="add del mod">
          <ac:chgData name="Prashant Joshi" userId="869b1b1115b5ad8c" providerId="LiveId" clId="{2A1703EE-24FB-4D93-A4AA-E9E2A2636657}" dt="2023-10-23T19:24:42.031" v="3418" actId="478"/>
          <ac:picMkLst>
            <pc:docMk/>
            <pc:sldMk cId="1983555008" sldId="1441"/>
            <ac:picMk id="10" creationId="{0C20554D-D9F4-B31D-266D-6F0395A21272}"/>
          </ac:picMkLst>
        </pc:picChg>
        <pc:picChg chg="add mod">
          <ac:chgData name="Prashant Joshi" userId="869b1b1115b5ad8c" providerId="LiveId" clId="{2A1703EE-24FB-4D93-A4AA-E9E2A2636657}" dt="2023-10-23T21:15:15.628" v="4754" actId="1076"/>
          <ac:picMkLst>
            <pc:docMk/>
            <pc:sldMk cId="1983555008" sldId="1441"/>
            <ac:picMk id="18" creationId="{DE7AE0AA-3B19-6231-E762-D1D2A25C98D4}"/>
          </ac:picMkLst>
        </pc:picChg>
        <pc:picChg chg="del">
          <ac:chgData name="Prashant Joshi" userId="869b1b1115b5ad8c" providerId="LiveId" clId="{2A1703EE-24FB-4D93-A4AA-E9E2A2636657}" dt="2023-10-23T19:21:24.068" v="3406" actId="478"/>
          <ac:picMkLst>
            <pc:docMk/>
            <pc:sldMk cId="1983555008" sldId="1441"/>
            <ac:picMk id="19" creationId="{954BE36E-A5DC-A6C1-0451-1BD8A839FA5D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21:53:41.398" v="4778" actId="20577"/>
        <pc:sldMkLst>
          <pc:docMk/>
          <pc:sldMk cId="4013413491" sldId="1442"/>
        </pc:sldMkLst>
        <pc:spChg chg="mod">
          <ac:chgData name="Prashant Joshi" userId="869b1b1115b5ad8c" providerId="LiveId" clId="{2A1703EE-24FB-4D93-A4AA-E9E2A2636657}" dt="2023-10-23T19:38:08.058" v="3945" actId="1076"/>
          <ac:spMkLst>
            <pc:docMk/>
            <pc:sldMk cId="4013413491" sldId="1442"/>
            <ac:spMk id="2" creationId="{00000000-0000-0000-0000-000000000000}"/>
          </ac:spMkLst>
        </pc:spChg>
        <pc:spChg chg="mod">
          <ac:chgData name="Prashant Joshi" userId="869b1b1115b5ad8c" providerId="LiveId" clId="{2A1703EE-24FB-4D93-A4AA-E9E2A2636657}" dt="2023-10-23T21:53:41.398" v="4778" actId="20577"/>
          <ac:spMkLst>
            <pc:docMk/>
            <pc:sldMk cId="4013413491" sldId="1442"/>
            <ac:spMk id="4" creationId="{FC01DECB-F95F-434B-9CB3-F42FFE66FB17}"/>
          </ac:spMkLst>
        </pc:spChg>
        <pc:spChg chg="add mod">
          <ac:chgData name="Prashant Joshi" userId="869b1b1115b5ad8c" providerId="LiveId" clId="{2A1703EE-24FB-4D93-A4AA-E9E2A2636657}" dt="2023-10-23T19:40:06.932" v="3968" actId="404"/>
          <ac:spMkLst>
            <pc:docMk/>
            <pc:sldMk cId="4013413491" sldId="1442"/>
            <ac:spMk id="10" creationId="{3A94B0A8-DD92-CF0E-5164-EC53572830D4}"/>
          </ac:spMkLst>
        </pc:spChg>
        <pc:picChg chg="del">
          <ac:chgData name="Prashant Joshi" userId="869b1b1115b5ad8c" providerId="LiveId" clId="{2A1703EE-24FB-4D93-A4AA-E9E2A2636657}" dt="2023-10-23T19:30:03.309" v="3633" actId="478"/>
          <ac:picMkLst>
            <pc:docMk/>
            <pc:sldMk cId="4013413491" sldId="1442"/>
            <ac:picMk id="5" creationId="{E9729179-AF62-E02D-D298-B0CF06DF5484}"/>
          </ac:picMkLst>
        </pc:picChg>
        <pc:picChg chg="add mod">
          <ac:chgData name="Prashant Joshi" userId="869b1b1115b5ad8c" providerId="LiveId" clId="{2A1703EE-24FB-4D93-A4AA-E9E2A2636657}" dt="2023-10-23T19:35:03.442" v="3748" actId="1076"/>
          <ac:picMkLst>
            <pc:docMk/>
            <pc:sldMk cId="4013413491" sldId="1442"/>
            <ac:picMk id="7" creationId="{4EED0919-5C17-5FC1-FF16-3FA7434BA299}"/>
          </ac:picMkLst>
        </pc:picChg>
        <pc:picChg chg="add mod">
          <ac:chgData name="Prashant Joshi" userId="869b1b1115b5ad8c" providerId="LiveId" clId="{2A1703EE-24FB-4D93-A4AA-E9E2A2636657}" dt="2023-10-23T19:35:07.076" v="3749" actId="14100"/>
          <ac:picMkLst>
            <pc:docMk/>
            <pc:sldMk cId="4013413491" sldId="1442"/>
            <ac:picMk id="9" creationId="{7AD8EFFD-0E82-280D-6BAB-B70B38733B95}"/>
          </ac:picMkLst>
        </pc:picChg>
        <pc:picChg chg="del">
          <ac:chgData name="Prashant Joshi" userId="869b1b1115b5ad8c" providerId="LiveId" clId="{2A1703EE-24FB-4D93-A4AA-E9E2A2636657}" dt="2023-10-23T19:30:06.349" v="3634" actId="478"/>
          <ac:picMkLst>
            <pc:docMk/>
            <pc:sldMk cId="4013413491" sldId="1442"/>
            <ac:picMk id="18" creationId="{DE7AE0AA-3B19-6231-E762-D1D2A25C98D4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19:47:45.922" v="4201"/>
        <pc:sldMkLst>
          <pc:docMk/>
          <pc:sldMk cId="1472204923" sldId="1443"/>
        </pc:sldMkLst>
        <pc:spChg chg="mod">
          <ac:chgData name="Prashant Joshi" userId="869b1b1115b5ad8c" providerId="LiveId" clId="{2A1703EE-24FB-4D93-A4AA-E9E2A2636657}" dt="2023-10-23T19:47:28.707" v="4198" actId="20577"/>
          <ac:spMkLst>
            <pc:docMk/>
            <pc:sldMk cId="1472204923" sldId="1443"/>
            <ac:spMk id="4" creationId="{FC01DECB-F95F-434B-9CB3-F42FFE66FB17}"/>
          </ac:spMkLst>
        </pc:spChg>
        <pc:spChg chg="del mod">
          <ac:chgData name="Prashant Joshi" userId="869b1b1115b5ad8c" providerId="LiveId" clId="{2A1703EE-24FB-4D93-A4AA-E9E2A2636657}" dt="2023-10-23T19:44:08.143" v="4069" actId="478"/>
          <ac:spMkLst>
            <pc:docMk/>
            <pc:sldMk cId="1472204923" sldId="1443"/>
            <ac:spMk id="10" creationId="{3A94B0A8-DD92-CF0E-5164-EC53572830D4}"/>
          </ac:spMkLst>
        </pc:spChg>
        <pc:picChg chg="add mod">
          <ac:chgData name="Prashant Joshi" userId="869b1b1115b5ad8c" providerId="LiveId" clId="{2A1703EE-24FB-4D93-A4AA-E9E2A2636657}" dt="2023-10-23T19:43:26.658" v="4064" actId="1076"/>
          <ac:picMkLst>
            <pc:docMk/>
            <pc:sldMk cId="1472204923" sldId="1443"/>
            <ac:picMk id="5" creationId="{BF678E53-78BB-A581-CD0B-398CDD3C0EFB}"/>
          </ac:picMkLst>
        </pc:picChg>
        <pc:picChg chg="del">
          <ac:chgData name="Prashant Joshi" userId="869b1b1115b5ad8c" providerId="LiveId" clId="{2A1703EE-24FB-4D93-A4AA-E9E2A2636657}" dt="2023-10-23T19:43:09.432" v="4061" actId="478"/>
          <ac:picMkLst>
            <pc:docMk/>
            <pc:sldMk cId="1472204923" sldId="1443"/>
            <ac:picMk id="7" creationId="{4EED0919-5C17-5FC1-FF16-3FA7434BA299}"/>
          </ac:picMkLst>
        </pc:picChg>
        <pc:picChg chg="del">
          <ac:chgData name="Prashant Joshi" userId="869b1b1115b5ad8c" providerId="LiveId" clId="{2A1703EE-24FB-4D93-A4AA-E9E2A2636657}" dt="2023-10-23T19:43:10.681" v="4062" actId="478"/>
          <ac:picMkLst>
            <pc:docMk/>
            <pc:sldMk cId="1472204923" sldId="1443"/>
            <ac:picMk id="9" creationId="{7AD8EFFD-0E82-280D-6BAB-B70B38733B95}"/>
          </ac:picMkLst>
        </pc:picChg>
        <pc:picChg chg="add mod">
          <ac:chgData name="Prashant Joshi" userId="869b1b1115b5ad8c" providerId="LiveId" clId="{2A1703EE-24FB-4D93-A4AA-E9E2A2636657}" dt="2023-10-23T19:44:00.685" v="4067" actId="1076"/>
          <ac:picMkLst>
            <pc:docMk/>
            <pc:sldMk cId="1472204923" sldId="1443"/>
            <ac:picMk id="11" creationId="{7A168141-9EB7-93EA-FD72-882EC6B3F80F}"/>
          </ac:picMkLst>
        </pc:picChg>
        <pc:picChg chg="add mod">
          <ac:chgData name="Prashant Joshi" userId="869b1b1115b5ad8c" providerId="LiveId" clId="{2A1703EE-24FB-4D93-A4AA-E9E2A2636657}" dt="2023-10-23T19:47:05.742" v="4163" actId="1076"/>
          <ac:picMkLst>
            <pc:docMk/>
            <pc:sldMk cId="1472204923" sldId="1443"/>
            <ac:picMk id="13" creationId="{2A5BFBC7-A1A1-A2F5-8ECD-B76B53E48BF9}"/>
          </ac:picMkLst>
        </pc:picChg>
      </pc:sldChg>
      <pc:sldChg chg="addSp delSp modSp add mod delAnim modAnim">
        <pc:chgData name="Prashant Joshi" userId="869b1b1115b5ad8c" providerId="LiveId" clId="{2A1703EE-24FB-4D93-A4AA-E9E2A2636657}" dt="2023-10-23T19:52:24.898" v="4331"/>
        <pc:sldMkLst>
          <pc:docMk/>
          <pc:sldMk cId="4223424784" sldId="1444"/>
        </pc:sldMkLst>
        <pc:spChg chg="mod">
          <ac:chgData name="Prashant Joshi" userId="869b1b1115b5ad8c" providerId="LiveId" clId="{2A1703EE-24FB-4D93-A4AA-E9E2A2636657}" dt="2023-10-23T19:48:24.874" v="4210" actId="20577"/>
          <ac:spMkLst>
            <pc:docMk/>
            <pc:sldMk cId="4223424784" sldId="1444"/>
            <ac:spMk id="2" creationId="{00000000-0000-0000-0000-000000000000}"/>
          </ac:spMkLst>
        </pc:spChg>
        <pc:spChg chg="mod">
          <ac:chgData name="Prashant Joshi" userId="869b1b1115b5ad8c" providerId="LiveId" clId="{2A1703EE-24FB-4D93-A4AA-E9E2A2636657}" dt="2023-10-23T19:52:02.884" v="4327" actId="20577"/>
          <ac:spMkLst>
            <pc:docMk/>
            <pc:sldMk cId="4223424784" sldId="1444"/>
            <ac:spMk id="4" creationId="{FC01DECB-F95F-434B-9CB3-F42FFE66FB17}"/>
          </ac:spMkLst>
        </pc:spChg>
        <pc:picChg chg="del">
          <ac:chgData name="Prashant Joshi" userId="869b1b1115b5ad8c" providerId="LiveId" clId="{2A1703EE-24FB-4D93-A4AA-E9E2A2636657}" dt="2023-10-23T19:48:55.230" v="4211" actId="478"/>
          <ac:picMkLst>
            <pc:docMk/>
            <pc:sldMk cId="4223424784" sldId="1444"/>
            <ac:picMk id="5" creationId="{BF678E53-78BB-A581-CD0B-398CDD3C0EFB}"/>
          </ac:picMkLst>
        </pc:picChg>
        <pc:picChg chg="add mod">
          <ac:chgData name="Prashant Joshi" userId="869b1b1115b5ad8c" providerId="LiveId" clId="{2A1703EE-24FB-4D93-A4AA-E9E2A2636657}" dt="2023-10-23T19:51:11.914" v="4225" actId="1076"/>
          <ac:picMkLst>
            <pc:docMk/>
            <pc:sldMk cId="4223424784" sldId="1444"/>
            <ac:picMk id="7" creationId="{77B63F63-F8DE-4218-E7D8-181442E92C62}"/>
          </ac:picMkLst>
        </pc:picChg>
        <pc:picChg chg="add mod">
          <ac:chgData name="Prashant Joshi" userId="869b1b1115b5ad8c" providerId="LiveId" clId="{2A1703EE-24FB-4D93-A4AA-E9E2A2636657}" dt="2023-10-23T19:51:15.652" v="4226" actId="1076"/>
          <ac:picMkLst>
            <pc:docMk/>
            <pc:sldMk cId="4223424784" sldId="1444"/>
            <ac:picMk id="9" creationId="{26240BAD-9993-77D0-9D14-FF0724F3448A}"/>
          </ac:picMkLst>
        </pc:picChg>
        <pc:picChg chg="add mod">
          <ac:chgData name="Prashant Joshi" userId="869b1b1115b5ad8c" providerId="LiveId" clId="{2A1703EE-24FB-4D93-A4AA-E9E2A2636657}" dt="2023-10-23T19:51:19.323" v="4227" actId="1076"/>
          <ac:picMkLst>
            <pc:docMk/>
            <pc:sldMk cId="4223424784" sldId="1444"/>
            <ac:picMk id="12" creationId="{3B08B84E-D665-2360-5A95-053F2E454231}"/>
          </ac:picMkLst>
        </pc:picChg>
        <pc:picChg chg="del">
          <ac:chgData name="Prashant Joshi" userId="869b1b1115b5ad8c" providerId="LiveId" clId="{2A1703EE-24FB-4D93-A4AA-E9E2A2636657}" dt="2023-10-23T19:48:56.936" v="4212" actId="478"/>
          <ac:picMkLst>
            <pc:docMk/>
            <pc:sldMk cId="4223424784" sldId="1444"/>
            <ac:picMk id="13" creationId="{2A5BFBC7-A1A1-A2F5-8ECD-B76B53E48BF9}"/>
          </ac:picMkLst>
        </pc:picChg>
        <pc:picChg chg="add mod">
          <ac:chgData name="Prashant Joshi" userId="869b1b1115b5ad8c" providerId="LiveId" clId="{2A1703EE-24FB-4D93-A4AA-E9E2A2636657}" dt="2023-10-23T19:51:23.027" v="4228" actId="1076"/>
          <ac:picMkLst>
            <pc:docMk/>
            <pc:sldMk cId="4223424784" sldId="1444"/>
            <ac:picMk id="15" creationId="{BA1B79A2-A348-35EB-60E1-AC91943AA60E}"/>
          </ac:picMkLst>
        </pc:picChg>
      </pc:sldChg>
      <pc:sldChg chg="new del">
        <pc:chgData name="Prashant Joshi" userId="869b1b1115b5ad8c" providerId="LiveId" clId="{2A1703EE-24FB-4D93-A4AA-E9E2A2636657}" dt="2023-10-23T21:54:03.053" v="4779" actId="47"/>
        <pc:sldMkLst>
          <pc:docMk/>
          <pc:sldMk cId="1622154907" sldId="1445"/>
        </pc:sldMkLst>
      </pc:sldChg>
      <pc:sldChg chg="addSp delSp modSp new mod">
        <pc:chgData name="Prashant Joshi" userId="869b1b1115b5ad8c" providerId="LiveId" clId="{2A1703EE-24FB-4D93-A4AA-E9E2A2636657}" dt="2023-10-23T20:48:07.589" v="4447" actId="14100"/>
        <pc:sldMkLst>
          <pc:docMk/>
          <pc:sldMk cId="2766812800" sldId="1446"/>
        </pc:sldMkLst>
        <pc:spChg chg="mod">
          <ac:chgData name="Prashant Joshi" userId="869b1b1115b5ad8c" providerId="LiveId" clId="{2A1703EE-24FB-4D93-A4AA-E9E2A2636657}" dt="2023-10-23T20:47:57.862" v="4444" actId="1076"/>
          <ac:spMkLst>
            <pc:docMk/>
            <pc:sldMk cId="2766812800" sldId="1446"/>
            <ac:spMk id="2" creationId="{FA8861C4-7E37-8A83-86E1-B2A51A44F9F3}"/>
          </ac:spMkLst>
        </pc:spChg>
        <pc:spChg chg="del">
          <ac:chgData name="Prashant Joshi" userId="869b1b1115b5ad8c" providerId="LiveId" clId="{2A1703EE-24FB-4D93-A4AA-E9E2A2636657}" dt="2023-10-23T20:46:43.748" v="4437" actId="478"/>
          <ac:spMkLst>
            <pc:docMk/>
            <pc:sldMk cId="2766812800" sldId="1446"/>
            <ac:spMk id="3" creationId="{1925D43A-8E44-E674-5E91-0E4C3A56EF82}"/>
          </ac:spMkLst>
        </pc:spChg>
        <pc:picChg chg="add mod">
          <ac:chgData name="Prashant Joshi" userId="869b1b1115b5ad8c" providerId="LiveId" clId="{2A1703EE-24FB-4D93-A4AA-E9E2A2636657}" dt="2023-10-23T20:48:04.306" v="4446" actId="1076"/>
          <ac:picMkLst>
            <pc:docMk/>
            <pc:sldMk cId="2766812800" sldId="1446"/>
            <ac:picMk id="5" creationId="{A6E31C07-EA4C-FFA1-7489-08A70D084B01}"/>
          </ac:picMkLst>
        </pc:picChg>
        <pc:picChg chg="add mod">
          <ac:chgData name="Prashant Joshi" userId="869b1b1115b5ad8c" providerId="LiveId" clId="{2A1703EE-24FB-4D93-A4AA-E9E2A2636657}" dt="2023-10-23T20:48:07.589" v="4447" actId="14100"/>
          <ac:picMkLst>
            <pc:docMk/>
            <pc:sldMk cId="2766812800" sldId="1446"/>
            <ac:picMk id="7" creationId="{7BCB0A94-53D1-2682-0839-7F6FF1533D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85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2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1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09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6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40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7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19</a:t>
            </a:r>
          </a:p>
          <a:p>
            <a:r>
              <a:rPr lang="en-US" sz="1867" dirty="0">
                <a:solidFill>
                  <a:srgbClr val="BF5700"/>
                </a:solidFill>
              </a:rPr>
              <a:t>Oct 23</a:t>
            </a:r>
            <a:r>
              <a:rPr lang="en-US" sz="1867" baseline="30000" dirty="0">
                <a:solidFill>
                  <a:srgbClr val="BF5700"/>
                </a:solidFill>
              </a:rPr>
              <a:t>rd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Architecture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1" y="1445819"/>
            <a:ext cx="6985917" cy="4462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Master Control Node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Multiple Worker Nodes (or just Nodes)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has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running on it to talk to each other and control and execute processes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Containers with different application tasks on the nodes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Docker is a popular tool for creating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24A38-1AE7-2F6E-7BE0-34DFD44D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67" y="1445820"/>
            <a:ext cx="2088061" cy="2796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2F56ED-78D8-0349-35C2-D3117892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28" y="2898288"/>
            <a:ext cx="1010461" cy="134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AB6C0A-A5AA-EAF6-863D-74643DB9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320" y="1445819"/>
            <a:ext cx="1033569" cy="14524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F28B19-8D71-44A3-9AAD-299EA597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648" y="3555244"/>
            <a:ext cx="335309" cy="342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D140B-0461-8DE1-2A62-14DE602EC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384" y="3555244"/>
            <a:ext cx="335309" cy="3429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7C3D5B-9E5C-FBE5-80D4-F89E15E0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245" y="3553748"/>
            <a:ext cx="335309" cy="342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AF4AE7-B3A2-6B3A-2D5F-5909ACF5E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6" y="2989087"/>
            <a:ext cx="422844" cy="377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98D9CC-5187-C11C-2BD8-130C8EF84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696" y="2989087"/>
            <a:ext cx="422844" cy="377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81C129-3F21-9A44-6D10-0B36AA71E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648" y="2989087"/>
            <a:ext cx="422844" cy="3774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A691AC-A392-4C85-9609-FDC41FB91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5887" y="3193006"/>
            <a:ext cx="422844" cy="377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CB3F619-4EAA-F5F6-685C-28725EDE76D8}"/>
              </a:ext>
            </a:extLst>
          </p:cNvPr>
          <p:cNvSpPr txBox="1"/>
          <p:nvPr/>
        </p:nvSpPr>
        <p:spPr>
          <a:xfrm>
            <a:off x="1" y="6544359"/>
            <a:ext cx="2895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https://www.youtube.com/watch?v=s_o8dwzRlu4</a:t>
            </a:r>
          </a:p>
        </p:txBody>
      </p:sp>
    </p:spTree>
    <p:extLst>
      <p:ext uri="{BB962C8B-B14F-4D97-AF65-F5344CB8AC3E}">
        <p14:creationId xmlns:p14="http://schemas.microsoft.com/office/powerpoint/2010/main" val="305921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Architecture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1" y="1445819"/>
            <a:ext cx="6985917" cy="4985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Master Control Node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server also a container acts as the entry point to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kubelets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Controller Manger to keep track of what's happening in the cluster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Scheduler decides on which nodes new Pods should be scheduled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state of controller, key-value, backups to recover in case of catastrophic failures,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3D1A9-8C06-473A-9092-D88F7D3E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242" y="1445819"/>
            <a:ext cx="2034716" cy="2751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983FF-4BF0-F976-3027-D4717B11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519" y="4361449"/>
            <a:ext cx="2301439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E571ED-260F-B6DB-1186-129EDD6F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825" y="6021965"/>
            <a:ext cx="746825" cy="6629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A7D52D-8EE7-060C-2099-405E15C9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825" y="2645077"/>
            <a:ext cx="2034716" cy="3742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B21948-9D2F-87D0-BEF4-4861AE74C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549" y="3196611"/>
            <a:ext cx="1402202" cy="3429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DACE9B-8763-9686-C8F9-A2BFA32E6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9343" y="3539541"/>
            <a:ext cx="914479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Architecture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1" y="1310715"/>
            <a:ext cx="5801709" cy="216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Master Control Node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Network converts the whole into one powerful machine with the sum of all resources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Masters are typically duplicated for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AAD0-09B8-22E5-D20B-1FE0569B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0715"/>
            <a:ext cx="4892464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1A80C-269F-E8AD-1872-7DB29EC8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" y="3735343"/>
            <a:ext cx="5281055" cy="29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Components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2" y="1310715"/>
            <a:ext cx="4874608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components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basic unit called a Pod is an abstraction over the container in the node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need to work with container technology (Docker), but work with abstraction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Pod runs one application container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pod gets its own (private) IP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 if a Pod dies, its IP address is lost causing issues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another wrapper…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19936-83D4-BC34-748F-38C98A51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22" y="1310715"/>
            <a:ext cx="5738357" cy="2880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07D56-410A-DBB1-741F-4882FC3F3ED0}"/>
              </a:ext>
            </a:extLst>
          </p:cNvPr>
          <p:cNvGrpSpPr/>
          <p:nvPr/>
        </p:nvGrpSpPr>
        <p:grpSpPr>
          <a:xfrm>
            <a:off x="5284222" y="4250388"/>
            <a:ext cx="4521200" cy="1092200"/>
            <a:chOff x="5814046" y="4876800"/>
            <a:chExt cx="4521200" cy="1092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E078046-5A1E-38AB-F297-5D386A60B2F8}"/>
                </a:ext>
              </a:extLst>
            </p:cNvPr>
            <p:cNvSpPr/>
            <p:nvPr/>
          </p:nvSpPr>
          <p:spPr>
            <a:xfrm>
              <a:off x="7327900" y="4876800"/>
              <a:ext cx="1358900" cy="1092200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795CB5-38AD-6935-EFA0-4A959CA3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92" y="5159987"/>
              <a:ext cx="632515" cy="52582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1C1D8E-0457-9C8B-7278-68EE013F25DF}"/>
                </a:ext>
              </a:extLst>
            </p:cNvPr>
            <p:cNvSpPr txBox="1"/>
            <p:nvPr/>
          </p:nvSpPr>
          <p:spPr>
            <a:xfrm>
              <a:off x="5814046" y="5238234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9591D6-0E6B-AD22-543C-99EB51F6C4DA}"/>
                </a:ext>
              </a:extLst>
            </p:cNvPr>
            <p:cNvSpPr txBox="1"/>
            <p:nvPr/>
          </p:nvSpPr>
          <p:spPr>
            <a:xfrm>
              <a:off x="9204946" y="5236494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4BEC50F7-0BC2-57A5-01D1-D0FB04482CA3}"/>
                </a:ext>
              </a:extLst>
            </p:cNvPr>
            <p:cNvSpPr/>
            <p:nvPr/>
          </p:nvSpPr>
          <p:spPr>
            <a:xfrm>
              <a:off x="6944346" y="5422900"/>
              <a:ext cx="632515" cy="12438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2B2E83B-8052-F4E3-69CD-AD7408F3D4E6}"/>
                </a:ext>
              </a:extLst>
            </p:cNvPr>
            <p:cNvSpPr/>
            <p:nvPr/>
          </p:nvSpPr>
          <p:spPr>
            <a:xfrm rot="10800000">
              <a:off x="8707161" y="5422898"/>
              <a:ext cx="546098" cy="1243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54BE36E-A5DC-A6C1-0451-1BD8A839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4533575"/>
            <a:ext cx="1371600" cy="19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4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Components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2" y="1310715"/>
            <a:ext cx="5687408" cy="322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avoid issues of private and public IPs, there is a set of components called Service and Ingress which enable communication which is secure and reliable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helps with exposing stable network endpoints for accessing the Pods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Ingress on the other hand is to expose services outside the cluster and manage HTTP/s routing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env variables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Secret for sensitive data (passwords/access)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29179-AF62-E02D-D298-B0CF06DF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78" y="3003447"/>
            <a:ext cx="2118544" cy="2758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7AE0AA-3B19-6231-E762-D1D2A25C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00" y="2448851"/>
            <a:ext cx="3617199" cy="33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255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Components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68892" y="1503681"/>
            <a:ext cx="4874608" cy="4485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needs to be attached to the Pod in a way that task does not die if the Pod dies.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Kubernetes does not manage data persistence, so you have to manage it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instead of making duplicates, define a ‘blueprint’ and specify how many replicas you want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 called ‘deployment’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abstraction on top of Pods!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DB not through deployment…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D0919-5C17-5FC1-FF16-3FA7434B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367" y="1350698"/>
            <a:ext cx="5288748" cy="3035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8EFFD-0E82-280D-6BAB-B70B3873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7" y="4129900"/>
            <a:ext cx="5288748" cy="2737763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3A94B0A8-DD92-CF0E-5164-EC53572830D4}"/>
              </a:ext>
            </a:extLst>
          </p:cNvPr>
          <p:cNvSpPr/>
          <p:nvPr/>
        </p:nvSpPr>
        <p:spPr>
          <a:xfrm>
            <a:off x="7124700" y="5384801"/>
            <a:ext cx="1879600" cy="990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DB </a:t>
            </a:r>
            <a:r>
              <a:rPr lang="en-US" sz="1600" dirty="0"/>
              <a:t>duplication?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255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Components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68892" y="1503681"/>
            <a:ext cx="4874608" cy="2746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of data consistency can occur!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Often the DB is hosted outside of the Kubernetes cluster due to this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using external databases is useful 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8E53-78BB-A581-CD0B-398CDD3C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07" y="1503681"/>
            <a:ext cx="5380186" cy="2667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8141-9EB7-93EA-FD72-882EC6B3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8" y="1575176"/>
            <a:ext cx="1317065" cy="76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BFBC7-A1A1-A2F5-8ECD-B76B53E4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11" y="4767299"/>
            <a:ext cx="227857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255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Kubernetes Components summary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68892" y="1503680"/>
            <a:ext cx="412530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components, but they all work together to help make a powerful Kubernetes clusters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68141-9EB7-93EA-FD72-882EC6B3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28" y="1575176"/>
            <a:ext cx="1317065" cy="764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63F63-F8DE-4218-E7D8-181442E9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2" y="3619216"/>
            <a:ext cx="4412362" cy="213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40BAD-9993-77D0-9D14-FF0724F34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45" y="1446863"/>
            <a:ext cx="4755292" cy="1447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8B84E-D665-2360-5A95-053F2E454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206" y="2990953"/>
            <a:ext cx="4267570" cy="723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1B79A2-A348-35EB-60E1-AC91943AA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07" y="3924043"/>
            <a:ext cx="448856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34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541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345353"/>
            <a:ext cx="7731935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NoSQL tools and frameworks!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Project progress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articles and review videos (if any)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Come prepared to discuss and work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30135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160740"/>
            <a:ext cx="11156779" cy="3831818"/>
            <a:chOff x="507125" y="2160740"/>
            <a:chExt cx="11156779" cy="38318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160740"/>
              <a:ext cx="7731935" cy="3831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0. Final Projects?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Kubernetes</a:t>
              </a:r>
            </a:p>
            <a:p>
              <a:pPr marL="914400" lvl="1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Reference Architecture</a:t>
              </a:r>
            </a:p>
            <a:p>
              <a:pPr marL="914400" lvl="1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Components</a:t>
              </a:r>
            </a:p>
            <a:p>
              <a:pPr marL="914400" lvl="1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Deployment, PODs, Facilitating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Mid Term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progress?</a:t>
            </a:r>
          </a:p>
          <a:p>
            <a:pPr marL="914400" lvl="1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reps: Can you give your team’s progress so far?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Assignment 4 due on Wednesday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Assignment on Canvas (dealing with Kubernetes… so pay attention to class today!)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Made minor modifications to the class syllabus without getting rid of any basic topics… (ex: Kubernetes)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61C4-7E37-8A83-86E1-B2A51A44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237"/>
            <a:ext cx="10972800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Mid term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C07-EA4C-FFA1-7489-08A70D08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3" y="1028700"/>
            <a:ext cx="7587911" cy="2724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B0A94-53D1-2682-0839-7F6FF153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23575"/>
            <a:ext cx="8127167" cy="29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6E0016-0958-3D43-8402-36EDC9CFC4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80163"/>
            <a:ext cx="8778875" cy="477837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Excerpted from: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Leskovec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Rajaraman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Ullman: Mining of Massive Datasets, http://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www.mmds.org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What is Kubernetes?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7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2" y="1445819"/>
            <a:ext cx="11624440" cy="5209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Open-sourced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platform for automating, deploying, and managing containerized applications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Originally developed by Google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Impossible to manage thousands of containers by scripting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Well adopted in industry to enable scaling, resiliency, and efficient deployment of thousands of containers in various environments such as physical, virtual, or cloud machines using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pic>
        <p:nvPicPr>
          <p:cNvPr id="1026" name="Picture 2" descr="Download High Quality emoji clipart confused Transparent PNG Images ...">
            <a:extLst>
              <a:ext uri="{FF2B5EF4-FFF2-40B4-BE49-F238E27FC236}">
                <a16:creationId xmlns:a16="http://schemas.microsoft.com/office/drawing/2014/main" id="{1E50EDF4-6F10-F943-05FF-B6C11D41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141841" y="1445819"/>
            <a:ext cx="776891" cy="82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Container Orchestration?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83780" y="1329725"/>
            <a:ext cx="11624440" cy="5478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management, deployment, scaling, and operation of containerized applications.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need overseeing and coordination for efficiency, reliability, scaling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high availability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deployment automation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Self-healing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Allocation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Isolation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9E5AA-6041-281E-E223-8CC7237ABABD}"/>
              </a:ext>
            </a:extLst>
          </p:cNvPr>
          <p:cNvSpPr txBox="1"/>
          <p:nvPr/>
        </p:nvSpPr>
        <p:spPr>
          <a:xfrm>
            <a:off x="6726621" y="3079531"/>
            <a:ext cx="39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D51D-0CE8-73C9-3B40-D6A8C1EDF37E}"/>
              </a:ext>
            </a:extLst>
          </p:cNvPr>
          <p:cNvSpPr txBox="1"/>
          <p:nvPr/>
        </p:nvSpPr>
        <p:spPr>
          <a:xfrm>
            <a:off x="6159062" y="3484641"/>
            <a:ext cx="448791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Increased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Needs expertise building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Network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Resource and storage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Security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Monitoring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7320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Microservices?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9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2" y="1445819"/>
            <a:ext cx="11624440" cy="52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Microservices is a software development approach where an application is structured as a collection of small, independently deployable services, that communicate through APIs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Independence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interfaces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Diversity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914400" lvl="1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9E5AA-6041-281E-E223-8CC7237ABABD}"/>
              </a:ext>
            </a:extLst>
          </p:cNvPr>
          <p:cNvSpPr txBox="1"/>
          <p:nvPr/>
        </p:nvSpPr>
        <p:spPr>
          <a:xfrm>
            <a:off x="6726621" y="3079531"/>
            <a:ext cx="39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D51D-0CE8-73C9-3B40-D6A8C1EDF37E}"/>
              </a:ext>
            </a:extLst>
          </p:cNvPr>
          <p:cNvSpPr txBox="1"/>
          <p:nvPr/>
        </p:nvSpPr>
        <p:spPr>
          <a:xfrm>
            <a:off x="6095999" y="2823623"/>
            <a:ext cx="448791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Increased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Inter-service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Service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Careful 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Strong and tested development and operation practices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Infrastructure support</a:t>
            </a:r>
          </a:p>
        </p:txBody>
      </p:sp>
    </p:spTree>
    <p:extLst>
      <p:ext uri="{BB962C8B-B14F-4D97-AF65-F5344CB8AC3E}">
        <p14:creationId xmlns:p14="http://schemas.microsoft.com/office/powerpoint/2010/main" val="313648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8567</TotalTime>
  <Words>802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Bradley Hand ITC</vt:lpstr>
      <vt:lpstr>Calibri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Mid term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 Joshi</cp:lastModifiedBy>
  <cp:revision>27</cp:revision>
  <dcterms:created xsi:type="dcterms:W3CDTF">2020-09-09T14:06:19Z</dcterms:created>
  <dcterms:modified xsi:type="dcterms:W3CDTF">2023-10-24T16:14:20Z</dcterms:modified>
</cp:coreProperties>
</file>