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714" r:id="rId2"/>
    <p:sldId id="1413" r:id="rId3"/>
    <p:sldId id="1414" r:id="rId4"/>
    <p:sldId id="1415" r:id="rId5"/>
    <p:sldId id="1492" r:id="rId6"/>
    <p:sldId id="1043" r:id="rId7"/>
    <p:sldId id="1493" r:id="rId8"/>
    <p:sldId id="1494" r:id="rId9"/>
    <p:sldId id="1495" r:id="rId10"/>
    <p:sldId id="1496" r:id="rId11"/>
    <p:sldId id="1497" r:id="rId12"/>
    <p:sldId id="1498" r:id="rId13"/>
    <p:sldId id="1499" r:id="rId14"/>
    <p:sldId id="1500" r:id="rId15"/>
    <p:sldId id="1501" r:id="rId16"/>
    <p:sldId id="1502" r:id="rId17"/>
    <p:sldId id="1503" r:id="rId18"/>
    <p:sldId id="1504" r:id="rId19"/>
    <p:sldId id="1505" r:id="rId20"/>
    <p:sldId id="1506" r:id="rId21"/>
    <p:sldId id="1507" r:id="rId22"/>
    <p:sldId id="1508" r:id="rId23"/>
    <p:sldId id="1509" r:id="rId24"/>
    <p:sldId id="1511" r:id="rId25"/>
    <p:sldId id="1512" r:id="rId26"/>
    <p:sldId id="1513" r:id="rId27"/>
    <p:sldId id="1514" r:id="rId28"/>
    <p:sldId id="1515" r:id="rId29"/>
    <p:sldId id="1033" r:id="rId30"/>
    <p:sldId id="1034" r:id="rId31"/>
    <p:sldId id="14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 Anand" initials="TA" lastIdx="2" clrIdx="0">
    <p:extLst>
      <p:ext uri="{19B8F6BF-5375-455C-9EA6-DF929625EA0E}">
        <p15:presenceInfo xmlns:p15="http://schemas.microsoft.com/office/powerpoint/2012/main" userId="720daad3e0354e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FF"/>
    <a:srgbClr val="CC0099"/>
    <a:srgbClr val="002A7E"/>
    <a:srgbClr val="CC9900"/>
    <a:srgbClr val="008000"/>
    <a:srgbClr val="800080"/>
    <a:srgbClr val="FFFF66"/>
    <a:srgbClr val="FF9900"/>
    <a:srgbClr val="99CCFF"/>
    <a:srgbClr val="FDF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61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108" y="12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Joshi" userId="869b1b1115b5ad8c" providerId="LiveId" clId="{4511896B-4820-4B7A-808D-3B1456863490}"/>
    <pc:docChg chg="undo custSel addSld delSld modSld sldOrd">
      <pc:chgData name="Prashant Joshi" userId="869b1b1115b5ad8c" providerId="LiveId" clId="{4511896B-4820-4B7A-808D-3B1456863490}" dt="2023-10-30T18:32:55.808" v="5934" actId="20577"/>
      <pc:docMkLst>
        <pc:docMk/>
      </pc:docMkLst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2566885367" sldId="425"/>
        </pc:sldMkLst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3537364344" sldId="444"/>
        </pc:sldMkLst>
      </pc:sldChg>
      <pc:sldChg chg="modSp mod">
        <pc:chgData name="Prashant Joshi" userId="869b1b1115b5ad8c" providerId="LiveId" clId="{4511896B-4820-4B7A-808D-3B1456863490}" dt="2023-10-29T22:19:19.738" v="5" actId="20577"/>
        <pc:sldMkLst>
          <pc:docMk/>
          <pc:sldMk cId="1825105875" sldId="714"/>
        </pc:sldMkLst>
        <pc:spChg chg="mod">
          <ac:chgData name="Prashant Joshi" userId="869b1b1115b5ad8c" providerId="LiveId" clId="{4511896B-4820-4B7A-808D-3B1456863490}" dt="2023-10-29T22:19:19.738" v="5" actId="20577"/>
          <ac:spMkLst>
            <pc:docMk/>
            <pc:sldMk cId="1825105875" sldId="714"/>
            <ac:spMk id="15" creationId="{00000000-0000-0000-0000-000000000000}"/>
          </ac:spMkLst>
        </pc:spChg>
      </pc:sldChg>
      <pc:sldChg chg="addSp modSp mod">
        <pc:chgData name="Prashant Joshi" userId="869b1b1115b5ad8c" providerId="LiveId" clId="{4511896B-4820-4B7A-808D-3B1456863490}" dt="2023-10-29T22:32:55.983" v="126" actId="20577"/>
        <pc:sldMkLst>
          <pc:docMk/>
          <pc:sldMk cId="1814957432" sldId="1033"/>
        </pc:sldMkLst>
        <pc:spChg chg="mod">
          <ac:chgData name="Prashant Joshi" userId="869b1b1115b5ad8c" providerId="LiveId" clId="{4511896B-4820-4B7A-808D-3B1456863490}" dt="2023-10-29T22:32:55.983" v="126" actId="20577"/>
          <ac:spMkLst>
            <pc:docMk/>
            <pc:sldMk cId="1814957432" sldId="1033"/>
            <ac:spMk id="15" creationId="{681A4239-F818-4A8B-B313-689493078372}"/>
          </ac:spMkLst>
        </pc:spChg>
        <pc:picChg chg="add mod">
          <ac:chgData name="Prashant Joshi" userId="869b1b1115b5ad8c" providerId="LiveId" clId="{4511896B-4820-4B7A-808D-3B1456863490}" dt="2023-10-29T22:32:40.030" v="92" actId="1076"/>
          <ac:picMkLst>
            <pc:docMk/>
            <pc:sldMk cId="1814957432" sldId="1033"/>
            <ac:picMk id="4" creationId="{9BE0D36A-47D8-2196-4448-B117305CDC9D}"/>
          </ac:picMkLst>
        </pc:picChg>
      </pc:sldChg>
      <pc:sldChg chg="addSp modSp mod">
        <pc:chgData name="Prashant Joshi" userId="869b1b1115b5ad8c" providerId="LiveId" clId="{4511896B-4820-4B7A-808D-3B1456863490}" dt="2023-10-29T22:21:34.535" v="59" actId="1076"/>
        <pc:sldMkLst>
          <pc:docMk/>
          <pc:sldMk cId="2224824310" sldId="1043"/>
        </pc:sldMkLst>
        <pc:spChg chg="mod">
          <ac:chgData name="Prashant Joshi" userId="869b1b1115b5ad8c" providerId="LiveId" clId="{4511896B-4820-4B7A-808D-3B1456863490}" dt="2023-10-29T22:21:07.252" v="57" actId="20577"/>
          <ac:spMkLst>
            <pc:docMk/>
            <pc:sldMk cId="2224824310" sldId="1043"/>
            <ac:spMk id="5" creationId="{00000000-0000-0000-0000-000000000000}"/>
          </ac:spMkLst>
        </pc:spChg>
        <pc:picChg chg="add mod">
          <ac:chgData name="Prashant Joshi" userId="869b1b1115b5ad8c" providerId="LiveId" clId="{4511896B-4820-4B7A-808D-3B1456863490}" dt="2023-10-29T22:21:34.535" v="59" actId="1076"/>
          <ac:picMkLst>
            <pc:docMk/>
            <pc:sldMk cId="2224824310" sldId="1043"/>
            <ac:picMk id="3" creationId="{4E38B5AB-CBCC-31B4-2512-99623EE378B4}"/>
          </ac:picMkLst>
        </pc:picChg>
      </pc:sldChg>
      <pc:sldChg chg="modSp mod">
        <pc:chgData name="Prashant Joshi" userId="869b1b1115b5ad8c" providerId="LiveId" clId="{4511896B-4820-4B7A-808D-3B1456863490}" dt="2023-10-30T04:22:08.260" v="777" actId="6549"/>
        <pc:sldMkLst>
          <pc:docMk/>
          <pc:sldMk cId="3005408145" sldId="1413"/>
        </pc:sldMkLst>
        <pc:spChg chg="mod">
          <ac:chgData name="Prashant Joshi" userId="869b1b1115b5ad8c" providerId="LiveId" clId="{4511896B-4820-4B7A-808D-3B1456863490}" dt="2023-10-30T04:22:08.260" v="777" actId="6549"/>
          <ac:spMkLst>
            <pc:docMk/>
            <pc:sldMk cId="3005408145" sldId="1413"/>
            <ac:spMk id="15" creationId="{681A4239-F818-4A8B-B313-689493078372}"/>
          </ac:spMkLst>
        </pc:spChg>
      </pc:sldChg>
      <pc:sldChg chg="modSp mod">
        <pc:chgData name="Prashant Joshi" userId="869b1b1115b5ad8c" providerId="LiveId" clId="{4511896B-4820-4B7A-808D-3B1456863490}" dt="2023-10-30T03:27:15.239" v="703" actId="5793"/>
        <pc:sldMkLst>
          <pc:docMk/>
          <pc:sldMk cId="1895251965" sldId="1415"/>
        </pc:sldMkLst>
        <pc:spChg chg="mod">
          <ac:chgData name="Prashant Joshi" userId="869b1b1115b5ad8c" providerId="LiveId" clId="{4511896B-4820-4B7A-808D-3B1456863490}" dt="2023-10-30T03:27:15.239" v="703" actId="5793"/>
          <ac:spMkLst>
            <pc:docMk/>
            <pc:sldMk cId="1895251965" sldId="1415"/>
            <ac:spMk id="15" creationId="{681A4239-F818-4A8B-B313-689493078372}"/>
          </ac:spMkLst>
        </pc:spChg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2168135693" sldId="1469"/>
        </pc:sldMkLst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2199518743" sldId="1470"/>
        </pc:sldMkLst>
      </pc:sldChg>
      <pc:sldChg chg="del">
        <pc:chgData name="Prashant Joshi" userId="869b1b1115b5ad8c" providerId="LiveId" clId="{4511896B-4820-4B7A-808D-3B1456863490}" dt="2023-10-29T22:33:12.872" v="127" actId="47"/>
        <pc:sldMkLst>
          <pc:docMk/>
          <pc:sldMk cId="3803901260" sldId="1471"/>
        </pc:sldMkLst>
      </pc:sldChg>
      <pc:sldChg chg="del">
        <pc:chgData name="Prashant Joshi" userId="869b1b1115b5ad8c" providerId="LiveId" clId="{4511896B-4820-4B7A-808D-3B1456863490}" dt="2023-10-29T22:33:12.872" v="127" actId="47"/>
        <pc:sldMkLst>
          <pc:docMk/>
          <pc:sldMk cId="1012314629" sldId="1472"/>
        </pc:sldMkLst>
      </pc:sldChg>
      <pc:sldChg chg="del">
        <pc:chgData name="Prashant Joshi" userId="869b1b1115b5ad8c" providerId="LiveId" clId="{4511896B-4820-4B7A-808D-3B1456863490}" dt="2023-10-29T22:33:12.872" v="127" actId="47"/>
        <pc:sldMkLst>
          <pc:docMk/>
          <pc:sldMk cId="3607561416" sldId="1473"/>
        </pc:sldMkLst>
      </pc:sldChg>
      <pc:sldChg chg="del">
        <pc:chgData name="Prashant Joshi" userId="869b1b1115b5ad8c" providerId="LiveId" clId="{4511896B-4820-4B7A-808D-3B1456863490}" dt="2023-10-29T22:33:12.872" v="127" actId="47"/>
        <pc:sldMkLst>
          <pc:docMk/>
          <pc:sldMk cId="105930776" sldId="1474"/>
        </pc:sldMkLst>
      </pc:sldChg>
      <pc:sldChg chg="del">
        <pc:chgData name="Prashant Joshi" userId="869b1b1115b5ad8c" providerId="LiveId" clId="{4511896B-4820-4B7A-808D-3B1456863490}" dt="2023-10-29T22:33:12.872" v="127" actId="47"/>
        <pc:sldMkLst>
          <pc:docMk/>
          <pc:sldMk cId="1192118678" sldId="1475"/>
        </pc:sldMkLst>
      </pc:sldChg>
      <pc:sldChg chg="del">
        <pc:chgData name="Prashant Joshi" userId="869b1b1115b5ad8c" providerId="LiveId" clId="{4511896B-4820-4B7A-808D-3B1456863490}" dt="2023-10-29T22:33:12.872" v="127" actId="47"/>
        <pc:sldMkLst>
          <pc:docMk/>
          <pc:sldMk cId="1612348971" sldId="1476"/>
        </pc:sldMkLst>
      </pc:sldChg>
      <pc:sldChg chg="del">
        <pc:chgData name="Prashant Joshi" userId="869b1b1115b5ad8c" providerId="LiveId" clId="{4511896B-4820-4B7A-808D-3B1456863490}" dt="2023-10-29T22:33:12.872" v="127" actId="47"/>
        <pc:sldMkLst>
          <pc:docMk/>
          <pc:sldMk cId="948969951" sldId="1477"/>
        </pc:sldMkLst>
      </pc:sldChg>
      <pc:sldChg chg="del">
        <pc:chgData name="Prashant Joshi" userId="869b1b1115b5ad8c" providerId="LiveId" clId="{4511896B-4820-4B7A-808D-3B1456863490}" dt="2023-10-29T22:33:12.872" v="127" actId="47"/>
        <pc:sldMkLst>
          <pc:docMk/>
          <pc:sldMk cId="2825936304" sldId="1478"/>
        </pc:sldMkLst>
      </pc:sldChg>
      <pc:sldChg chg="del">
        <pc:chgData name="Prashant Joshi" userId="869b1b1115b5ad8c" providerId="LiveId" clId="{4511896B-4820-4B7A-808D-3B1456863490}" dt="2023-10-29T22:33:12.872" v="127" actId="47"/>
        <pc:sldMkLst>
          <pc:docMk/>
          <pc:sldMk cId="1946885517" sldId="1479"/>
        </pc:sldMkLst>
      </pc:sldChg>
      <pc:sldChg chg="del">
        <pc:chgData name="Prashant Joshi" userId="869b1b1115b5ad8c" providerId="LiveId" clId="{4511896B-4820-4B7A-808D-3B1456863490}" dt="2023-10-29T22:33:12.872" v="127" actId="47"/>
        <pc:sldMkLst>
          <pc:docMk/>
          <pc:sldMk cId="2554831022" sldId="1480"/>
        </pc:sldMkLst>
      </pc:sldChg>
      <pc:sldChg chg="del">
        <pc:chgData name="Prashant Joshi" userId="869b1b1115b5ad8c" providerId="LiveId" clId="{4511896B-4820-4B7A-808D-3B1456863490}" dt="2023-10-29T22:33:12.872" v="127" actId="47"/>
        <pc:sldMkLst>
          <pc:docMk/>
          <pc:sldMk cId="1717481228" sldId="1481"/>
        </pc:sldMkLst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925925579" sldId="1482"/>
        </pc:sldMkLst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2093698689" sldId="1483"/>
        </pc:sldMkLst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3248130631" sldId="1484"/>
        </pc:sldMkLst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3490430294" sldId="1485"/>
        </pc:sldMkLst>
      </pc:sldChg>
      <pc:sldChg chg="del">
        <pc:chgData name="Prashant Joshi" userId="869b1b1115b5ad8c" providerId="LiveId" clId="{4511896B-4820-4B7A-808D-3B1456863490}" dt="2023-10-29T22:33:12.872" v="127" actId="47"/>
        <pc:sldMkLst>
          <pc:docMk/>
          <pc:sldMk cId="1029834672" sldId="1486"/>
        </pc:sldMkLst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2687060689" sldId="1487"/>
        </pc:sldMkLst>
      </pc:sldChg>
      <pc:sldChg chg="del">
        <pc:chgData name="Prashant Joshi" userId="869b1b1115b5ad8c" providerId="LiveId" clId="{4511896B-4820-4B7A-808D-3B1456863490}" dt="2023-10-29T22:33:12.872" v="127" actId="47"/>
        <pc:sldMkLst>
          <pc:docMk/>
          <pc:sldMk cId="3522167678" sldId="1488"/>
        </pc:sldMkLst>
      </pc:sldChg>
      <pc:sldChg chg="del">
        <pc:chgData name="Prashant Joshi" userId="869b1b1115b5ad8c" providerId="LiveId" clId="{4511896B-4820-4B7A-808D-3B1456863490}" dt="2023-10-29T22:33:12.872" v="127" actId="47"/>
        <pc:sldMkLst>
          <pc:docMk/>
          <pc:sldMk cId="1340041160" sldId="1489"/>
        </pc:sldMkLst>
      </pc:sldChg>
      <pc:sldChg chg="del">
        <pc:chgData name="Prashant Joshi" userId="869b1b1115b5ad8c" providerId="LiveId" clId="{4511896B-4820-4B7A-808D-3B1456863490}" dt="2023-10-29T22:33:12.872" v="127" actId="47"/>
        <pc:sldMkLst>
          <pc:docMk/>
          <pc:sldMk cId="4054161494" sldId="1490"/>
        </pc:sldMkLst>
      </pc:sldChg>
      <pc:sldChg chg="modSp new mod">
        <pc:chgData name="Prashant Joshi" userId="869b1b1115b5ad8c" providerId="LiveId" clId="{4511896B-4820-4B7A-808D-3B1456863490}" dt="2023-10-30T03:28:21.508" v="747" actId="20577"/>
        <pc:sldMkLst>
          <pc:docMk/>
          <pc:sldMk cId="3024995582" sldId="1492"/>
        </pc:sldMkLst>
        <pc:spChg chg="mod">
          <ac:chgData name="Prashant Joshi" userId="869b1b1115b5ad8c" providerId="LiveId" clId="{4511896B-4820-4B7A-808D-3B1456863490}" dt="2023-10-29T22:46:38.232" v="311" actId="20577"/>
          <ac:spMkLst>
            <pc:docMk/>
            <pc:sldMk cId="3024995582" sldId="1492"/>
            <ac:spMk id="2" creationId="{EB279377-31AE-7691-84FB-E38B30C89DC3}"/>
          </ac:spMkLst>
        </pc:spChg>
        <pc:spChg chg="mod">
          <ac:chgData name="Prashant Joshi" userId="869b1b1115b5ad8c" providerId="LiveId" clId="{4511896B-4820-4B7A-808D-3B1456863490}" dt="2023-10-30T03:28:21.508" v="747" actId="20577"/>
          <ac:spMkLst>
            <pc:docMk/>
            <pc:sldMk cId="3024995582" sldId="1492"/>
            <ac:spMk id="3" creationId="{BDB39553-C820-70CC-D2CC-36C3AB531B98}"/>
          </ac:spMkLst>
        </pc:spChg>
      </pc:sldChg>
      <pc:sldChg chg="del">
        <pc:chgData name="Prashant Joshi" userId="869b1b1115b5ad8c" providerId="LiveId" clId="{4511896B-4820-4B7A-808D-3B1456863490}" dt="2023-10-29T22:33:12.872" v="127" actId="47"/>
        <pc:sldMkLst>
          <pc:docMk/>
          <pc:sldMk cId="3641876250" sldId="1492"/>
        </pc:sldMkLst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486057511" sldId="1493"/>
        </pc:sldMkLst>
      </pc:sldChg>
      <pc:sldChg chg="modSp new mod">
        <pc:chgData name="Prashant Joshi" userId="869b1b1115b5ad8c" providerId="LiveId" clId="{4511896B-4820-4B7A-808D-3B1456863490}" dt="2023-10-30T04:22:58.718" v="958" actId="20577"/>
        <pc:sldMkLst>
          <pc:docMk/>
          <pc:sldMk cId="2767769528" sldId="1493"/>
        </pc:sldMkLst>
        <pc:spChg chg="mod">
          <ac:chgData name="Prashant Joshi" userId="869b1b1115b5ad8c" providerId="LiveId" clId="{4511896B-4820-4B7A-808D-3B1456863490}" dt="2023-10-30T04:21:53.016" v="766" actId="20577"/>
          <ac:spMkLst>
            <pc:docMk/>
            <pc:sldMk cId="2767769528" sldId="1493"/>
            <ac:spMk id="2" creationId="{DFEA7AC8-5675-529C-E842-50E06A5051E5}"/>
          </ac:spMkLst>
        </pc:spChg>
        <pc:spChg chg="mod">
          <ac:chgData name="Prashant Joshi" userId="869b1b1115b5ad8c" providerId="LiveId" clId="{4511896B-4820-4B7A-808D-3B1456863490}" dt="2023-10-30T04:22:58.718" v="958" actId="20577"/>
          <ac:spMkLst>
            <pc:docMk/>
            <pc:sldMk cId="2767769528" sldId="1493"/>
            <ac:spMk id="3" creationId="{E034ED95-96A1-5B50-04B8-4B9FAE1E09C6}"/>
          </ac:spMkLst>
        </pc:spChg>
      </pc:sldChg>
      <pc:sldChg chg="modSp new mod">
        <pc:chgData name="Prashant Joshi" userId="869b1b1115b5ad8c" providerId="LiveId" clId="{4511896B-4820-4B7A-808D-3B1456863490}" dt="2023-10-30T04:57:20.034" v="2543" actId="20577"/>
        <pc:sldMkLst>
          <pc:docMk/>
          <pc:sldMk cId="2722805284" sldId="1494"/>
        </pc:sldMkLst>
        <pc:spChg chg="mod">
          <ac:chgData name="Prashant Joshi" userId="869b1b1115b5ad8c" providerId="LiveId" clId="{4511896B-4820-4B7A-808D-3B1456863490}" dt="2023-10-30T04:23:14.016" v="965" actId="20577"/>
          <ac:spMkLst>
            <pc:docMk/>
            <pc:sldMk cId="2722805284" sldId="1494"/>
            <ac:spMk id="2" creationId="{B16552DF-3A1C-D3DA-D1DD-D2680780A8F2}"/>
          </ac:spMkLst>
        </pc:spChg>
        <pc:spChg chg="mod">
          <ac:chgData name="Prashant Joshi" userId="869b1b1115b5ad8c" providerId="LiveId" clId="{4511896B-4820-4B7A-808D-3B1456863490}" dt="2023-10-30T04:57:20.034" v="2543" actId="20577"/>
          <ac:spMkLst>
            <pc:docMk/>
            <pc:sldMk cId="2722805284" sldId="1494"/>
            <ac:spMk id="3" creationId="{C59B0545-104F-1D6D-DB7C-944BB01E24D7}"/>
          </ac:spMkLst>
        </pc:spChg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3284993622" sldId="1494"/>
        </pc:sldMkLst>
      </pc:sldChg>
      <pc:sldChg chg="modSp new mod">
        <pc:chgData name="Prashant Joshi" userId="869b1b1115b5ad8c" providerId="LiveId" clId="{4511896B-4820-4B7A-808D-3B1456863490}" dt="2023-10-30T04:28:39.815" v="1502" actId="20577"/>
        <pc:sldMkLst>
          <pc:docMk/>
          <pc:sldMk cId="38446840" sldId="1495"/>
        </pc:sldMkLst>
        <pc:spChg chg="mod">
          <ac:chgData name="Prashant Joshi" userId="869b1b1115b5ad8c" providerId="LiveId" clId="{4511896B-4820-4B7A-808D-3B1456863490}" dt="2023-10-30T04:25:02.442" v="1115" actId="20577"/>
          <ac:spMkLst>
            <pc:docMk/>
            <pc:sldMk cId="38446840" sldId="1495"/>
            <ac:spMk id="2" creationId="{EF3A069C-18B1-AC8B-DBBF-76A066B008C1}"/>
          </ac:spMkLst>
        </pc:spChg>
        <pc:spChg chg="mod">
          <ac:chgData name="Prashant Joshi" userId="869b1b1115b5ad8c" providerId="LiveId" clId="{4511896B-4820-4B7A-808D-3B1456863490}" dt="2023-10-30T04:28:39.815" v="1502" actId="20577"/>
          <ac:spMkLst>
            <pc:docMk/>
            <pc:sldMk cId="38446840" sldId="1495"/>
            <ac:spMk id="3" creationId="{53B6194E-E930-3FE5-956C-6B57ABA73BFA}"/>
          </ac:spMkLst>
        </pc:spChg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222288938" sldId="1495"/>
        </pc:sldMkLst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2190278620" sldId="1496"/>
        </pc:sldMkLst>
      </pc:sldChg>
      <pc:sldChg chg="addSp delSp modSp new mod">
        <pc:chgData name="Prashant Joshi" userId="869b1b1115b5ad8c" providerId="LiveId" clId="{4511896B-4820-4B7A-808D-3B1456863490}" dt="2023-10-30T04:48:39.425" v="2189" actId="478"/>
        <pc:sldMkLst>
          <pc:docMk/>
          <pc:sldMk cId="4288606300" sldId="1496"/>
        </pc:sldMkLst>
        <pc:spChg chg="mod">
          <ac:chgData name="Prashant Joshi" userId="869b1b1115b5ad8c" providerId="LiveId" clId="{4511896B-4820-4B7A-808D-3B1456863490}" dt="2023-10-30T04:45:27.118" v="2133" actId="1076"/>
          <ac:spMkLst>
            <pc:docMk/>
            <pc:sldMk cId="4288606300" sldId="1496"/>
            <ac:spMk id="2" creationId="{59FAD05E-9775-22B7-181E-06A661B608AB}"/>
          </ac:spMkLst>
        </pc:spChg>
        <pc:spChg chg="mod ord">
          <ac:chgData name="Prashant Joshi" userId="869b1b1115b5ad8c" providerId="LiveId" clId="{4511896B-4820-4B7A-808D-3B1456863490}" dt="2023-10-30T04:48:38.718" v="2188" actId="14100"/>
          <ac:spMkLst>
            <pc:docMk/>
            <pc:sldMk cId="4288606300" sldId="1496"/>
            <ac:spMk id="3" creationId="{78C4D39C-F673-B500-DD44-477D23280DF9}"/>
          </ac:spMkLst>
        </pc:spChg>
        <pc:spChg chg="add del mod">
          <ac:chgData name="Prashant Joshi" userId="869b1b1115b5ad8c" providerId="LiveId" clId="{4511896B-4820-4B7A-808D-3B1456863490}" dt="2023-10-30T04:48:36.295" v="2185" actId="21"/>
          <ac:spMkLst>
            <pc:docMk/>
            <pc:sldMk cId="4288606300" sldId="1496"/>
            <ac:spMk id="5" creationId="{2F033E33-94EC-4233-04F3-18EDEFF4F633}"/>
          </ac:spMkLst>
        </pc:spChg>
        <pc:picChg chg="add del mod">
          <ac:chgData name="Prashant Joshi" userId="869b1b1115b5ad8c" providerId="LiveId" clId="{4511896B-4820-4B7A-808D-3B1456863490}" dt="2023-10-30T04:48:39.425" v="2189" actId="478"/>
          <ac:picMkLst>
            <pc:docMk/>
            <pc:sldMk cId="4288606300" sldId="1496"/>
            <ac:picMk id="7" creationId="{B2C408A0-53F6-B0D4-515C-5FC1056D74B9}"/>
          </ac:picMkLst>
        </pc:picChg>
      </pc:sldChg>
      <pc:sldChg chg="addSp delSp modSp new del mod">
        <pc:chgData name="Prashant Joshi" userId="869b1b1115b5ad8c" providerId="LiveId" clId="{4511896B-4820-4B7A-808D-3B1456863490}" dt="2023-10-30T04:48:37.144" v="2186" actId="680"/>
        <pc:sldMkLst>
          <pc:docMk/>
          <pc:sldMk cId="649051934" sldId="1497"/>
        </pc:sldMkLst>
        <pc:spChg chg="mod">
          <ac:chgData name="Prashant Joshi" userId="869b1b1115b5ad8c" providerId="LiveId" clId="{4511896B-4820-4B7A-808D-3B1456863490}" dt="2023-10-30T04:48:35.290" v="2183" actId="20577"/>
          <ac:spMkLst>
            <pc:docMk/>
            <pc:sldMk cId="649051934" sldId="1497"/>
            <ac:spMk id="2" creationId="{CAED19FF-70B4-1FE3-446E-4D93950C8FC9}"/>
          </ac:spMkLst>
        </pc:spChg>
        <pc:spChg chg="add del mod">
          <ac:chgData name="Prashant Joshi" userId="869b1b1115b5ad8c" providerId="LiveId" clId="{4511896B-4820-4B7A-808D-3B1456863490}" dt="2023-10-30T04:48:35.698" v="2184"/>
          <ac:spMkLst>
            <pc:docMk/>
            <pc:sldMk cId="649051934" sldId="1497"/>
            <ac:spMk id="4" creationId="{DB6E1A0A-4ABC-EF28-497B-20EECC7DA1A7}"/>
          </ac:spMkLst>
        </pc:spChg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2174900919" sldId="1497"/>
        </pc:sldMkLst>
      </pc:sldChg>
      <pc:sldChg chg="addSp modSp new mod modAnim">
        <pc:chgData name="Prashant Joshi" userId="869b1b1115b5ad8c" providerId="LiveId" clId="{4511896B-4820-4B7A-808D-3B1456863490}" dt="2023-10-30T04:54:32.419" v="2520"/>
        <pc:sldMkLst>
          <pc:docMk/>
          <pc:sldMk cId="3753622412" sldId="1497"/>
        </pc:sldMkLst>
        <pc:spChg chg="mod">
          <ac:chgData name="Prashant Joshi" userId="869b1b1115b5ad8c" providerId="LiveId" clId="{4511896B-4820-4B7A-808D-3B1456863490}" dt="2023-10-30T04:52:06.367" v="2472" actId="1076"/>
          <ac:spMkLst>
            <pc:docMk/>
            <pc:sldMk cId="3753622412" sldId="1497"/>
            <ac:spMk id="2" creationId="{7E11BA00-FA9C-5C11-1559-2BF0CE8C9204}"/>
          </ac:spMkLst>
        </pc:spChg>
        <pc:spChg chg="mod">
          <ac:chgData name="Prashant Joshi" userId="869b1b1115b5ad8c" providerId="LiveId" clId="{4511896B-4820-4B7A-808D-3B1456863490}" dt="2023-10-30T04:53:38.636" v="2510" actId="1076"/>
          <ac:spMkLst>
            <pc:docMk/>
            <pc:sldMk cId="3753622412" sldId="1497"/>
            <ac:spMk id="3" creationId="{3355D705-2A4E-C34F-534B-F028240DF310}"/>
          </ac:spMkLst>
        </pc:spChg>
        <pc:picChg chg="add mod">
          <ac:chgData name="Prashant Joshi" userId="869b1b1115b5ad8c" providerId="LiveId" clId="{4511896B-4820-4B7A-808D-3B1456863490}" dt="2023-10-30T04:53:08.615" v="2505" actId="14100"/>
          <ac:picMkLst>
            <pc:docMk/>
            <pc:sldMk cId="3753622412" sldId="1497"/>
            <ac:picMk id="5" creationId="{60FA0134-1BD5-E3F7-2094-E4D9D7FE3CDC}"/>
          </ac:picMkLst>
        </pc:picChg>
        <pc:picChg chg="add mod">
          <ac:chgData name="Prashant Joshi" userId="869b1b1115b5ad8c" providerId="LiveId" clId="{4511896B-4820-4B7A-808D-3B1456863490}" dt="2023-10-30T04:53:15.102" v="2506" actId="1076"/>
          <ac:picMkLst>
            <pc:docMk/>
            <pc:sldMk cId="3753622412" sldId="1497"/>
            <ac:picMk id="7" creationId="{E9A9E060-3663-E733-1F26-C508E0FB6DDC}"/>
          </ac:picMkLst>
        </pc:picChg>
        <pc:picChg chg="add mod">
          <ac:chgData name="Prashant Joshi" userId="869b1b1115b5ad8c" providerId="LiveId" clId="{4511896B-4820-4B7A-808D-3B1456863490}" dt="2023-10-30T04:53:38.636" v="2510" actId="1076"/>
          <ac:picMkLst>
            <pc:docMk/>
            <pc:sldMk cId="3753622412" sldId="1497"/>
            <ac:picMk id="9" creationId="{8286D43C-00BE-0571-201B-EFCE54586116}"/>
          </ac:picMkLst>
        </pc:picChg>
      </pc:sldChg>
      <pc:sldChg chg="modSp add mod ord">
        <pc:chgData name="Prashant Joshi" userId="869b1b1115b5ad8c" providerId="LiveId" clId="{4511896B-4820-4B7A-808D-3B1456863490}" dt="2023-10-30T04:58:46.253" v="2548" actId="207"/>
        <pc:sldMkLst>
          <pc:docMk/>
          <pc:sldMk cId="415206245" sldId="1498"/>
        </pc:sldMkLst>
        <pc:spChg chg="mod">
          <ac:chgData name="Prashant Joshi" userId="869b1b1115b5ad8c" providerId="LiveId" clId="{4511896B-4820-4B7A-808D-3B1456863490}" dt="2023-10-30T04:58:46.253" v="2548" actId="207"/>
          <ac:spMkLst>
            <pc:docMk/>
            <pc:sldMk cId="415206245" sldId="1498"/>
            <ac:spMk id="3" creationId="{C59B0545-104F-1D6D-DB7C-944BB01E24D7}"/>
          </ac:spMkLst>
        </pc:spChg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1215208083" sldId="1498"/>
        </pc:sldMkLst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2251170607" sldId="1499"/>
        </pc:sldMkLst>
      </pc:sldChg>
      <pc:sldChg chg="addSp delSp modSp new mod">
        <pc:chgData name="Prashant Joshi" userId="869b1b1115b5ad8c" providerId="LiveId" clId="{4511896B-4820-4B7A-808D-3B1456863490}" dt="2023-10-30T05:03:54.840" v="2652" actId="208"/>
        <pc:sldMkLst>
          <pc:docMk/>
          <pc:sldMk cId="4250603902" sldId="1499"/>
        </pc:sldMkLst>
        <pc:spChg chg="mod">
          <ac:chgData name="Prashant Joshi" userId="869b1b1115b5ad8c" providerId="LiveId" clId="{4511896B-4820-4B7A-808D-3B1456863490}" dt="2023-10-30T05:03:34.699" v="2647" actId="20577"/>
          <ac:spMkLst>
            <pc:docMk/>
            <pc:sldMk cId="4250603902" sldId="1499"/>
            <ac:spMk id="2" creationId="{4875170B-B3BC-D6F0-ED52-E935EA9AD9CB}"/>
          </ac:spMkLst>
        </pc:spChg>
        <pc:spChg chg="del mod">
          <ac:chgData name="Prashant Joshi" userId="869b1b1115b5ad8c" providerId="LiveId" clId="{4511896B-4820-4B7A-808D-3B1456863490}" dt="2023-10-30T05:03:39.862" v="2649" actId="478"/>
          <ac:spMkLst>
            <pc:docMk/>
            <pc:sldMk cId="4250603902" sldId="1499"/>
            <ac:spMk id="3" creationId="{D1AACEBB-9CAC-B562-B0D4-DF0DD68B446F}"/>
          </ac:spMkLst>
        </pc:spChg>
        <pc:picChg chg="add mod">
          <ac:chgData name="Prashant Joshi" userId="869b1b1115b5ad8c" providerId="LiveId" clId="{4511896B-4820-4B7A-808D-3B1456863490}" dt="2023-10-30T05:03:54.840" v="2652" actId="208"/>
          <ac:picMkLst>
            <pc:docMk/>
            <pc:sldMk cId="4250603902" sldId="1499"/>
            <ac:picMk id="5" creationId="{78C27218-62C9-1F34-F487-9822DF2E6A8A}"/>
          </ac:picMkLst>
        </pc:picChg>
        <pc:picChg chg="add mod">
          <ac:chgData name="Prashant Joshi" userId="869b1b1115b5ad8c" providerId="LiveId" clId="{4511896B-4820-4B7A-808D-3B1456863490}" dt="2023-10-30T05:03:54.840" v="2652" actId="208"/>
          <ac:picMkLst>
            <pc:docMk/>
            <pc:sldMk cId="4250603902" sldId="1499"/>
            <ac:picMk id="7" creationId="{4EFC4640-924B-9C32-EAB2-A409FAC205AC}"/>
          </ac:picMkLst>
        </pc:picChg>
      </pc:sldChg>
      <pc:sldChg chg="addSp modSp new mod">
        <pc:chgData name="Prashant Joshi" userId="869b1b1115b5ad8c" providerId="LiveId" clId="{4511896B-4820-4B7A-808D-3B1456863490}" dt="2023-10-30T05:06:21.062" v="2747" actId="14100"/>
        <pc:sldMkLst>
          <pc:docMk/>
          <pc:sldMk cId="1246357208" sldId="1500"/>
        </pc:sldMkLst>
        <pc:spChg chg="mod">
          <ac:chgData name="Prashant Joshi" userId="869b1b1115b5ad8c" providerId="LiveId" clId="{4511896B-4820-4B7A-808D-3B1456863490}" dt="2023-10-30T05:05:45.785" v="2739" actId="1076"/>
          <ac:spMkLst>
            <pc:docMk/>
            <pc:sldMk cId="1246357208" sldId="1500"/>
            <ac:spMk id="2" creationId="{18D7B37B-51D5-D2B3-9BDE-9675ABCEE1F5}"/>
          </ac:spMkLst>
        </pc:spChg>
        <pc:spChg chg="mod">
          <ac:chgData name="Prashant Joshi" userId="869b1b1115b5ad8c" providerId="LiveId" clId="{4511896B-4820-4B7A-808D-3B1456863490}" dt="2023-10-30T05:05:53.022" v="2741" actId="1076"/>
          <ac:spMkLst>
            <pc:docMk/>
            <pc:sldMk cId="1246357208" sldId="1500"/>
            <ac:spMk id="3" creationId="{DB02AC0B-4DA5-950A-375E-C64838CBEC68}"/>
          </ac:spMkLst>
        </pc:spChg>
        <pc:picChg chg="add mod">
          <ac:chgData name="Prashant Joshi" userId="869b1b1115b5ad8c" providerId="LiveId" clId="{4511896B-4820-4B7A-808D-3B1456863490}" dt="2023-10-30T05:06:21.062" v="2747" actId="14100"/>
          <ac:picMkLst>
            <pc:docMk/>
            <pc:sldMk cId="1246357208" sldId="1500"/>
            <ac:picMk id="5" creationId="{1543DAD1-C41C-0DC6-7F71-CC758218F80B}"/>
          </ac:picMkLst>
        </pc:picChg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3084787849" sldId="1500"/>
        </pc:sldMkLst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367521652" sldId="1501"/>
        </pc:sldMkLst>
      </pc:sldChg>
      <pc:sldChg chg="addSp delSp modSp new mod modAnim">
        <pc:chgData name="Prashant Joshi" userId="869b1b1115b5ad8c" providerId="LiveId" clId="{4511896B-4820-4B7A-808D-3B1456863490}" dt="2023-10-30T17:43:13.544" v="3522" actId="1076"/>
        <pc:sldMkLst>
          <pc:docMk/>
          <pc:sldMk cId="3180719296" sldId="1501"/>
        </pc:sldMkLst>
        <pc:spChg chg="mod">
          <ac:chgData name="Prashant Joshi" userId="869b1b1115b5ad8c" providerId="LiveId" clId="{4511896B-4820-4B7A-808D-3B1456863490}" dt="2023-10-30T05:12:06.233" v="2878" actId="1076"/>
          <ac:spMkLst>
            <pc:docMk/>
            <pc:sldMk cId="3180719296" sldId="1501"/>
            <ac:spMk id="2" creationId="{44088A73-B512-131A-E89E-888DD643A049}"/>
          </ac:spMkLst>
        </pc:spChg>
        <pc:spChg chg="add del mod">
          <ac:chgData name="Prashant Joshi" userId="869b1b1115b5ad8c" providerId="LiveId" clId="{4511896B-4820-4B7A-808D-3B1456863490}" dt="2023-10-30T17:42:45.742" v="3516" actId="14100"/>
          <ac:spMkLst>
            <pc:docMk/>
            <pc:sldMk cId="3180719296" sldId="1501"/>
            <ac:spMk id="3" creationId="{9B6110F7-EA67-D4B1-AA31-0258FA3C2223}"/>
          </ac:spMkLst>
        </pc:spChg>
        <pc:spChg chg="add mod">
          <ac:chgData name="Prashant Joshi" userId="869b1b1115b5ad8c" providerId="LiveId" clId="{4511896B-4820-4B7A-808D-3B1456863490}" dt="2023-10-30T17:43:08.821" v="3521" actId="1076"/>
          <ac:spMkLst>
            <pc:docMk/>
            <pc:sldMk cId="3180719296" sldId="1501"/>
            <ac:spMk id="6" creationId="{EBEF2A81-DF83-E481-FF7E-07956F0E72EE}"/>
          </ac:spMkLst>
        </pc:spChg>
        <pc:spChg chg="add mod">
          <ac:chgData name="Prashant Joshi" userId="869b1b1115b5ad8c" providerId="LiveId" clId="{4511896B-4820-4B7A-808D-3B1456863490}" dt="2023-10-30T17:43:13.544" v="3522" actId="1076"/>
          <ac:spMkLst>
            <pc:docMk/>
            <pc:sldMk cId="3180719296" sldId="1501"/>
            <ac:spMk id="7" creationId="{0DCBC7AC-482A-9EA7-EB63-058314BF316F}"/>
          </ac:spMkLst>
        </pc:spChg>
        <pc:picChg chg="add mod">
          <ac:chgData name="Prashant Joshi" userId="869b1b1115b5ad8c" providerId="LiveId" clId="{4511896B-4820-4B7A-808D-3B1456863490}" dt="2023-10-30T17:42:59.920" v="3520" actId="1076"/>
          <ac:picMkLst>
            <pc:docMk/>
            <pc:sldMk cId="3180719296" sldId="1501"/>
            <ac:picMk id="5" creationId="{0629D2C1-A1ED-0D77-C761-A98702347FAC}"/>
          </ac:picMkLst>
        </pc:picChg>
      </pc:sldChg>
      <pc:sldChg chg="addSp delSp modSp new mod">
        <pc:chgData name="Prashant Joshi" userId="869b1b1115b5ad8c" providerId="LiveId" clId="{4511896B-4820-4B7A-808D-3B1456863490}" dt="2023-10-30T17:48:46.833" v="3682" actId="1076"/>
        <pc:sldMkLst>
          <pc:docMk/>
          <pc:sldMk cId="2180205637" sldId="1502"/>
        </pc:sldMkLst>
        <pc:spChg chg="mod">
          <ac:chgData name="Prashant Joshi" userId="869b1b1115b5ad8c" providerId="LiveId" clId="{4511896B-4820-4B7A-808D-3B1456863490}" dt="2023-10-30T05:23:31.180" v="3352" actId="1076"/>
          <ac:spMkLst>
            <pc:docMk/>
            <pc:sldMk cId="2180205637" sldId="1502"/>
            <ac:spMk id="2" creationId="{F29D169A-54D1-709E-EE9B-5E40AE133749}"/>
          </ac:spMkLst>
        </pc:spChg>
        <pc:spChg chg="mod">
          <ac:chgData name="Prashant Joshi" userId="869b1b1115b5ad8c" providerId="LiveId" clId="{4511896B-4820-4B7A-808D-3B1456863490}" dt="2023-10-30T05:25:32.610" v="3364" actId="27636"/>
          <ac:spMkLst>
            <pc:docMk/>
            <pc:sldMk cId="2180205637" sldId="1502"/>
            <ac:spMk id="3" creationId="{8DD66E07-65A7-8759-DD12-2208E37C041D}"/>
          </ac:spMkLst>
        </pc:spChg>
        <pc:picChg chg="add mod">
          <ac:chgData name="Prashant Joshi" userId="869b1b1115b5ad8c" providerId="LiveId" clId="{4511896B-4820-4B7A-808D-3B1456863490}" dt="2023-10-30T17:48:46.833" v="3682" actId="1076"/>
          <ac:picMkLst>
            <pc:docMk/>
            <pc:sldMk cId="2180205637" sldId="1502"/>
            <ac:picMk id="5" creationId="{62BAFA81-37A1-D740-7FBA-A9111FCF597F}"/>
          </ac:picMkLst>
        </pc:picChg>
        <pc:picChg chg="add del mod">
          <ac:chgData name="Prashant Joshi" userId="869b1b1115b5ad8c" providerId="LiveId" clId="{4511896B-4820-4B7A-808D-3B1456863490}" dt="2023-10-30T17:48:41.637" v="3681" actId="21"/>
          <ac:picMkLst>
            <pc:docMk/>
            <pc:sldMk cId="2180205637" sldId="1502"/>
            <ac:picMk id="7" creationId="{F256EBEE-4D3D-A3FE-D0CD-B4795F95CF64}"/>
          </ac:picMkLst>
        </pc:picChg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2809278070" sldId="1502"/>
        </pc:sldMkLst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1232995698" sldId="1503"/>
        </pc:sldMkLst>
      </pc:sldChg>
      <pc:sldChg chg="addSp modSp new mod">
        <pc:chgData name="Prashant Joshi" userId="869b1b1115b5ad8c" providerId="LiveId" clId="{4511896B-4820-4B7A-808D-3B1456863490}" dt="2023-10-30T05:26:57.129" v="3508" actId="1076"/>
        <pc:sldMkLst>
          <pc:docMk/>
          <pc:sldMk cId="2613800431" sldId="1503"/>
        </pc:sldMkLst>
        <pc:spChg chg="mod">
          <ac:chgData name="Prashant Joshi" userId="869b1b1115b5ad8c" providerId="LiveId" clId="{4511896B-4820-4B7A-808D-3B1456863490}" dt="2023-10-30T05:26:03.784" v="3381" actId="1076"/>
          <ac:spMkLst>
            <pc:docMk/>
            <pc:sldMk cId="2613800431" sldId="1503"/>
            <ac:spMk id="2" creationId="{C6AB1B37-8597-53E4-F566-2E772381FAE8}"/>
          </ac:spMkLst>
        </pc:spChg>
        <pc:spChg chg="mod">
          <ac:chgData name="Prashant Joshi" userId="869b1b1115b5ad8c" providerId="LiveId" clId="{4511896B-4820-4B7A-808D-3B1456863490}" dt="2023-10-30T05:26:39.867" v="3505" actId="1076"/>
          <ac:spMkLst>
            <pc:docMk/>
            <pc:sldMk cId="2613800431" sldId="1503"/>
            <ac:spMk id="3" creationId="{911D912E-373D-F6A9-38AA-AE15AE8301C9}"/>
          </ac:spMkLst>
        </pc:spChg>
        <pc:picChg chg="add mod">
          <ac:chgData name="Prashant Joshi" userId="869b1b1115b5ad8c" providerId="LiveId" clId="{4511896B-4820-4B7A-808D-3B1456863490}" dt="2023-10-30T05:26:57.129" v="3508" actId="1076"/>
          <ac:picMkLst>
            <pc:docMk/>
            <pc:sldMk cId="2613800431" sldId="1503"/>
            <ac:picMk id="5" creationId="{C3F9E940-0BDE-CCCB-0529-DE7E8C86E11D}"/>
          </ac:picMkLst>
        </pc:picChg>
      </pc:sldChg>
      <pc:sldChg chg="modSp add mod ord">
        <pc:chgData name="Prashant Joshi" userId="869b1b1115b5ad8c" providerId="LiveId" clId="{4511896B-4820-4B7A-808D-3B1456863490}" dt="2023-10-30T17:46:14.339" v="3531" actId="207"/>
        <pc:sldMkLst>
          <pc:docMk/>
          <pc:sldMk cId="1820836120" sldId="1504"/>
        </pc:sldMkLst>
        <pc:spChg chg="mod">
          <ac:chgData name="Prashant Joshi" userId="869b1b1115b5ad8c" providerId="LiveId" clId="{4511896B-4820-4B7A-808D-3B1456863490}" dt="2023-10-30T17:46:14.339" v="3531" actId="207"/>
          <ac:spMkLst>
            <pc:docMk/>
            <pc:sldMk cId="1820836120" sldId="1504"/>
            <ac:spMk id="3" creationId="{C59B0545-104F-1D6D-DB7C-944BB01E24D7}"/>
          </ac:spMkLst>
        </pc:spChg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4159938221" sldId="1504"/>
        </pc:sldMkLst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735985842" sldId="1505"/>
        </pc:sldMkLst>
      </pc:sldChg>
      <pc:sldChg chg="modSp new mod">
        <pc:chgData name="Prashant Joshi" userId="869b1b1115b5ad8c" providerId="LiveId" clId="{4511896B-4820-4B7A-808D-3B1456863490}" dt="2023-10-30T17:47:58.609" v="3680" actId="27636"/>
        <pc:sldMkLst>
          <pc:docMk/>
          <pc:sldMk cId="745719240" sldId="1505"/>
        </pc:sldMkLst>
        <pc:spChg chg="mod">
          <ac:chgData name="Prashant Joshi" userId="869b1b1115b5ad8c" providerId="LiveId" clId="{4511896B-4820-4B7A-808D-3B1456863490}" dt="2023-10-30T17:47:00.487" v="3549" actId="20577"/>
          <ac:spMkLst>
            <pc:docMk/>
            <pc:sldMk cId="745719240" sldId="1505"/>
            <ac:spMk id="2" creationId="{16E6A238-C073-A9FD-AA8D-E70D119A4F55}"/>
          </ac:spMkLst>
        </pc:spChg>
        <pc:spChg chg="mod">
          <ac:chgData name="Prashant Joshi" userId="869b1b1115b5ad8c" providerId="LiveId" clId="{4511896B-4820-4B7A-808D-3B1456863490}" dt="2023-10-30T17:47:58.609" v="3680" actId="27636"/>
          <ac:spMkLst>
            <pc:docMk/>
            <pc:sldMk cId="745719240" sldId="1505"/>
            <ac:spMk id="3" creationId="{DD027EFD-34CA-3BC3-4C6F-9D03BF5BF754}"/>
          </ac:spMkLst>
        </pc:spChg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2097806077" sldId="1506"/>
        </pc:sldMkLst>
      </pc:sldChg>
      <pc:sldChg chg="addSp modSp new mod">
        <pc:chgData name="Prashant Joshi" userId="869b1b1115b5ad8c" providerId="LiveId" clId="{4511896B-4820-4B7A-808D-3B1456863490}" dt="2023-10-30T17:50:17.653" v="3796" actId="20577"/>
        <pc:sldMkLst>
          <pc:docMk/>
          <pc:sldMk cId="2799670078" sldId="1506"/>
        </pc:sldMkLst>
        <pc:spChg chg="mod">
          <ac:chgData name="Prashant Joshi" userId="869b1b1115b5ad8c" providerId="LiveId" clId="{4511896B-4820-4B7A-808D-3B1456863490}" dt="2023-10-30T17:49:22.926" v="3707" actId="1076"/>
          <ac:spMkLst>
            <pc:docMk/>
            <pc:sldMk cId="2799670078" sldId="1506"/>
            <ac:spMk id="2" creationId="{45864087-5A5C-AC07-36AA-0F262A1F22E2}"/>
          </ac:spMkLst>
        </pc:spChg>
        <pc:spChg chg="mod">
          <ac:chgData name="Prashant Joshi" userId="869b1b1115b5ad8c" providerId="LiveId" clId="{4511896B-4820-4B7A-808D-3B1456863490}" dt="2023-10-30T17:50:17.653" v="3796" actId="20577"/>
          <ac:spMkLst>
            <pc:docMk/>
            <pc:sldMk cId="2799670078" sldId="1506"/>
            <ac:spMk id="3" creationId="{13225F0A-C186-FEBE-96A5-C533A0FB6188}"/>
          </ac:spMkLst>
        </pc:spChg>
        <pc:picChg chg="add mod">
          <ac:chgData name="Prashant Joshi" userId="869b1b1115b5ad8c" providerId="LiveId" clId="{4511896B-4820-4B7A-808D-3B1456863490}" dt="2023-10-30T17:49:13.822" v="3705" actId="14100"/>
          <ac:picMkLst>
            <pc:docMk/>
            <pc:sldMk cId="2799670078" sldId="1506"/>
            <ac:picMk id="4" creationId="{95191855-FE57-CF5E-DFFB-1D4C1BED18AE}"/>
          </ac:picMkLst>
        </pc:picChg>
      </pc:sldChg>
      <pc:sldChg chg="modSp new mod">
        <pc:chgData name="Prashant Joshi" userId="869b1b1115b5ad8c" providerId="LiveId" clId="{4511896B-4820-4B7A-808D-3B1456863490}" dt="2023-10-30T17:55:43.153" v="4600" actId="20577"/>
        <pc:sldMkLst>
          <pc:docMk/>
          <pc:sldMk cId="1607708316" sldId="1507"/>
        </pc:sldMkLst>
        <pc:spChg chg="mod">
          <ac:chgData name="Prashant Joshi" userId="869b1b1115b5ad8c" providerId="LiveId" clId="{4511896B-4820-4B7A-808D-3B1456863490}" dt="2023-10-30T17:52:02.093" v="3818" actId="5793"/>
          <ac:spMkLst>
            <pc:docMk/>
            <pc:sldMk cId="1607708316" sldId="1507"/>
            <ac:spMk id="2" creationId="{6F083DE9-F6EB-BCBA-AFBB-DB982E8A4E68}"/>
          </ac:spMkLst>
        </pc:spChg>
        <pc:spChg chg="mod">
          <ac:chgData name="Prashant Joshi" userId="869b1b1115b5ad8c" providerId="LiveId" clId="{4511896B-4820-4B7A-808D-3B1456863490}" dt="2023-10-30T17:55:43.153" v="4600" actId="20577"/>
          <ac:spMkLst>
            <pc:docMk/>
            <pc:sldMk cId="1607708316" sldId="1507"/>
            <ac:spMk id="3" creationId="{3EF9F837-9F0D-4123-AC69-8B1EFC14A537}"/>
          </ac:spMkLst>
        </pc:spChg>
      </pc:sldChg>
      <pc:sldChg chg="del">
        <pc:chgData name="Prashant Joshi" userId="869b1b1115b5ad8c" providerId="LiveId" clId="{4511896B-4820-4B7A-808D-3B1456863490}" dt="2023-10-29T22:21:58.240" v="60" actId="47"/>
        <pc:sldMkLst>
          <pc:docMk/>
          <pc:sldMk cId="2391576487" sldId="1507"/>
        </pc:sldMkLst>
      </pc:sldChg>
      <pc:sldChg chg="modSp add mod ord">
        <pc:chgData name="Prashant Joshi" userId="869b1b1115b5ad8c" providerId="LiveId" clId="{4511896B-4820-4B7A-808D-3B1456863490}" dt="2023-10-30T17:56:23.933" v="4606" actId="207"/>
        <pc:sldMkLst>
          <pc:docMk/>
          <pc:sldMk cId="2137302068" sldId="1508"/>
        </pc:sldMkLst>
        <pc:spChg chg="mod">
          <ac:chgData name="Prashant Joshi" userId="869b1b1115b5ad8c" providerId="LiveId" clId="{4511896B-4820-4B7A-808D-3B1456863490}" dt="2023-10-30T17:56:23.933" v="4606" actId="207"/>
          <ac:spMkLst>
            <pc:docMk/>
            <pc:sldMk cId="2137302068" sldId="1508"/>
            <ac:spMk id="3" creationId="{C59B0545-104F-1D6D-DB7C-944BB01E24D7}"/>
          </ac:spMkLst>
        </pc:spChg>
      </pc:sldChg>
      <pc:sldChg chg="modSp new mod">
        <pc:chgData name="Prashant Joshi" userId="869b1b1115b5ad8c" providerId="LiveId" clId="{4511896B-4820-4B7A-808D-3B1456863490}" dt="2023-10-30T17:58:17.012" v="4728" actId="20577"/>
        <pc:sldMkLst>
          <pc:docMk/>
          <pc:sldMk cId="1165765404" sldId="1509"/>
        </pc:sldMkLst>
        <pc:spChg chg="mod">
          <ac:chgData name="Prashant Joshi" userId="869b1b1115b5ad8c" providerId="LiveId" clId="{4511896B-4820-4B7A-808D-3B1456863490}" dt="2023-10-30T17:57:28.612" v="4629" actId="20577"/>
          <ac:spMkLst>
            <pc:docMk/>
            <pc:sldMk cId="1165765404" sldId="1509"/>
            <ac:spMk id="2" creationId="{9B31274E-DC45-FF41-9FDF-C6DA3A08C494}"/>
          </ac:spMkLst>
        </pc:spChg>
        <pc:spChg chg="mod">
          <ac:chgData name="Prashant Joshi" userId="869b1b1115b5ad8c" providerId="LiveId" clId="{4511896B-4820-4B7A-808D-3B1456863490}" dt="2023-10-30T17:58:17.012" v="4728" actId="20577"/>
          <ac:spMkLst>
            <pc:docMk/>
            <pc:sldMk cId="1165765404" sldId="1509"/>
            <ac:spMk id="3" creationId="{9F0FBFAE-7259-F6B6-84CD-133DE4BFFFE9}"/>
          </ac:spMkLst>
        </pc:spChg>
      </pc:sldChg>
      <pc:sldChg chg="modSp new del mod">
        <pc:chgData name="Prashant Joshi" userId="869b1b1115b5ad8c" providerId="LiveId" clId="{4511896B-4820-4B7A-808D-3B1456863490}" dt="2023-10-30T18:02:33.276" v="5142" actId="47"/>
        <pc:sldMkLst>
          <pc:docMk/>
          <pc:sldMk cId="3666327656" sldId="1510"/>
        </pc:sldMkLst>
        <pc:spChg chg="mod">
          <ac:chgData name="Prashant Joshi" userId="869b1b1115b5ad8c" providerId="LiveId" clId="{4511896B-4820-4B7A-808D-3B1456863490}" dt="2023-10-30T17:58:49.489" v="4741" actId="20577"/>
          <ac:spMkLst>
            <pc:docMk/>
            <pc:sldMk cId="3666327656" sldId="1510"/>
            <ac:spMk id="2" creationId="{E4CCF8C2-706F-8680-AD11-F90C1DE09132}"/>
          </ac:spMkLst>
        </pc:spChg>
        <pc:spChg chg="mod">
          <ac:chgData name="Prashant Joshi" userId="869b1b1115b5ad8c" providerId="LiveId" clId="{4511896B-4820-4B7A-808D-3B1456863490}" dt="2023-10-30T18:01:25" v="4994" actId="27636"/>
          <ac:spMkLst>
            <pc:docMk/>
            <pc:sldMk cId="3666327656" sldId="1510"/>
            <ac:spMk id="3" creationId="{30B20781-EFB8-5D55-06FD-877BF421E72D}"/>
          </ac:spMkLst>
        </pc:spChg>
      </pc:sldChg>
      <pc:sldChg chg="modSp new mod">
        <pc:chgData name="Prashant Joshi" userId="869b1b1115b5ad8c" providerId="LiveId" clId="{4511896B-4820-4B7A-808D-3B1456863490}" dt="2023-10-30T18:02:24.698" v="5141" actId="20577"/>
        <pc:sldMkLst>
          <pc:docMk/>
          <pc:sldMk cId="3787112328" sldId="1511"/>
        </pc:sldMkLst>
        <pc:spChg chg="mod">
          <ac:chgData name="Prashant Joshi" userId="869b1b1115b5ad8c" providerId="LiveId" clId="{4511896B-4820-4B7A-808D-3B1456863490}" dt="2023-10-30T18:01:44.731" v="5014" actId="20577"/>
          <ac:spMkLst>
            <pc:docMk/>
            <pc:sldMk cId="3787112328" sldId="1511"/>
            <ac:spMk id="2" creationId="{314793D6-1251-EA35-E0EB-D007E4D51FF2}"/>
          </ac:spMkLst>
        </pc:spChg>
        <pc:spChg chg="mod">
          <ac:chgData name="Prashant Joshi" userId="869b1b1115b5ad8c" providerId="LiveId" clId="{4511896B-4820-4B7A-808D-3B1456863490}" dt="2023-10-30T18:02:21.965" v="5126" actId="27636"/>
          <ac:spMkLst>
            <pc:docMk/>
            <pc:sldMk cId="3787112328" sldId="1511"/>
            <ac:spMk id="3" creationId="{D379F772-019A-2E48-ECB7-87CBE447B537}"/>
          </ac:spMkLst>
        </pc:spChg>
        <pc:spChg chg="mod">
          <ac:chgData name="Prashant Joshi" userId="869b1b1115b5ad8c" providerId="LiveId" clId="{4511896B-4820-4B7A-808D-3B1456863490}" dt="2023-10-30T18:02:24.698" v="5141" actId="20577"/>
          <ac:spMkLst>
            <pc:docMk/>
            <pc:sldMk cId="3787112328" sldId="1511"/>
            <ac:spMk id="4" creationId="{C84C46D5-82B2-BF8C-313D-1C158FEF7D20}"/>
          </ac:spMkLst>
        </pc:spChg>
      </pc:sldChg>
      <pc:sldChg chg="modSp add mod ord">
        <pc:chgData name="Prashant Joshi" userId="869b1b1115b5ad8c" providerId="LiveId" clId="{4511896B-4820-4B7A-808D-3B1456863490}" dt="2023-10-30T18:06:53.053" v="5147" actId="207"/>
        <pc:sldMkLst>
          <pc:docMk/>
          <pc:sldMk cId="2143905009" sldId="1512"/>
        </pc:sldMkLst>
        <pc:spChg chg="mod">
          <ac:chgData name="Prashant Joshi" userId="869b1b1115b5ad8c" providerId="LiveId" clId="{4511896B-4820-4B7A-808D-3B1456863490}" dt="2023-10-30T18:06:53.053" v="5147" actId="207"/>
          <ac:spMkLst>
            <pc:docMk/>
            <pc:sldMk cId="2143905009" sldId="1512"/>
            <ac:spMk id="3" creationId="{C59B0545-104F-1D6D-DB7C-944BB01E24D7}"/>
          </ac:spMkLst>
        </pc:spChg>
      </pc:sldChg>
      <pc:sldChg chg="modSp new mod">
        <pc:chgData name="Prashant Joshi" userId="869b1b1115b5ad8c" providerId="LiveId" clId="{4511896B-4820-4B7A-808D-3B1456863490}" dt="2023-10-30T18:08:25.102" v="5438" actId="20577"/>
        <pc:sldMkLst>
          <pc:docMk/>
          <pc:sldMk cId="3270256267" sldId="1513"/>
        </pc:sldMkLst>
        <pc:spChg chg="mod">
          <ac:chgData name="Prashant Joshi" userId="869b1b1115b5ad8c" providerId="LiveId" clId="{4511896B-4820-4B7A-808D-3B1456863490}" dt="2023-10-30T18:07:04.322" v="5169" actId="20577"/>
          <ac:spMkLst>
            <pc:docMk/>
            <pc:sldMk cId="3270256267" sldId="1513"/>
            <ac:spMk id="2" creationId="{36F5DD61-FB82-9002-3170-CC4B1DF9F4D9}"/>
          </ac:spMkLst>
        </pc:spChg>
        <pc:spChg chg="mod">
          <ac:chgData name="Prashant Joshi" userId="869b1b1115b5ad8c" providerId="LiveId" clId="{4511896B-4820-4B7A-808D-3B1456863490}" dt="2023-10-30T18:08:25.102" v="5438" actId="20577"/>
          <ac:spMkLst>
            <pc:docMk/>
            <pc:sldMk cId="3270256267" sldId="1513"/>
            <ac:spMk id="3" creationId="{15D8C8A8-F827-26F6-9E93-DD55EF575BBE}"/>
          </ac:spMkLst>
        </pc:spChg>
      </pc:sldChg>
      <pc:sldChg chg="modSp new mod">
        <pc:chgData name="Prashant Joshi" userId="869b1b1115b5ad8c" providerId="LiveId" clId="{4511896B-4820-4B7A-808D-3B1456863490}" dt="2023-10-30T18:14:23.432" v="5853" actId="404"/>
        <pc:sldMkLst>
          <pc:docMk/>
          <pc:sldMk cId="1964368800" sldId="1514"/>
        </pc:sldMkLst>
        <pc:spChg chg="mod">
          <ac:chgData name="Prashant Joshi" userId="869b1b1115b5ad8c" providerId="LiveId" clId="{4511896B-4820-4B7A-808D-3B1456863490}" dt="2023-10-30T18:08:58.931" v="5462" actId="20577"/>
          <ac:spMkLst>
            <pc:docMk/>
            <pc:sldMk cId="1964368800" sldId="1514"/>
            <ac:spMk id="2" creationId="{E7FD34F8-3BA4-AC99-7025-1993EBDDE7C7}"/>
          </ac:spMkLst>
        </pc:spChg>
        <pc:spChg chg="mod">
          <ac:chgData name="Prashant Joshi" userId="869b1b1115b5ad8c" providerId="LiveId" clId="{4511896B-4820-4B7A-808D-3B1456863490}" dt="2023-10-30T18:14:23.432" v="5853" actId="404"/>
          <ac:spMkLst>
            <pc:docMk/>
            <pc:sldMk cId="1964368800" sldId="1514"/>
            <ac:spMk id="3" creationId="{8C6CEDA1-E5DA-3B74-B352-5F5FCA354C90}"/>
          </ac:spMkLst>
        </pc:spChg>
      </pc:sldChg>
      <pc:sldChg chg="modSp new mod">
        <pc:chgData name="Prashant Joshi" userId="869b1b1115b5ad8c" providerId="LiveId" clId="{4511896B-4820-4B7A-808D-3B1456863490}" dt="2023-10-30T18:32:55.808" v="5934" actId="20577"/>
        <pc:sldMkLst>
          <pc:docMk/>
          <pc:sldMk cId="3126802706" sldId="1515"/>
        </pc:sldMkLst>
        <pc:spChg chg="mod">
          <ac:chgData name="Prashant Joshi" userId="869b1b1115b5ad8c" providerId="LiveId" clId="{4511896B-4820-4B7A-808D-3B1456863490}" dt="2023-10-30T18:32:55.808" v="5934" actId="20577"/>
          <ac:spMkLst>
            <pc:docMk/>
            <pc:sldMk cId="3126802706" sldId="1515"/>
            <ac:spMk id="2" creationId="{B14F368D-CF2E-4417-D715-BDC21BBB5C27}"/>
          </ac:spMkLst>
        </pc:spChg>
        <pc:spChg chg="mod">
          <ac:chgData name="Prashant Joshi" userId="869b1b1115b5ad8c" providerId="LiveId" clId="{4511896B-4820-4B7A-808D-3B1456863490}" dt="2023-10-30T18:32:32.604" v="5886" actId="20577"/>
          <ac:spMkLst>
            <pc:docMk/>
            <pc:sldMk cId="3126802706" sldId="1515"/>
            <ac:spMk id="3" creationId="{FC3CFF88-F52E-6C29-876E-021F0B3D89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B9B2-8F0E-4500-8EEA-B55064C1787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0606-7E97-4AEC-83C9-1B9BC193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7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205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36637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121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995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984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283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3144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796144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14192-74D6-55BE-8EED-B0CFEAA21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DA8D06-8AF3-C810-94B8-8411CFBAD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1012A8-D74D-535D-38AB-FA2A99A0F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D4F8-3F1F-D44B-BAEE-B5E233286BC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063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95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6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957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videos/riverview/relatedvideo?q=Demo+of+Snowflake+working&amp;mid=DB66E81C8506A0977467DB66E81C8506A0977467&amp;FORM=VIR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nowflake.com/en/courses/uni-essdww101/" TargetMode="External"/><Relationship Id="rId2" Type="http://schemas.openxmlformats.org/officeDocument/2006/relationships/hyperlink" Target="https://www.snowflake.com/blog/learn-snowflake-with-free-hands-on-workshop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731520" y="5486401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1400" cap="all" dirty="0">
                <a:solidFill>
                  <a:srgbClr val="BF5700"/>
                </a:solidFill>
                <a:latin typeface="Arial Black" charset="0"/>
              </a:rPr>
              <a:t>Prashant D. Joshi</a:t>
            </a:r>
          </a:p>
          <a:p>
            <a:pPr>
              <a:lnSpc>
                <a:spcPct val="30000"/>
              </a:lnSpc>
            </a:pPr>
            <a:r>
              <a:rPr lang="en-US" sz="1400" dirty="0">
                <a:solidFill>
                  <a:srgbClr val="BF5700"/>
                </a:solidFill>
              </a:rPr>
              <a:t>UT McCombs School of Business (MSBA), The University of Texas at Austin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31520" y="609600"/>
            <a:ext cx="10437925" cy="5190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rgbClr val="BF5700"/>
                </a:solidFill>
                <a:latin typeface="Arial Black" charset="0"/>
              </a:rPr>
              <a:t>FALL 2023</a:t>
            </a:r>
            <a:endParaRPr lang="en-US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670560" y="1600200"/>
            <a:ext cx="109118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sz="6400" dirty="0">
                <a:solidFill>
                  <a:srgbClr val="BF5700"/>
                </a:solidFill>
              </a:rPr>
              <a:t>MIS 381N</a:t>
            </a:r>
          </a:p>
          <a:p>
            <a:r>
              <a:rPr lang="en-US" sz="2667" dirty="0">
                <a:solidFill>
                  <a:srgbClr val="BF5700"/>
                </a:solidFill>
              </a:rPr>
              <a:t>Information management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dirty="0">
                <a:solidFill>
                  <a:srgbClr val="BF5700"/>
                </a:solidFill>
              </a:rPr>
              <a:t>Lecture 21</a:t>
            </a:r>
          </a:p>
          <a:p>
            <a:r>
              <a:rPr lang="en-US" sz="1867" dirty="0">
                <a:solidFill>
                  <a:srgbClr val="BF5700"/>
                </a:solidFill>
              </a:rPr>
              <a:t>Oct 30</a:t>
            </a:r>
            <a:r>
              <a:rPr lang="en-US" sz="1867" baseline="30000" dirty="0">
                <a:solidFill>
                  <a:srgbClr val="BF5700"/>
                </a:solidFill>
              </a:rPr>
              <a:t>th</a:t>
            </a:r>
            <a:r>
              <a:rPr lang="en-US" sz="1867" dirty="0">
                <a:solidFill>
                  <a:srgbClr val="BF5700"/>
                </a:solidFill>
              </a:rPr>
              <a:t> 2023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33" y="426721"/>
            <a:ext cx="250319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D05E-9775-22B7-181E-06A661B6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801"/>
            <a:ext cx="10972800" cy="1143000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33E33-94EC-4233-04F3-18EDEFF4F633}"/>
              </a:ext>
            </a:extLst>
          </p:cNvPr>
          <p:cNvSpPr txBox="1"/>
          <p:nvPr/>
        </p:nvSpPr>
        <p:spPr>
          <a:xfrm>
            <a:off x="0" y="6688723"/>
            <a:ext cx="1211843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https://www.bing.com/ck/a?!&amp;&amp;p=ddf3a1fb3d9cef84JmltdHM9MTY5ODUzNzYwMCZpZ3VpZD0yOGZmOTg4NC04MmRhLTY0YjEtM2I2OC04YTI0ODM5MzY1ZWEmaW5zaWQ9NTI3MQ&amp;ptn=3&amp;ver=2&amp;hsh=3&amp;fclid=28ff9884-82da-64b1-3b68-8a24839365ea&amp;psq=Snowflake+lecture+slides&amp;u=a1aHR0cHM6Ly93d3cuc25vd2ZsYWtlLmNvbS93cC1jb250ZW50L3VwbG9hZHMvMjAxOS8wNi9Tbm93Zmxha2VfVGVtcGxhdGVfbGlnaHQtMjAxOS5wcHR4&amp;ntb=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408A0-53F6-B0D4-515C-5FC1056D7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766" y="3841383"/>
            <a:ext cx="6666463" cy="28308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D39C-F673-B500-DD44-477D23280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45324"/>
            <a:ext cx="10972799" cy="2659117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Separation of storage and compute</a:t>
            </a:r>
          </a:p>
          <a:p>
            <a:r>
              <a:rPr lang="en-US" sz="2000" dirty="0"/>
              <a:t>Instant ‘elasticity’ to scale up/down based on query/task needs on the fly </a:t>
            </a:r>
          </a:p>
          <a:p>
            <a:pPr lvl="1"/>
            <a:r>
              <a:rPr lang="en-US" sz="1800" dirty="0"/>
              <a:t>delay/bottlenecks are reduced</a:t>
            </a:r>
          </a:p>
          <a:p>
            <a:pPr lvl="1"/>
            <a:r>
              <a:rPr lang="en-US" sz="1800" dirty="0"/>
              <a:t>Resource isolation with virtual warehouses, thus different teams have dedicated compute servers</a:t>
            </a:r>
          </a:p>
          <a:p>
            <a:pPr lvl="1"/>
            <a:r>
              <a:rPr lang="en-US" sz="1800" dirty="0"/>
              <a:t>Cost efficiency</a:t>
            </a:r>
          </a:p>
          <a:p>
            <a:pPr lvl="1"/>
            <a:r>
              <a:rPr lang="en-US" sz="1800" dirty="0"/>
              <a:t>Workload isolation means heavy workloads don’t impact other concurrent tasks</a:t>
            </a:r>
          </a:p>
          <a:p>
            <a:r>
              <a:rPr lang="en-US" sz="2000" dirty="0"/>
              <a:t>Support for structured and unstructured data</a:t>
            </a:r>
          </a:p>
          <a:p>
            <a:r>
              <a:rPr lang="en-US" sz="2000" dirty="0"/>
              <a:t>Built-in security features</a:t>
            </a:r>
          </a:p>
          <a:p>
            <a:r>
              <a:rPr lang="en-US" sz="2000" dirty="0"/>
              <a:t>Support for data sharing across orgs</a:t>
            </a:r>
          </a:p>
          <a:p>
            <a:r>
              <a:rPr lang="en-US" sz="2000" dirty="0"/>
              <a:t>Perf optimization</a:t>
            </a:r>
          </a:p>
          <a:p>
            <a:r>
              <a:rPr lang="en-US" sz="2000" dirty="0"/>
              <a:t>Ease of use for various users such as data analysts, engineers,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428860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BA00-FA9C-5C11-1559-2BF0CE8C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463"/>
            <a:ext cx="10972800" cy="1143000"/>
          </a:xfrm>
        </p:spPr>
        <p:txBody>
          <a:bodyPr/>
          <a:lstStyle/>
          <a:p>
            <a:r>
              <a:rPr lang="en-US" dirty="0"/>
              <a:t>How snowflake is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D705-2A4E-C34F-534B-F028240D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6526924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Zero Management</a:t>
            </a:r>
          </a:p>
          <a:p>
            <a:pPr lvl="1"/>
            <a:r>
              <a:rPr lang="en-US" dirty="0"/>
              <a:t>Load data and run queries</a:t>
            </a:r>
          </a:p>
          <a:p>
            <a:r>
              <a:rPr lang="en-US" dirty="0"/>
              <a:t>Data from various sources</a:t>
            </a:r>
          </a:p>
          <a:p>
            <a:pPr lvl="1"/>
            <a:r>
              <a:rPr lang="en-US" dirty="0"/>
              <a:t>Structured and semi-structured (JSON, XML,…)</a:t>
            </a:r>
          </a:p>
          <a:p>
            <a:pPr lvl="1"/>
            <a:r>
              <a:rPr lang="en-US" dirty="0"/>
              <a:t>Centralized storage of data, accessible by any user/app</a:t>
            </a:r>
          </a:p>
          <a:p>
            <a:r>
              <a:rPr lang="en-US" dirty="0"/>
              <a:t>Multiple diverse users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A0134-1BD5-E3F7-2094-E4D9D7FE3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784" y="574683"/>
            <a:ext cx="2032710" cy="2052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9E060-3663-E733-1F26-C508E0FB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215" y="2343056"/>
            <a:ext cx="2674852" cy="217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6D43C-00BE-0571-201B-EFCE54586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748" y="4727372"/>
            <a:ext cx="2796782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2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52DF-3A1C-D3DA-D1DD-D268078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0545-104F-1D6D-DB7C-944BB01E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snowflake</a:t>
            </a:r>
          </a:p>
          <a:p>
            <a:r>
              <a:rPr lang="en-US" dirty="0">
                <a:solidFill>
                  <a:schemeClr val="tx1"/>
                </a:solidFill>
              </a:rPr>
              <a:t>Architecture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Virtual Warehouses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Sharing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 and Compliance</a:t>
            </a:r>
          </a:p>
        </p:txBody>
      </p:sp>
    </p:spTree>
    <p:extLst>
      <p:ext uri="{BB962C8B-B14F-4D97-AF65-F5344CB8AC3E}">
        <p14:creationId xmlns:p14="http://schemas.microsoft.com/office/powerpoint/2010/main" val="41520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170B-B3BC-D6F0-ED52-E935EA9A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1424"/>
            <a:ext cx="10972800" cy="1143000"/>
          </a:xfrm>
        </p:spPr>
        <p:txBody>
          <a:bodyPr/>
          <a:lstStyle/>
          <a:p>
            <a:r>
              <a:rPr lang="en-US" dirty="0"/>
              <a:t>Where Snowflake fits in the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27218-62C9-1F34-F487-9822DF2E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5" y="1989083"/>
            <a:ext cx="5849895" cy="32923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C4640-924B-9C32-EAB2-A409FAC2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736" y="1989083"/>
            <a:ext cx="6066296" cy="32923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060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B37B-51D5-D2B3-9BDE-9675ABCE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975"/>
            <a:ext cx="10972800" cy="1143000"/>
          </a:xfrm>
        </p:spPr>
        <p:txBody>
          <a:bodyPr/>
          <a:lstStyle/>
          <a:p>
            <a:r>
              <a:rPr lang="en-US" dirty="0"/>
              <a:t>Snowflake architecture for data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AC0B-4DA5-950A-375E-C64838CB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1165"/>
            <a:ext cx="10972800" cy="853966"/>
          </a:xfrm>
        </p:spPr>
        <p:txBody>
          <a:bodyPr/>
          <a:lstStyle/>
          <a:p>
            <a:r>
              <a:rPr lang="en-US" dirty="0"/>
              <a:t>Multi-culture, shared data, in the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3DAD1-C41C-0DC6-7F71-CC758218F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40" y="1965435"/>
            <a:ext cx="10988387" cy="44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8A73-B512-131A-E89E-888DD643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7" y="332444"/>
            <a:ext cx="10972800" cy="1143000"/>
          </a:xfrm>
        </p:spPr>
        <p:txBody>
          <a:bodyPr/>
          <a:lstStyle/>
          <a:p>
            <a:r>
              <a:rPr lang="en-US" dirty="0"/>
              <a:t>Three tiered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10F7-EA67-D4B1-AA31-0258FA3C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3207"/>
            <a:ext cx="4803227" cy="3886200"/>
          </a:xfrm>
        </p:spPr>
        <p:txBody>
          <a:bodyPr>
            <a:normAutofit/>
          </a:bodyPr>
          <a:lstStyle/>
          <a:p>
            <a:r>
              <a:rPr lang="en-US" sz="3200" dirty="0"/>
              <a:t>Data storage layer</a:t>
            </a:r>
          </a:p>
          <a:p>
            <a:r>
              <a:rPr lang="en-US" sz="3200" dirty="0"/>
              <a:t>Compute Clusters (virtual warehouses)</a:t>
            </a:r>
          </a:p>
          <a:p>
            <a:r>
              <a:rPr lang="en-US" sz="3200" dirty="0"/>
              <a:t>Users and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9D2C1-A1ED-0D77-C761-A9870234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885" y="1182414"/>
            <a:ext cx="7183115" cy="3218793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BEF2A81-DF83-E481-FF7E-07956F0E72EE}"/>
              </a:ext>
            </a:extLst>
          </p:cNvPr>
          <p:cNvSpPr/>
          <p:nvPr/>
        </p:nvSpPr>
        <p:spPr>
          <a:xfrm>
            <a:off x="9196551" y="4839663"/>
            <a:ext cx="2995449" cy="1303283"/>
          </a:xfrm>
          <a:prstGeom prst="cloudCallout">
            <a:avLst>
              <a:gd name="adj1" fmla="val -39834"/>
              <a:gd name="adj2" fmla="val -1009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 based storage (AWS, Azure, </a:t>
            </a:r>
            <a:r>
              <a:rPr lang="en-US" sz="1600" dirty="0" err="1"/>
              <a:t>etc</a:t>
            </a:r>
            <a:r>
              <a:rPr lang="en-US" sz="1600" dirty="0"/>
              <a:t>);</a:t>
            </a:r>
          </a:p>
          <a:p>
            <a:pPr algn="ctr"/>
            <a:r>
              <a:rPr lang="en-US" sz="1600" dirty="0"/>
              <a:t>Columnar Database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0DCBC7AC-482A-9EA7-EB63-058314BF316F}"/>
              </a:ext>
            </a:extLst>
          </p:cNvPr>
          <p:cNvSpPr/>
          <p:nvPr/>
        </p:nvSpPr>
        <p:spPr>
          <a:xfrm>
            <a:off x="4975952" y="5251177"/>
            <a:ext cx="2995449" cy="1303283"/>
          </a:xfrm>
          <a:prstGeom prst="cloudCallout">
            <a:avLst>
              <a:gd name="adj1" fmla="val -13167"/>
              <a:gd name="adj2" fmla="val -1678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Separate data storage and compute, allowing independent scaling</a:t>
            </a:r>
          </a:p>
        </p:txBody>
      </p:sp>
    </p:spTree>
    <p:extLst>
      <p:ext uri="{BB962C8B-B14F-4D97-AF65-F5344CB8AC3E}">
        <p14:creationId xmlns:p14="http://schemas.microsoft.com/office/powerpoint/2010/main" val="318071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169A-54D1-709E-EE9B-5E40AE13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6830"/>
            <a:ext cx="10972800" cy="1143000"/>
          </a:xfrm>
        </p:spPr>
        <p:txBody>
          <a:bodyPr/>
          <a:lstStyle/>
          <a:p>
            <a:r>
              <a:rPr lang="en-US" dirty="0"/>
              <a:t>Storage and compute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6E07-65A7-8759-DD12-2208E37C0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85040"/>
            <a:ext cx="7147034" cy="5594131"/>
          </a:xfrm>
        </p:spPr>
        <p:txBody>
          <a:bodyPr>
            <a:normAutofit/>
          </a:bodyPr>
          <a:lstStyle/>
          <a:p>
            <a:r>
              <a:rPr lang="en-US" sz="3200" dirty="0"/>
              <a:t>Storage being separated from compute can grow without adding nodes</a:t>
            </a:r>
          </a:p>
          <a:p>
            <a:r>
              <a:rPr lang="en-US" sz="3200" dirty="0"/>
              <a:t>Resize compute instantly depending on business needs</a:t>
            </a:r>
          </a:p>
          <a:p>
            <a:r>
              <a:rPr lang="en-US" sz="3200" dirty="0"/>
              <a:t>Multiple clusters access data without contention</a:t>
            </a:r>
          </a:p>
          <a:p>
            <a:pPr lvl="1"/>
            <a:r>
              <a:rPr lang="en-US" sz="3200" dirty="0"/>
              <a:t>ETL, reporting, data science, applications run concurrently without performance impact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AFA81-37A1-D740-7FBA-A9111FCF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262" y="2300815"/>
            <a:ext cx="4512738" cy="225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0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1B37-8597-53E4-F566-2E772381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8362"/>
            <a:ext cx="10972800" cy="1143000"/>
          </a:xfrm>
        </p:spPr>
        <p:txBody>
          <a:bodyPr/>
          <a:lstStyle/>
          <a:p>
            <a:r>
              <a:rPr lang="en-US" dirty="0"/>
              <a:t>Global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912E-373D-F6A9-38AA-AE15AE830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5900"/>
            <a:ext cx="5559972" cy="3886200"/>
          </a:xfrm>
        </p:spPr>
        <p:txBody>
          <a:bodyPr>
            <a:normAutofit fontScale="92500"/>
          </a:bodyPr>
          <a:lstStyle/>
          <a:p>
            <a:r>
              <a:rPr lang="en-US" dirty="0"/>
              <a:t>Separate metadata from storage and compute</a:t>
            </a:r>
          </a:p>
          <a:p>
            <a:r>
              <a:rPr lang="en-US" dirty="0"/>
              <a:t>Full transactional consistency across entire system (ACID compliant)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9E940-0BDE-CCCB-0529-DE7E8C86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598" y="1622583"/>
            <a:ext cx="5557053" cy="37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0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52DF-3A1C-D3DA-D1DD-D268078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0545-104F-1D6D-DB7C-944BB01E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snowflake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</a:p>
          <a:p>
            <a:r>
              <a:rPr lang="en-US" dirty="0">
                <a:solidFill>
                  <a:schemeClr val="tx1"/>
                </a:solidFill>
              </a:rPr>
              <a:t>Virtual Warehouses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Sharing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 and Compliance</a:t>
            </a:r>
          </a:p>
        </p:txBody>
      </p:sp>
    </p:spTree>
    <p:extLst>
      <p:ext uri="{BB962C8B-B14F-4D97-AF65-F5344CB8AC3E}">
        <p14:creationId xmlns:p14="http://schemas.microsoft.com/office/powerpoint/2010/main" val="1820836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A238-C073-A9FD-AA8D-E70D119A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7EFD-34CA-3BC3-4C6F-9D03BF5BF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On-demand scalability/elasticity</a:t>
            </a:r>
          </a:p>
          <a:p>
            <a:pPr lvl="1"/>
            <a:r>
              <a:rPr lang="en-US" dirty="0"/>
              <a:t>Concurrent query processing</a:t>
            </a:r>
          </a:p>
          <a:p>
            <a:pPr lvl="1"/>
            <a:r>
              <a:rPr lang="en-US" dirty="0"/>
              <a:t>Customizability</a:t>
            </a:r>
          </a:p>
          <a:p>
            <a:pPr lvl="1"/>
            <a:r>
              <a:rPr lang="en-US" dirty="0"/>
              <a:t>Cost efficiency</a:t>
            </a:r>
          </a:p>
        </p:txBody>
      </p:sp>
    </p:spTree>
    <p:extLst>
      <p:ext uri="{BB962C8B-B14F-4D97-AF65-F5344CB8AC3E}">
        <p14:creationId xmlns:p14="http://schemas.microsoft.com/office/powerpoint/2010/main" val="74571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945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5569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Objectives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</a:t>
            </a:fld>
            <a:endParaRPr lang="en-US" sz="10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C0F840-6A23-E446-91E6-A1B488978391}"/>
              </a:ext>
            </a:extLst>
          </p:cNvPr>
          <p:cNvGrpSpPr/>
          <p:nvPr/>
        </p:nvGrpSpPr>
        <p:grpSpPr>
          <a:xfrm>
            <a:off x="517611" y="2822460"/>
            <a:ext cx="11156779" cy="2508379"/>
            <a:chOff x="507125" y="2822460"/>
            <a:chExt cx="11156779" cy="25083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1A4239-F818-4A8B-B313-689493078372}"/>
                </a:ext>
              </a:extLst>
            </p:cNvPr>
            <p:cNvSpPr/>
            <p:nvPr/>
          </p:nvSpPr>
          <p:spPr>
            <a:xfrm>
              <a:off x="3931969" y="2822460"/>
              <a:ext cx="7731935" cy="25083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2A7E"/>
              </a:solidFill>
            </a:ln>
          </p:spPr>
          <p:txBody>
            <a:bodyPr wrap="square" anchor="ctr" anchorCtr="0">
              <a:spAutoFit/>
            </a:bodyPr>
            <a:lstStyle/>
            <a:p>
              <a:pPr>
                <a:spcAft>
                  <a:spcPts val="1800"/>
                </a:spcAft>
                <a:buClr>
                  <a:srgbClr val="C00000"/>
                </a:buClr>
                <a:buSzPct val="110000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Introduction to Snowflake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Progress on Final Projects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Quick intro to Snowflake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Questions and discussion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8E805C-6A40-4C75-A189-316100BC4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25" y="3075620"/>
              <a:ext cx="3026730" cy="2002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4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4087-5A5C-AC07-36AA-0F262A1F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4580"/>
            <a:ext cx="10972800" cy="1143000"/>
          </a:xfrm>
        </p:spPr>
        <p:txBody>
          <a:bodyPr/>
          <a:lstStyle/>
          <a:p>
            <a:r>
              <a:rPr lang="en-US" dirty="0"/>
              <a:t>Scaling/Elasticity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5F0A-C186-FEBE-96A5-C533A0FB6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15720"/>
            <a:ext cx="4897120" cy="4332680"/>
          </a:xfrm>
        </p:spPr>
        <p:txBody>
          <a:bodyPr/>
          <a:lstStyle/>
          <a:p>
            <a:r>
              <a:rPr lang="en-US" dirty="0"/>
              <a:t>Auto-suspend, auto resume</a:t>
            </a:r>
          </a:p>
          <a:p>
            <a:r>
              <a:rPr lang="en-US" dirty="0"/>
              <a:t>Resource increase/decrease based on query loads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91855-FE57-CF5E-DFFB-1D4C1BED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122" y="1915720"/>
            <a:ext cx="589098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7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3DE9-F6EB-BCBA-AFBB-DB982E8A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F837-9F0D-4123-AC69-8B1EFC14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Black Friday sales approaching…</a:t>
            </a:r>
          </a:p>
          <a:p>
            <a:pPr lvl="1"/>
            <a:r>
              <a:rPr lang="en-US" dirty="0"/>
              <a:t>Traditional approach? Manually provision additional resources well in advance</a:t>
            </a:r>
          </a:p>
          <a:p>
            <a:pPr lvl="1"/>
            <a:r>
              <a:rPr lang="en-US" dirty="0"/>
              <a:t>Will get wasted while the surge has not yet hit</a:t>
            </a:r>
          </a:p>
          <a:p>
            <a:pPr lvl="1"/>
            <a:r>
              <a:rPr lang="en-US" dirty="0"/>
              <a:t>Snowflake Virtual Warehouse? As customers flood the website, Snowflake detects the load and automatically allocated more resources</a:t>
            </a:r>
          </a:p>
          <a:p>
            <a:pPr lvl="1"/>
            <a:r>
              <a:rPr lang="en-US" dirty="0"/>
              <a:t>The e-commerce platform does not need to worry about resource management</a:t>
            </a:r>
          </a:p>
          <a:p>
            <a:pPr lvl="1"/>
            <a:r>
              <a:rPr lang="en-US" dirty="0"/>
              <a:t>Snowflake’s elasticity ensures that the platform can process sales, track inventory, and perform real-time analysis without delays</a:t>
            </a:r>
          </a:p>
          <a:p>
            <a:pPr lvl="1"/>
            <a:r>
              <a:rPr lang="en-US" dirty="0"/>
              <a:t>As the demand subsides, resources are automatically released</a:t>
            </a:r>
          </a:p>
          <a:p>
            <a:pPr lvl="1"/>
            <a:r>
              <a:rPr lang="en-US" dirty="0"/>
              <a:t>Cost effective to the e-commerce platform</a:t>
            </a:r>
          </a:p>
        </p:txBody>
      </p:sp>
    </p:spTree>
    <p:extLst>
      <p:ext uri="{BB962C8B-B14F-4D97-AF65-F5344CB8AC3E}">
        <p14:creationId xmlns:p14="http://schemas.microsoft.com/office/powerpoint/2010/main" val="1607708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52DF-3A1C-D3DA-D1DD-D268078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0545-104F-1D6D-DB7C-944BB01E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snowflake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Virtual Warehouses</a:t>
            </a:r>
          </a:p>
          <a:p>
            <a:r>
              <a:rPr lang="en-US" dirty="0">
                <a:solidFill>
                  <a:schemeClr val="tx1"/>
                </a:solidFill>
              </a:rPr>
              <a:t>Data Sharing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 and Compliance</a:t>
            </a:r>
          </a:p>
        </p:txBody>
      </p:sp>
    </p:spTree>
    <p:extLst>
      <p:ext uri="{BB962C8B-B14F-4D97-AF65-F5344CB8AC3E}">
        <p14:creationId xmlns:p14="http://schemas.microsoft.com/office/powerpoint/2010/main" val="213730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274E-DC45-FF41-9FDF-C6DA3A08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BFAE-7259-F6B6-84CD-133DE4BF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Snowflake allows data sharing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Granular</a:t>
            </a:r>
          </a:p>
          <a:p>
            <a:pPr lvl="1"/>
            <a:r>
              <a:rPr lang="en-US" dirty="0"/>
              <a:t>Real-Time Data Access</a:t>
            </a:r>
          </a:p>
          <a:p>
            <a:pPr lvl="1"/>
            <a:r>
              <a:rPr lang="en-US" dirty="0"/>
              <a:t>Zero Data Movement</a:t>
            </a:r>
          </a:p>
        </p:txBody>
      </p:sp>
    </p:spTree>
    <p:extLst>
      <p:ext uri="{BB962C8B-B14F-4D97-AF65-F5344CB8AC3E}">
        <p14:creationId xmlns:p14="http://schemas.microsoft.com/office/powerpoint/2010/main" val="116576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93D6-1251-EA35-E0EB-D007E4D5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F772-019A-2E48-ECB7-87CBE447B5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Secure Data Sharing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Access Control</a:t>
            </a:r>
          </a:p>
          <a:p>
            <a:pPr lvl="1"/>
            <a:r>
              <a:rPr lang="en-US" dirty="0"/>
              <a:t>Authentication</a:t>
            </a:r>
          </a:p>
          <a:p>
            <a:r>
              <a:rPr lang="en-US" dirty="0"/>
              <a:t>Granular Control</a:t>
            </a:r>
          </a:p>
          <a:p>
            <a:pPr lvl="1"/>
            <a:r>
              <a:rPr lang="en-US" dirty="0"/>
              <a:t>Precise access to data, tables, or views</a:t>
            </a:r>
          </a:p>
          <a:p>
            <a:pPr lvl="1"/>
            <a:r>
              <a:rPr lang="en-US" dirty="0"/>
              <a:t>Type of access (R, W,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C46D5-82B2-BF8C-313D-1C158FEF7D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Real Time</a:t>
            </a:r>
          </a:p>
          <a:p>
            <a:pPr lvl="1"/>
            <a:r>
              <a:rPr lang="en-US" dirty="0"/>
              <a:t>Changes to source data are instantly reflected in shared data</a:t>
            </a:r>
          </a:p>
          <a:p>
            <a:r>
              <a:rPr lang="en-US" dirty="0"/>
              <a:t>Zero Data Movement</a:t>
            </a:r>
          </a:p>
          <a:p>
            <a:pPr lvl="1"/>
            <a:r>
              <a:rPr lang="en-US" dirty="0"/>
              <a:t>No data moves between accounts</a:t>
            </a:r>
          </a:p>
          <a:p>
            <a:pPr lvl="1"/>
            <a:r>
              <a:rPr lang="en-US" dirty="0"/>
              <a:t>Sharing through metadata, reducing data redundancy and storage costs</a:t>
            </a:r>
          </a:p>
        </p:txBody>
      </p:sp>
    </p:spTree>
    <p:extLst>
      <p:ext uri="{BB962C8B-B14F-4D97-AF65-F5344CB8AC3E}">
        <p14:creationId xmlns:p14="http://schemas.microsoft.com/office/powerpoint/2010/main" val="3787112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52DF-3A1C-D3DA-D1DD-D268078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0545-104F-1D6D-DB7C-944BB01E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snowflake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Virtual Warehouses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Sharing</a:t>
            </a:r>
          </a:p>
          <a:p>
            <a:r>
              <a:rPr lang="en-US" dirty="0">
                <a:solidFill>
                  <a:schemeClr val="tx1"/>
                </a:solidFill>
              </a:rPr>
              <a:t>Security and Compliance</a:t>
            </a:r>
          </a:p>
        </p:txBody>
      </p:sp>
    </p:spTree>
    <p:extLst>
      <p:ext uri="{BB962C8B-B14F-4D97-AF65-F5344CB8AC3E}">
        <p14:creationId xmlns:p14="http://schemas.microsoft.com/office/powerpoint/2010/main" val="2143905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DD61-FB82-9002-3170-CC4B1DF9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in Snowflake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C8A8-F827-26F6-9E93-DD55EF575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Protection of data and compliance with industry standards</a:t>
            </a:r>
          </a:p>
          <a:p>
            <a:pPr lvl="1"/>
            <a:r>
              <a:rPr lang="en-US" dirty="0"/>
              <a:t>Data encryption at rest and in transit</a:t>
            </a:r>
          </a:p>
          <a:p>
            <a:pPr lvl="1"/>
            <a:r>
              <a:rPr lang="en-US" dirty="0"/>
              <a:t>Role-based access control</a:t>
            </a:r>
          </a:p>
          <a:p>
            <a:pPr lvl="1"/>
            <a:r>
              <a:rPr lang="en-US" dirty="0"/>
              <a:t>Multi-factor authentication</a:t>
            </a:r>
          </a:p>
          <a:p>
            <a:pPr lvl="1"/>
            <a:r>
              <a:rPr lang="en-US" dirty="0"/>
              <a:t>Audit trail and monitoring</a:t>
            </a:r>
          </a:p>
          <a:p>
            <a:pPr lvl="1"/>
            <a:r>
              <a:rPr lang="en-US" dirty="0"/>
              <a:t>Data masking and redaction</a:t>
            </a:r>
          </a:p>
        </p:txBody>
      </p:sp>
    </p:spTree>
    <p:extLst>
      <p:ext uri="{BB962C8B-B14F-4D97-AF65-F5344CB8AC3E}">
        <p14:creationId xmlns:p14="http://schemas.microsoft.com/office/powerpoint/2010/main" val="3270256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34F8-3BA4-AC99-7025-1993EBDD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 in Snowflake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EDA1-E5DA-3B74-B352-5F5FCA35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Commitment to data governance and integrity</a:t>
            </a:r>
          </a:p>
          <a:p>
            <a:pPr lvl="1"/>
            <a:r>
              <a:rPr lang="en-US" dirty="0"/>
              <a:t>SOC2 Type II </a:t>
            </a:r>
            <a:r>
              <a:rPr lang="en-US" sz="1500" dirty="0"/>
              <a:t>(compliance standards on Security, Availability, Processing integrity, Confidentiality, Privacy)</a:t>
            </a:r>
          </a:p>
          <a:p>
            <a:pPr lvl="1"/>
            <a:r>
              <a:rPr lang="en-US" dirty="0"/>
              <a:t>Finance: PCI DSS </a:t>
            </a:r>
          </a:p>
          <a:p>
            <a:pPr lvl="1"/>
            <a:r>
              <a:rPr lang="en-US" dirty="0"/>
              <a:t>Healthcare: HIPAA</a:t>
            </a:r>
          </a:p>
          <a:p>
            <a:pPr lvl="1"/>
            <a:r>
              <a:rPr lang="en-US" dirty="0"/>
              <a:t>Data Protection: GDPR </a:t>
            </a:r>
            <a:r>
              <a:rPr lang="en-US" sz="1500" dirty="0"/>
              <a:t>(Comprehensive data protection regulation from the European Union)</a:t>
            </a:r>
          </a:p>
          <a:p>
            <a:pPr lvl="1"/>
            <a:r>
              <a:rPr lang="en-US" dirty="0"/>
              <a:t>FedRAMP </a:t>
            </a:r>
            <a:r>
              <a:rPr lang="en-US" sz="1500" dirty="0"/>
              <a:t>(US Govt-wide standardized security assessment)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68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368D-CF2E-4417-D715-BDC21BBB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this video for cool features of Snowflake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FF88-F52E-6C29-876E-021F0B3D8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Snowflake features video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https://www.bing.com/videos/riverview/relatedvideo?q=Demo+of+Snowflake+working&amp;mid=DB66E81C8506A0977467DB66E81C8506A0977467&amp;FORM=VIRE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02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855" y="518352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49078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Next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4079394" y="2536404"/>
            <a:ext cx="7731935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Topic Focus: MongoDB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Prereading: In Canvas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Files  Reading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buClr>
                <a:srgbClr val="C00000"/>
              </a:buClr>
              <a:buSzPct val="110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49163-6710-4B6C-8383-56B509407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1" y="3017525"/>
            <a:ext cx="3198556" cy="1794970"/>
          </a:xfrm>
          <a:prstGeom prst="rect">
            <a:avLst/>
          </a:prstGeom>
        </p:spPr>
      </p:pic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29</a:t>
            </a:fld>
            <a:endParaRPr lang="en-US" sz="10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0D36A-47D8-2196-4448-B117305CD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305" y="3754821"/>
            <a:ext cx="6828112" cy="1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5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begin …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ADDD1-82C6-4B00-9CEB-96CAA9FA3095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9808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conclude …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5BF37-5DFC-2C49-8103-1C2AA6EB5B31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301352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7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297202" y="2200490"/>
            <a:ext cx="11624440" cy="1785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 Status Update from each group representative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Status of Hadoop/MapReduce homework?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Kubernetes homework on Canvas. Can work in groups of 2 (maybe 3). Due date: Nov 5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Snowflake homework on Canvas. Can work in groups of 2 (maybe 3). Due date: Nov 17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</a:t>
            </a:fld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B7D31-28C4-B21A-6A68-79975BFE8BAC}"/>
              </a:ext>
            </a:extLst>
          </p:cNvPr>
          <p:cNvSpPr txBox="1"/>
          <p:nvPr/>
        </p:nvSpPr>
        <p:spPr>
          <a:xfrm>
            <a:off x="-433" y="514682"/>
            <a:ext cx="12219710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Housekeeping</a:t>
            </a:r>
          </a:p>
        </p:txBody>
      </p:sp>
    </p:spTree>
    <p:extLst>
      <p:ext uri="{BB962C8B-B14F-4D97-AF65-F5344CB8AC3E}">
        <p14:creationId xmlns:p14="http://schemas.microsoft.com/office/powerpoint/2010/main" val="18952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9377-31AE-7691-84FB-E38B30C8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39553-C820-70CC-D2CC-36C3AB531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Assignment 6: </a:t>
            </a:r>
          </a:p>
          <a:p>
            <a:pPr lvl="1"/>
            <a:r>
              <a:rPr lang="en-US" dirty="0"/>
              <a:t>Info: </a:t>
            </a:r>
            <a:r>
              <a:rPr lang="en-US" dirty="0">
                <a:hlinkClick r:id="rId2"/>
              </a:rPr>
              <a:t>https://www.snowflake.com/blog/learn-snowflake-with-free-hands-on-workshops/</a:t>
            </a:r>
            <a:endParaRPr lang="en-US" dirty="0"/>
          </a:p>
          <a:p>
            <a:pPr lvl="1"/>
            <a:r>
              <a:rPr lang="en-US" dirty="0"/>
              <a:t>Obtain the badge 1 and upload the screenshot as your homework: </a:t>
            </a:r>
            <a:r>
              <a:rPr lang="en-US" dirty="0">
                <a:hlinkClick r:id="rId3"/>
              </a:rPr>
              <a:t>https://learn.snowflake.com/en/courses/uni-essdww101/</a:t>
            </a:r>
            <a:endParaRPr lang="en-US" dirty="0"/>
          </a:p>
          <a:p>
            <a:pPr lvl="1"/>
            <a:r>
              <a:rPr lang="en-US" dirty="0"/>
              <a:t>It will take about 8 hours to finish. Plan accordingly.</a:t>
            </a:r>
          </a:p>
          <a:p>
            <a:pPr lvl="1"/>
            <a:r>
              <a:rPr lang="en-US" dirty="0"/>
              <a:t>Can work in groups of 2 or 3</a:t>
            </a:r>
          </a:p>
        </p:txBody>
      </p:sp>
    </p:spTree>
    <p:extLst>
      <p:ext uri="{BB962C8B-B14F-4D97-AF65-F5344CB8AC3E}">
        <p14:creationId xmlns:p14="http://schemas.microsoft.com/office/powerpoint/2010/main" val="302499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Snowflake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8B5AB-CBCC-31B4-2512-99623EE37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123" y="3604632"/>
            <a:ext cx="1531753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2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7AC8-5675-529C-E842-50E06A50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ED95-96A1-5B50-04B8-4B9FAE1E0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the fundamentals of the Snowflake Architecture</a:t>
            </a:r>
          </a:p>
          <a:p>
            <a:r>
              <a:rPr lang="en-US" dirty="0"/>
              <a:t>Explore the benefits of </a:t>
            </a:r>
            <a:r>
              <a:rPr lang="en-US" dirty="0" err="1"/>
              <a:t>clound</a:t>
            </a:r>
            <a:r>
              <a:rPr lang="en-US" dirty="0"/>
              <a:t>-based data warehousing</a:t>
            </a:r>
          </a:p>
          <a:p>
            <a:r>
              <a:rPr lang="en-US" dirty="0"/>
              <a:t>Learn how Snowflake can simplify data management and analytics</a:t>
            </a:r>
          </a:p>
        </p:txBody>
      </p:sp>
    </p:spTree>
    <p:extLst>
      <p:ext uri="{BB962C8B-B14F-4D97-AF65-F5344CB8AC3E}">
        <p14:creationId xmlns:p14="http://schemas.microsoft.com/office/powerpoint/2010/main" val="276776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52DF-3A1C-D3DA-D1DD-D268078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0545-104F-1D6D-DB7C-944BB01E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snowflake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Virtual Warehouses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Sharing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 and Compliance</a:t>
            </a:r>
          </a:p>
        </p:txBody>
      </p:sp>
    </p:spTree>
    <p:extLst>
      <p:ext uri="{BB962C8B-B14F-4D97-AF65-F5344CB8AC3E}">
        <p14:creationId xmlns:p14="http://schemas.microsoft.com/office/powerpoint/2010/main" val="272280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069C-18B1-AC8B-DBBF-76A066B0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snowflake?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194E-E930-3FE5-956C-6B57ABA7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Fully managed, scalable, and easy to use solution for storing and analyzing data that is entirely on a cloud data warehouse platform</a:t>
            </a:r>
          </a:p>
          <a:p>
            <a:r>
              <a:rPr lang="en-US" dirty="0"/>
              <a:t>Designed to handle large volumes of data and has high and quick scalability</a:t>
            </a:r>
          </a:p>
          <a:p>
            <a:r>
              <a:rPr lang="en-US" dirty="0"/>
              <a:t>Cloud-host agnostic (can run on various providers such as AWS, Azure,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46840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</TotalTime>
  <Words>968</Words>
  <Application>Microsoft Office PowerPoint</Application>
  <PresentationFormat>Widescreen</PresentationFormat>
  <Paragraphs>171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Bradley Hand ITC</vt:lpstr>
      <vt:lpstr>Calibri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Homework</vt:lpstr>
      <vt:lpstr>PowerPoint Presentation</vt:lpstr>
      <vt:lpstr>Key Objectives</vt:lpstr>
      <vt:lpstr>Agenda</vt:lpstr>
      <vt:lpstr>What is snowflake?</vt:lpstr>
      <vt:lpstr>Key Features</vt:lpstr>
      <vt:lpstr>How snowflake is different</vt:lpstr>
      <vt:lpstr>Agenda</vt:lpstr>
      <vt:lpstr>Where Snowflake fits in the flow</vt:lpstr>
      <vt:lpstr>Snowflake architecture for data warehousing</vt:lpstr>
      <vt:lpstr>Three tiered architecture</vt:lpstr>
      <vt:lpstr>Storage and compute separation</vt:lpstr>
      <vt:lpstr>Global services</vt:lpstr>
      <vt:lpstr>Agenda</vt:lpstr>
      <vt:lpstr>Virtual Warehouse</vt:lpstr>
      <vt:lpstr>Scaling/Elasticity</vt:lpstr>
      <vt:lpstr>Real life example…</vt:lpstr>
      <vt:lpstr>Agenda</vt:lpstr>
      <vt:lpstr>Data Sharing</vt:lpstr>
      <vt:lpstr>Data Sharing</vt:lpstr>
      <vt:lpstr>Agenda</vt:lpstr>
      <vt:lpstr>Security in Snowflake</vt:lpstr>
      <vt:lpstr>Compliance in Snowflake</vt:lpstr>
      <vt:lpstr>View this video for cool features of Snowflake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 Anand</dc:creator>
  <cp:lastModifiedBy>Prashant</cp:lastModifiedBy>
  <cp:revision>3</cp:revision>
  <dcterms:created xsi:type="dcterms:W3CDTF">2020-09-09T14:06:19Z</dcterms:created>
  <dcterms:modified xsi:type="dcterms:W3CDTF">2023-10-30T18:42:15Z</dcterms:modified>
</cp:coreProperties>
</file>