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1"/>
  </p:notesMasterIdLst>
  <p:sldIdLst>
    <p:sldId id="714" r:id="rId2"/>
    <p:sldId id="1413" r:id="rId3"/>
    <p:sldId id="1414" r:id="rId4"/>
    <p:sldId id="1415" r:id="rId5"/>
    <p:sldId id="1055" r:id="rId6"/>
    <p:sldId id="860" r:id="rId7"/>
    <p:sldId id="859" r:id="rId8"/>
    <p:sldId id="1043" r:id="rId9"/>
    <p:sldId id="1056" r:id="rId10"/>
    <p:sldId id="862" r:id="rId11"/>
    <p:sldId id="749" r:id="rId12"/>
    <p:sldId id="1057" r:id="rId13"/>
    <p:sldId id="863" r:id="rId14"/>
    <p:sldId id="1044" r:id="rId15"/>
    <p:sldId id="885" r:id="rId16"/>
    <p:sldId id="891" r:id="rId17"/>
    <p:sldId id="911" r:id="rId18"/>
    <p:sldId id="892" r:id="rId19"/>
    <p:sldId id="886" r:id="rId20"/>
    <p:sldId id="1418" r:id="rId21"/>
    <p:sldId id="895" r:id="rId22"/>
    <p:sldId id="894" r:id="rId23"/>
    <p:sldId id="896" r:id="rId24"/>
    <p:sldId id="897" r:id="rId25"/>
    <p:sldId id="899" r:id="rId26"/>
    <p:sldId id="900" r:id="rId27"/>
    <p:sldId id="901" r:id="rId28"/>
    <p:sldId id="902" r:id="rId29"/>
    <p:sldId id="904" r:id="rId30"/>
    <p:sldId id="905" r:id="rId31"/>
    <p:sldId id="1058" r:id="rId32"/>
    <p:sldId id="909" r:id="rId33"/>
    <p:sldId id="903" r:id="rId34"/>
    <p:sldId id="906" r:id="rId35"/>
    <p:sldId id="1045" r:id="rId36"/>
    <p:sldId id="1047" r:id="rId37"/>
    <p:sldId id="1048" r:id="rId38"/>
    <p:sldId id="1049" r:id="rId39"/>
    <p:sldId id="1050" r:id="rId40"/>
    <p:sldId id="861" r:id="rId41"/>
    <p:sldId id="910" r:id="rId42"/>
    <p:sldId id="916" r:id="rId43"/>
    <p:sldId id="917" r:id="rId44"/>
    <p:sldId id="1052" r:id="rId45"/>
    <p:sldId id="1051" r:id="rId46"/>
    <p:sldId id="1033" r:id="rId47"/>
    <p:sldId id="1417" r:id="rId48"/>
    <p:sldId id="1035" r:id="rId49"/>
    <p:sldId id="1046" r:id="rId50"/>
    <p:sldId id="864" r:id="rId51"/>
    <p:sldId id="865" r:id="rId52"/>
    <p:sldId id="866" r:id="rId53"/>
    <p:sldId id="868" r:id="rId54"/>
    <p:sldId id="869" r:id="rId55"/>
    <p:sldId id="870" r:id="rId56"/>
    <p:sldId id="871" r:id="rId57"/>
    <p:sldId id="872" r:id="rId58"/>
    <p:sldId id="873" r:id="rId59"/>
    <p:sldId id="874" r:id="rId60"/>
    <p:sldId id="875" r:id="rId61"/>
    <p:sldId id="876" r:id="rId62"/>
    <p:sldId id="877" r:id="rId63"/>
    <p:sldId id="878" r:id="rId64"/>
    <p:sldId id="879" r:id="rId65"/>
    <p:sldId id="880" r:id="rId66"/>
    <p:sldId id="881" r:id="rId67"/>
    <p:sldId id="882" r:id="rId68"/>
    <p:sldId id="883" r:id="rId69"/>
    <p:sldId id="88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99"/>
    <a:srgbClr val="FDFA7E"/>
    <a:srgbClr val="002A7E"/>
    <a:srgbClr val="CC9900"/>
    <a:srgbClr val="008000"/>
    <a:srgbClr val="800080"/>
    <a:srgbClr val="FFFF66"/>
    <a:srgbClr val="00CCFF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 autoAdjust="0"/>
    <p:restoredTop sz="94578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" userId="869b1b1115b5ad8c" providerId="LiveId" clId="{39CEE7BC-9817-443B-BFA6-8C126811D3A2}"/>
    <pc:docChg chg="custSel addSld delSld modSld sldOrd">
      <pc:chgData name="Prashant" userId="869b1b1115b5ad8c" providerId="LiveId" clId="{39CEE7BC-9817-443B-BFA6-8C126811D3A2}" dt="2023-08-16T03:47:41.811" v="357" actId="207"/>
      <pc:docMkLst>
        <pc:docMk/>
      </pc:docMkLst>
      <pc:sldChg chg="modSp mod">
        <pc:chgData name="Prashant" userId="869b1b1115b5ad8c" providerId="LiveId" clId="{39CEE7BC-9817-443B-BFA6-8C126811D3A2}" dt="2023-08-16T03:42:55.270" v="306" actId="207"/>
        <pc:sldMkLst>
          <pc:docMk/>
          <pc:sldMk cId="3890624668" sldId="861"/>
        </pc:sldMkLst>
        <pc:spChg chg="mod">
          <ac:chgData name="Prashant" userId="869b1b1115b5ad8c" providerId="LiveId" clId="{39CEE7BC-9817-443B-BFA6-8C126811D3A2}" dt="2023-08-16T03:42:55.270" v="306" actId="207"/>
          <ac:spMkLst>
            <pc:docMk/>
            <pc:sldMk cId="3890624668" sldId="861"/>
            <ac:spMk id="2" creationId="{00000000-0000-0000-0000-000000000000}"/>
          </ac:spMkLst>
        </pc:spChg>
      </pc:sldChg>
      <pc:sldChg chg="modSp mod">
        <pc:chgData name="Prashant" userId="869b1b1115b5ad8c" providerId="LiveId" clId="{39CEE7BC-9817-443B-BFA6-8C126811D3A2}" dt="2023-08-16T03:27:56.022" v="30" actId="207"/>
        <pc:sldMkLst>
          <pc:docMk/>
          <pc:sldMk cId="159463078" sldId="886"/>
        </pc:sldMkLst>
        <pc:spChg chg="mod">
          <ac:chgData name="Prashant" userId="869b1b1115b5ad8c" providerId="LiveId" clId="{39CEE7BC-9817-443B-BFA6-8C126811D3A2}" dt="2023-08-16T03:27:56.022" v="30" actId="207"/>
          <ac:spMkLst>
            <pc:docMk/>
            <pc:sldMk cId="159463078" sldId="886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27:56.022" v="30" actId="207"/>
          <ac:spMkLst>
            <pc:docMk/>
            <pc:sldMk cId="159463078" sldId="886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26:34.314" v="18" actId="242"/>
          <ac:spMkLst>
            <pc:docMk/>
            <pc:sldMk cId="159463078" sldId="886"/>
            <ac:spMk id="8" creationId="{4A2ED7B9-7BC0-0D4A-93DE-AAB3FEDCFB19}"/>
          </ac:spMkLst>
        </pc:spChg>
        <pc:spChg chg="mod">
          <ac:chgData name="Prashant" userId="869b1b1115b5ad8c" providerId="LiveId" clId="{39CEE7BC-9817-443B-BFA6-8C126811D3A2}" dt="2023-08-16T03:27:20.893" v="24" actId="1076"/>
          <ac:spMkLst>
            <pc:docMk/>
            <pc:sldMk cId="159463078" sldId="886"/>
            <ac:spMk id="17" creationId="{60563C07-5C82-884B-874B-B71C82FF61B0}"/>
          </ac:spMkLst>
        </pc:spChg>
        <pc:spChg chg="mod">
          <ac:chgData name="Prashant" userId="869b1b1115b5ad8c" providerId="LiveId" clId="{39CEE7BC-9817-443B-BFA6-8C126811D3A2}" dt="2023-08-16T03:27:11.702" v="22" actId="1076"/>
          <ac:spMkLst>
            <pc:docMk/>
            <pc:sldMk cId="159463078" sldId="886"/>
            <ac:spMk id="18" creationId="{3CCB472B-901F-CA4E-A540-974A8B364413}"/>
          </ac:spMkLst>
        </pc:spChg>
        <pc:spChg chg="mod">
          <ac:chgData name="Prashant" userId="869b1b1115b5ad8c" providerId="LiveId" clId="{39CEE7BC-9817-443B-BFA6-8C126811D3A2}" dt="2023-08-16T03:27:16.575" v="23" actId="1076"/>
          <ac:spMkLst>
            <pc:docMk/>
            <pc:sldMk cId="159463078" sldId="886"/>
            <ac:spMk id="19" creationId="{33B9ACAB-0074-E442-992D-BC60931FD9FF}"/>
          </ac:spMkLst>
        </pc:spChg>
        <pc:spChg chg="mod">
          <ac:chgData name="Prashant" userId="869b1b1115b5ad8c" providerId="LiveId" clId="{39CEE7BC-9817-443B-BFA6-8C126811D3A2}" dt="2023-08-16T03:27:39.546" v="27" actId="1076"/>
          <ac:spMkLst>
            <pc:docMk/>
            <pc:sldMk cId="159463078" sldId="886"/>
            <ac:spMk id="21" creationId="{94051F0C-1599-E643-A50D-F46C5C932560}"/>
          </ac:spMkLst>
        </pc:spChg>
        <pc:spChg chg="mod">
          <ac:chgData name="Prashant" userId="869b1b1115b5ad8c" providerId="LiveId" clId="{39CEE7BC-9817-443B-BFA6-8C126811D3A2}" dt="2023-08-16T03:27:39.546" v="27" actId="1076"/>
          <ac:spMkLst>
            <pc:docMk/>
            <pc:sldMk cId="159463078" sldId="886"/>
            <ac:spMk id="22" creationId="{63C17CCB-43BB-DC44-AD85-E890C3F597A2}"/>
          </ac:spMkLst>
        </pc:spChg>
        <pc:spChg chg="mod">
          <ac:chgData name="Prashant" userId="869b1b1115b5ad8c" providerId="LiveId" clId="{39CEE7BC-9817-443B-BFA6-8C126811D3A2}" dt="2023-08-16T03:27:39.546" v="27" actId="1076"/>
          <ac:spMkLst>
            <pc:docMk/>
            <pc:sldMk cId="159463078" sldId="886"/>
            <ac:spMk id="23" creationId="{280397E9-E312-BD43-9576-87AC9F221B87}"/>
          </ac:spMkLst>
        </pc:spChg>
        <pc:grpChg chg="mod">
          <ac:chgData name="Prashant" userId="869b1b1115b5ad8c" providerId="LiveId" clId="{39CEE7BC-9817-443B-BFA6-8C126811D3A2}" dt="2023-08-16T03:26:49.097" v="20" actId="1076"/>
          <ac:grpSpMkLst>
            <pc:docMk/>
            <pc:sldMk cId="159463078" sldId="886"/>
            <ac:grpSpMk id="7" creationId="{86667E66-AC24-694D-8F84-93214A564AC3}"/>
          </ac:grpSpMkLst>
        </pc:grpChg>
        <pc:grpChg chg="mod">
          <ac:chgData name="Prashant" userId="869b1b1115b5ad8c" providerId="LiveId" clId="{39CEE7BC-9817-443B-BFA6-8C126811D3A2}" dt="2023-08-16T03:27:03.143" v="21" actId="1076"/>
          <ac:grpSpMkLst>
            <pc:docMk/>
            <pc:sldMk cId="159463078" sldId="886"/>
            <ac:grpSpMk id="10" creationId="{6FEF9B8F-5B82-6B4C-BE15-79D962B1842B}"/>
          </ac:grpSpMkLst>
        </pc:grpChg>
        <pc:grpChg chg="mod">
          <ac:chgData name="Prashant" userId="869b1b1115b5ad8c" providerId="LiveId" clId="{39CEE7BC-9817-443B-BFA6-8C126811D3A2}" dt="2023-08-16T03:27:42.679" v="28" actId="1076"/>
          <ac:grpSpMkLst>
            <pc:docMk/>
            <pc:sldMk cId="159463078" sldId="886"/>
            <ac:grpSpMk id="13" creationId="{5D66C669-1295-B549-B098-B6F2FE656CFA}"/>
          </ac:grpSpMkLst>
        </pc:grpChg>
        <pc:cxnChg chg="mod">
          <ac:chgData name="Prashant" userId="869b1b1115b5ad8c" providerId="LiveId" clId="{39CEE7BC-9817-443B-BFA6-8C126811D3A2}" dt="2023-08-16T03:27:29.215" v="26" actId="14100"/>
          <ac:cxnSpMkLst>
            <pc:docMk/>
            <pc:sldMk cId="159463078" sldId="886"/>
            <ac:cxnSpMk id="16" creationId="{883B799C-632B-F24E-8E40-6FF27B8C4D99}"/>
          </ac:cxnSpMkLst>
        </pc:cxnChg>
      </pc:sldChg>
      <pc:sldChg chg="modSp mod">
        <pc:chgData name="Prashant" userId="869b1b1115b5ad8c" providerId="LiveId" clId="{39CEE7BC-9817-443B-BFA6-8C126811D3A2}" dt="2023-08-16T03:24:15.276" v="3" actId="207"/>
        <pc:sldMkLst>
          <pc:docMk/>
          <pc:sldMk cId="3927047234" sldId="891"/>
        </pc:sldMkLst>
        <pc:spChg chg="mod">
          <ac:chgData name="Prashant" userId="869b1b1115b5ad8c" providerId="LiveId" clId="{39CEE7BC-9817-443B-BFA6-8C126811D3A2}" dt="2023-08-16T03:24:09.608" v="2" actId="207"/>
          <ac:spMkLst>
            <pc:docMk/>
            <pc:sldMk cId="3927047234" sldId="891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24:09.608" v="2" actId="207"/>
          <ac:spMkLst>
            <pc:docMk/>
            <pc:sldMk cId="3927047234" sldId="891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24:15.276" v="3" actId="207"/>
          <ac:spMkLst>
            <pc:docMk/>
            <pc:sldMk cId="3927047234" sldId="891"/>
            <ac:spMk id="9" creationId="{13E8EA45-D537-AB46-A890-E49277A2545C}"/>
          </ac:spMkLst>
        </pc:spChg>
      </pc:sldChg>
      <pc:sldChg chg="modSp mod">
        <pc:chgData name="Prashant" userId="869b1b1115b5ad8c" providerId="LiveId" clId="{39CEE7BC-9817-443B-BFA6-8C126811D3A2}" dt="2023-08-16T03:30:33.846" v="43" actId="207"/>
        <pc:sldMkLst>
          <pc:docMk/>
          <pc:sldMk cId="3568840198" sldId="892"/>
        </pc:sldMkLst>
        <pc:spChg chg="mod">
          <ac:chgData name="Prashant" userId="869b1b1115b5ad8c" providerId="LiveId" clId="{39CEE7BC-9817-443B-BFA6-8C126811D3A2}" dt="2023-08-16T03:30:27.398" v="42" actId="207"/>
          <ac:spMkLst>
            <pc:docMk/>
            <pc:sldMk cId="3568840198" sldId="892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30:27.398" v="42" actId="207"/>
          <ac:spMkLst>
            <pc:docMk/>
            <pc:sldMk cId="3568840198" sldId="892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0:12.449" v="40" actId="14100"/>
          <ac:spMkLst>
            <pc:docMk/>
            <pc:sldMk cId="3568840198" sldId="892"/>
            <ac:spMk id="7" creationId="{EEE4B365-147F-4A51-B703-921DAD30E2F1}"/>
          </ac:spMkLst>
        </pc:spChg>
        <pc:spChg chg="mod">
          <ac:chgData name="Prashant" userId="869b1b1115b5ad8c" providerId="LiveId" clId="{39CEE7BC-9817-443B-BFA6-8C126811D3A2}" dt="2023-08-16T03:30:33.846" v="43" actId="207"/>
          <ac:spMkLst>
            <pc:docMk/>
            <pc:sldMk cId="3568840198" sldId="892"/>
            <ac:spMk id="9" creationId="{13E8EA45-D537-AB46-A890-E49277A2545C}"/>
          </ac:spMkLst>
        </pc:spChg>
      </pc:sldChg>
      <pc:sldChg chg="del">
        <pc:chgData name="Prashant" userId="869b1b1115b5ad8c" providerId="LiveId" clId="{39CEE7BC-9817-443B-BFA6-8C126811D3A2}" dt="2023-08-16T03:29:40.836" v="36" actId="47"/>
        <pc:sldMkLst>
          <pc:docMk/>
          <pc:sldMk cId="3030120124" sldId="893"/>
        </pc:sldMkLst>
      </pc:sldChg>
      <pc:sldChg chg="modSp mod">
        <pc:chgData name="Prashant" userId="869b1b1115b5ad8c" providerId="LiveId" clId="{39CEE7BC-9817-443B-BFA6-8C126811D3A2}" dt="2023-08-16T03:31:45.688" v="54" actId="207"/>
        <pc:sldMkLst>
          <pc:docMk/>
          <pc:sldMk cId="782078010" sldId="894"/>
        </pc:sldMkLst>
        <pc:spChg chg="mod">
          <ac:chgData name="Prashant" userId="869b1b1115b5ad8c" providerId="LiveId" clId="{39CEE7BC-9817-443B-BFA6-8C126811D3A2}" dt="2023-08-16T03:31:45.688" v="54" actId="207"/>
          <ac:spMkLst>
            <pc:docMk/>
            <pc:sldMk cId="782078010" sldId="894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31:45.688" v="54" actId="207"/>
          <ac:spMkLst>
            <pc:docMk/>
            <pc:sldMk cId="782078010" sldId="894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1:29.044" v="51" actId="1076"/>
          <ac:spMkLst>
            <pc:docMk/>
            <pc:sldMk cId="782078010" sldId="894"/>
            <ac:spMk id="7" creationId="{0958BBDF-1F6C-854A-B75F-AB3ED5501261}"/>
          </ac:spMkLst>
        </pc:spChg>
        <pc:spChg chg="mod">
          <ac:chgData name="Prashant" userId="869b1b1115b5ad8c" providerId="LiveId" clId="{39CEE7BC-9817-443B-BFA6-8C126811D3A2}" dt="2023-08-16T03:31:34.981" v="52" actId="207"/>
          <ac:spMkLst>
            <pc:docMk/>
            <pc:sldMk cId="782078010" sldId="894"/>
            <ac:spMk id="9" creationId="{13E8EA45-D537-AB46-A890-E49277A2545C}"/>
          </ac:spMkLst>
        </pc:spChg>
      </pc:sldChg>
      <pc:sldChg chg="modSp mod">
        <pc:chgData name="Prashant" userId="869b1b1115b5ad8c" providerId="LiveId" clId="{39CEE7BC-9817-443B-BFA6-8C126811D3A2}" dt="2023-08-16T03:31:14.061" v="50" actId="207"/>
        <pc:sldMkLst>
          <pc:docMk/>
          <pc:sldMk cId="3325771135" sldId="895"/>
        </pc:sldMkLst>
        <pc:spChg chg="mod">
          <ac:chgData name="Prashant" userId="869b1b1115b5ad8c" providerId="LiveId" clId="{39CEE7BC-9817-443B-BFA6-8C126811D3A2}" dt="2023-08-16T03:31:14.061" v="50" actId="207"/>
          <ac:spMkLst>
            <pc:docMk/>
            <pc:sldMk cId="3325771135" sldId="895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31:14.061" v="50" actId="207"/>
          <ac:spMkLst>
            <pc:docMk/>
            <pc:sldMk cId="3325771135" sldId="895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0:50.034" v="44" actId="1076"/>
          <ac:spMkLst>
            <pc:docMk/>
            <pc:sldMk cId="3325771135" sldId="895"/>
            <ac:spMk id="17" creationId="{60563C07-5C82-884B-874B-B71C82FF61B0}"/>
          </ac:spMkLst>
        </pc:spChg>
        <pc:spChg chg="mod">
          <ac:chgData name="Prashant" userId="869b1b1115b5ad8c" providerId="LiveId" clId="{39CEE7BC-9817-443B-BFA6-8C126811D3A2}" dt="2023-08-16T03:30:50.034" v="44" actId="1076"/>
          <ac:spMkLst>
            <pc:docMk/>
            <pc:sldMk cId="3325771135" sldId="895"/>
            <ac:spMk id="18" creationId="{3CCB472B-901F-CA4E-A540-974A8B364413}"/>
          </ac:spMkLst>
        </pc:spChg>
        <pc:spChg chg="mod">
          <ac:chgData name="Prashant" userId="869b1b1115b5ad8c" providerId="LiveId" clId="{39CEE7BC-9817-443B-BFA6-8C126811D3A2}" dt="2023-08-16T03:30:50.034" v="44" actId="1076"/>
          <ac:spMkLst>
            <pc:docMk/>
            <pc:sldMk cId="3325771135" sldId="895"/>
            <ac:spMk id="19" creationId="{33B9ACAB-0074-E442-992D-BC60931FD9FF}"/>
          </ac:spMkLst>
        </pc:spChg>
        <pc:spChg chg="mod">
          <ac:chgData name="Prashant" userId="869b1b1115b5ad8c" providerId="LiveId" clId="{39CEE7BC-9817-443B-BFA6-8C126811D3A2}" dt="2023-08-16T03:30:50.034" v="44" actId="1076"/>
          <ac:spMkLst>
            <pc:docMk/>
            <pc:sldMk cId="3325771135" sldId="895"/>
            <ac:spMk id="21" creationId="{94051F0C-1599-E643-A50D-F46C5C932560}"/>
          </ac:spMkLst>
        </pc:spChg>
        <pc:spChg chg="mod">
          <ac:chgData name="Prashant" userId="869b1b1115b5ad8c" providerId="LiveId" clId="{39CEE7BC-9817-443B-BFA6-8C126811D3A2}" dt="2023-08-16T03:30:50.034" v="44" actId="1076"/>
          <ac:spMkLst>
            <pc:docMk/>
            <pc:sldMk cId="3325771135" sldId="895"/>
            <ac:spMk id="22" creationId="{63C17CCB-43BB-DC44-AD85-E890C3F597A2}"/>
          </ac:spMkLst>
        </pc:spChg>
        <pc:spChg chg="mod">
          <ac:chgData name="Prashant" userId="869b1b1115b5ad8c" providerId="LiveId" clId="{39CEE7BC-9817-443B-BFA6-8C126811D3A2}" dt="2023-08-16T03:30:50.034" v="44" actId="1076"/>
          <ac:spMkLst>
            <pc:docMk/>
            <pc:sldMk cId="3325771135" sldId="895"/>
            <ac:spMk id="23" creationId="{280397E9-E312-BD43-9576-87AC9F221B87}"/>
          </ac:spMkLst>
        </pc:spChg>
        <pc:grpChg chg="mod">
          <ac:chgData name="Prashant" userId="869b1b1115b5ad8c" providerId="LiveId" clId="{39CEE7BC-9817-443B-BFA6-8C126811D3A2}" dt="2023-08-16T03:30:50.034" v="44" actId="1076"/>
          <ac:grpSpMkLst>
            <pc:docMk/>
            <pc:sldMk cId="3325771135" sldId="895"/>
            <ac:grpSpMk id="10" creationId="{6FEF9B8F-5B82-6B4C-BE15-79D962B1842B}"/>
          </ac:grpSpMkLst>
        </pc:grpChg>
        <pc:cxnChg chg="mod">
          <ac:chgData name="Prashant" userId="869b1b1115b5ad8c" providerId="LiveId" clId="{39CEE7BC-9817-443B-BFA6-8C126811D3A2}" dt="2023-08-16T03:30:50.034" v="44" actId="1076"/>
          <ac:cxnSpMkLst>
            <pc:docMk/>
            <pc:sldMk cId="3325771135" sldId="895"/>
            <ac:cxnSpMk id="16" creationId="{883B799C-632B-F24E-8E40-6FF27B8C4D99}"/>
          </ac:cxnSpMkLst>
        </pc:cxnChg>
        <pc:cxnChg chg="mod">
          <ac:chgData name="Prashant" userId="869b1b1115b5ad8c" providerId="LiveId" clId="{39CEE7BC-9817-443B-BFA6-8C126811D3A2}" dt="2023-08-16T03:30:50.034" v="44" actId="1076"/>
          <ac:cxnSpMkLst>
            <pc:docMk/>
            <pc:sldMk cId="3325771135" sldId="895"/>
            <ac:cxnSpMk id="20" creationId="{61D58D87-2EC0-244D-B57B-43DB2FB2A5D7}"/>
          </ac:cxnSpMkLst>
        </pc:cxnChg>
      </pc:sldChg>
      <pc:sldChg chg="modSp mod">
        <pc:chgData name="Prashant" userId="869b1b1115b5ad8c" providerId="LiveId" clId="{39CEE7BC-9817-443B-BFA6-8C126811D3A2}" dt="2023-08-16T03:32:19.943" v="59" actId="207"/>
        <pc:sldMkLst>
          <pc:docMk/>
          <pc:sldMk cId="4034754356" sldId="896"/>
        </pc:sldMkLst>
        <pc:spChg chg="mod">
          <ac:chgData name="Prashant" userId="869b1b1115b5ad8c" providerId="LiveId" clId="{39CEE7BC-9817-443B-BFA6-8C126811D3A2}" dt="2023-08-16T03:32:15.570" v="58" actId="207"/>
          <ac:spMkLst>
            <pc:docMk/>
            <pc:sldMk cId="4034754356" sldId="896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32:15.570" v="58" actId="207"/>
          <ac:spMkLst>
            <pc:docMk/>
            <pc:sldMk cId="4034754356" sldId="896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1:59.418" v="55" actId="1076"/>
          <ac:spMkLst>
            <pc:docMk/>
            <pc:sldMk cId="4034754356" sldId="896"/>
            <ac:spMk id="7" creationId="{9A8CBC7A-AD73-4B45-9F74-1237741E8EE0}"/>
          </ac:spMkLst>
        </pc:spChg>
        <pc:spChg chg="mod">
          <ac:chgData name="Prashant" userId="869b1b1115b5ad8c" providerId="LiveId" clId="{39CEE7BC-9817-443B-BFA6-8C126811D3A2}" dt="2023-08-16T03:32:19.943" v="59" actId="207"/>
          <ac:spMkLst>
            <pc:docMk/>
            <pc:sldMk cId="4034754356" sldId="896"/>
            <ac:spMk id="9" creationId="{13E8EA45-D537-AB46-A890-E49277A2545C}"/>
          </ac:spMkLst>
        </pc:spChg>
      </pc:sldChg>
      <pc:sldChg chg="delSp modSp mod">
        <pc:chgData name="Prashant" userId="869b1b1115b5ad8c" providerId="LiveId" clId="{39CEE7BC-9817-443B-BFA6-8C126811D3A2}" dt="2023-08-16T03:33:09.958" v="73" actId="1076"/>
        <pc:sldMkLst>
          <pc:docMk/>
          <pc:sldMk cId="4078173777" sldId="897"/>
        </pc:sldMkLst>
        <pc:spChg chg="mod">
          <ac:chgData name="Prashant" userId="869b1b1115b5ad8c" providerId="LiveId" clId="{39CEE7BC-9817-443B-BFA6-8C126811D3A2}" dt="2023-08-16T03:33:03.764" v="72" actId="403"/>
          <ac:spMkLst>
            <pc:docMk/>
            <pc:sldMk cId="4078173777" sldId="897"/>
            <ac:spMk id="2" creationId="{00000000-0000-0000-0000-000000000000}"/>
          </ac:spMkLst>
        </pc:spChg>
        <pc:spChg chg="del mod">
          <ac:chgData name="Prashant" userId="869b1b1115b5ad8c" providerId="LiveId" clId="{39CEE7BC-9817-443B-BFA6-8C126811D3A2}" dt="2023-08-16T03:32:53.715" v="65" actId="478"/>
          <ac:spMkLst>
            <pc:docMk/>
            <pc:sldMk cId="4078173777" sldId="897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3:09.958" v="73" actId="1076"/>
          <ac:spMkLst>
            <pc:docMk/>
            <pc:sldMk cId="4078173777" sldId="897"/>
            <ac:spMk id="9" creationId="{13E8EA45-D537-AB46-A890-E49277A2545C}"/>
          </ac:spMkLst>
        </pc:spChg>
      </pc:sldChg>
      <pc:sldChg chg="delSp modSp mod">
        <pc:chgData name="Prashant" userId="869b1b1115b5ad8c" providerId="LiveId" clId="{39CEE7BC-9817-443B-BFA6-8C126811D3A2}" dt="2023-08-16T03:34:40.145" v="106" actId="207"/>
        <pc:sldMkLst>
          <pc:docMk/>
          <pc:sldMk cId="1949527444" sldId="899"/>
        </pc:sldMkLst>
        <pc:spChg chg="mod">
          <ac:chgData name="Prashant" userId="869b1b1115b5ad8c" providerId="LiveId" clId="{39CEE7BC-9817-443B-BFA6-8C126811D3A2}" dt="2023-08-16T03:33:53.914" v="88" actId="403"/>
          <ac:spMkLst>
            <pc:docMk/>
            <pc:sldMk cId="1949527444" sldId="899"/>
            <ac:spMk id="2" creationId="{00000000-0000-0000-0000-000000000000}"/>
          </ac:spMkLst>
        </pc:spChg>
        <pc:spChg chg="del mod">
          <ac:chgData name="Prashant" userId="869b1b1115b5ad8c" providerId="LiveId" clId="{39CEE7BC-9817-443B-BFA6-8C126811D3A2}" dt="2023-08-16T03:33:47.494" v="80" actId="478"/>
          <ac:spMkLst>
            <pc:docMk/>
            <pc:sldMk cId="1949527444" sldId="899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3:15.930" v="74" actId="1076"/>
          <ac:spMkLst>
            <pc:docMk/>
            <pc:sldMk cId="1949527444" sldId="899"/>
            <ac:spMk id="7" creationId="{0FB758F6-740A-4D4B-9DF0-50AA22B8361E}"/>
          </ac:spMkLst>
        </pc:spChg>
        <pc:spChg chg="mod">
          <ac:chgData name="Prashant" userId="869b1b1115b5ad8c" providerId="LiveId" clId="{39CEE7BC-9817-443B-BFA6-8C126811D3A2}" dt="2023-08-16T03:34:40.145" v="106" actId="207"/>
          <ac:spMkLst>
            <pc:docMk/>
            <pc:sldMk cId="1949527444" sldId="899"/>
            <ac:spMk id="9" creationId="{13E8EA45-D537-AB46-A890-E49277A2545C}"/>
          </ac:spMkLst>
        </pc:spChg>
      </pc:sldChg>
      <pc:sldChg chg="modSp mod">
        <pc:chgData name="Prashant" userId="869b1b1115b5ad8c" providerId="LiveId" clId="{39CEE7BC-9817-443B-BFA6-8C126811D3A2}" dt="2023-08-16T03:34:25.953" v="105" actId="207"/>
        <pc:sldMkLst>
          <pc:docMk/>
          <pc:sldMk cId="2041000835" sldId="900"/>
        </pc:sldMkLst>
        <pc:spChg chg="mod">
          <ac:chgData name="Prashant" userId="869b1b1115b5ad8c" providerId="LiveId" clId="{39CEE7BC-9817-443B-BFA6-8C126811D3A2}" dt="2023-08-16T03:34:25.953" v="105" actId="207"/>
          <ac:spMkLst>
            <pc:docMk/>
            <pc:sldMk cId="2041000835" sldId="900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34:25.953" v="105" actId="207"/>
          <ac:spMkLst>
            <pc:docMk/>
            <pc:sldMk cId="2041000835" sldId="900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4:06.599" v="90" actId="1076"/>
          <ac:spMkLst>
            <pc:docMk/>
            <pc:sldMk cId="2041000835" sldId="900"/>
            <ac:spMk id="7" creationId="{DD9D3C97-5AA7-7A45-8D04-82C1B69BBDF3}"/>
          </ac:spMkLst>
        </pc:spChg>
        <pc:spChg chg="mod">
          <ac:chgData name="Prashant" userId="869b1b1115b5ad8c" providerId="LiveId" clId="{39CEE7BC-9817-443B-BFA6-8C126811D3A2}" dt="2023-08-16T03:34:10.621" v="91" actId="207"/>
          <ac:spMkLst>
            <pc:docMk/>
            <pc:sldMk cId="2041000835" sldId="900"/>
            <ac:spMk id="9" creationId="{13E8EA45-D537-AB46-A890-E49277A2545C}"/>
          </ac:spMkLst>
        </pc:spChg>
      </pc:sldChg>
      <pc:sldChg chg="delSp modSp mod">
        <pc:chgData name="Prashant" userId="869b1b1115b5ad8c" providerId="LiveId" clId="{39CEE7BC-9817-443B-BFA6-8C126811D3A2}" dt="2023-08-16T03:35:40.698" v="123" actId="404"/>
        <pc:sldMkLst>
          <pc:docMk/>
          <pc:sldMk cId="163008174" sldId="901"/>
        </pc:sldMkLst>
        <pc:spChg chg="mod">
          <ac:chgData name="Prashant" userId="869b1b1115b5ad8c" providerId="LiveId" clId="{39CEE7BC-9817-443B-BFA6-8C126811D3A2}" dt="2023-08-16T03:35:40.698" v="123" actId="404"/>
          <ac:spMkLst>
            <pc:docMk/>
            <pc:sldMk cId="163008174" sldId="901"/>
            <ac:spMk id="2" creationId="{00000000-0000-0000-0000-000000000000}"/>
          </ac:spMkLst>
        </pc:spChg>
        <pc:spChg chg="del mod">
          <ac:chgData name="Prashant" userId="869b1b1115b5ad8c" providerId="LiveId" clId="{39CEE7BC-9817-443B-BFA6-8C126811D3A2}" dt="2023-08-16T03:35:30.043" v="114" actId="478"/>
          <ac:spMkLst>
            <pc:docMk/>
            <pc:sldMk cId="163008174" sldId="901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5:10.234" v="111" actId="1076"/>
          <ac:spMkLst>
            <pc:docMk/>
            <pc:sldMk cId="163008174" sldId="901"/>
            <ac:spMk id="9" creationId="{13E8EA45-D537-AB46-A890-E49277A2545C}"/>
          </ac:spMkLst>
        </pc:spChg>
      </pc:sldChg>
      <pc:sldChg chg="delSp modSp mod">
        <pc:chgData name="Prashant" userId="869b1b1115b5ad8c" providerId="LiveId" clId="{39CEE7BC-9817-443B-BFA6-8C126811D3A2}" dt="2023-08-16T03:36:20.708" v="139" actId="404"/>
        <pc:sldMkLst>
          <pc:docMk/>
          <pc:sldMk cId="2863821046" sldId="902"/>
        </pc:sldMkLst>
        <pc:spChg chg="mod">
          <ac:chgData name="Prashant" userId="869b1b1115b5ad8c" providerId="LiveId" clId="{39CEE7BC-9817-443B-BFA6-8C126811D3A2}" dt="2023-08-16T03:36:20.708" v="139" actId="404"/>
          <ac:spMkLst>
            <pc:docMk/>
            <pc:sldMk cId="2863821046" sldId="902"/>
            <ac:spMk id="2" creationId="{00000000-0000-0000-0000-000000000000}"/>
          </ac:spMkLst>
        </pc:spChg>
        <pc:spChg chg="del mod">
          <ac:chgData name="Prashant" userId="869b1b1115b5ad8c" providerId="LiveId" clId="{39CEE7BC-9817-443B-BFA6-8C126811D3A2}" dt="2023-08-16T03:36:12.133" v="128" actId="478"/>
          <ac:spMkLst>
            <pc:docMk/>
            <pc:sldMk cId="2863821046" sldId="902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5:50.793" v="124" actId="1076"/>
          <ac:spMkLst>
            <pc:docMk/>
            <pc:sldMk cId="2863821046" sldId="902"/>
            <ac:spMk id="9" creationId="{13E8EA45-D537-AB46-A890-E49277A2545C}"/>
          </ac:spMkLst>
        </pc:spChg>
      </pc:sldChg>
      <pc:sldChg chg="modSp mod">
        <pc:chgData name="Prashant" userId="869b1b1115b5ad8c" providerId="LiveId" clId="{39CEE7BC-9817-443B-BFA6-8C126811D3A2}" dt="2023-08-16T03:38:48.394" v="204" actId="207"/>
        <pc:sldMkLst>
          <pc:docMk/>
          <pc:sldMk cId="433891094" sldId="903"/>
        </pc:sldMkLst>
        <pc:spChg chg="mod">
          <ac:chgData name="Prashant" userId="869b1b1115b5ad8c" providerId="LiveId" clId="{39CEE7BC-9817-443B-BFA6-8C126811D3A2}" dt="2023-08-16T03:38:48.394" v="204" actId="207"/>
          <ac:spMkLst>
            <pc:docMk/>
            <pc:sldMk cId="433891094" sldId="903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8:48.394" v="204" actId="207"/>
          <ac:spMkLst>
            <pc:docMk/>
            <pc:sldMk cId="433891094" sldId="903"/>
            <ac:spMk id="8" creationId="{00000000-0000-0000-0000-000000000000}"/>
          </ac:spMkLst>
        </pc:spChg>
      </pc:sldChg>
      <pc:sldChg chg="delSp modSp mod">
        <pc:chgData name="Prashant" userId="869b1b1115b5ad8c" providerId="LiveId" clId="{39CEE7BC-9817-443B-BFA6-8C126811D3A2}" dt="2023-08-16T03:36:53.952" v="170" actId="403"/>
        <pc:sldMkLst>
          <pc:docMk/>
          <pc:sldMk cId="2396206355" sldId="904"/>
        </pc:sldMkLst>
        <pc:spChg chg="mod">
          <ac:chgData name="Prashant" userId="869b1b1115b5ad8c" providerId="LiveId" clId="{39CEE7BC-9817-443B-BFA6-8C126811D3A2}" dt="2023-08-16T03:36:53.952" v="170" actId="403"/>
          <ac:spMkLst>
            <pc:docMk/>
            <pc:sldMk cId="2396206355" sldId="904"/>
            <ac:spMk id="2" creationId="{00000000-0000-0000-0000-000000000000}"/>
          </ac:spMkLst>
        </pc:spChg>
        <pc:spChg chg="del mod">
          <ac:chgData name="Prashant" userId="869b1b1115b5ad8c" providerId="LiveId" clId="{39CEE7BC-9817-443B-BFA6-8C126811D3A2}" dt="2023-08-16T03:36:47.782" v="163" actId="478"/>
          <ac:spMkLst>
            <pc:docMk/>
            <pc:sldMk cId="2396206355" sldId="904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6:28.389" v="140" actId="1076"/>
          <ac:spMkLst>
            <pc:docMk/>
            <pc:sldMk cId="2396206355" sldId="904"/>
            <ac:spMk id="9" creationId="{13E8EA45-D537-AB46-A890-E49277A2545C}"/>
          </ac:spMkLst>
        </pc:spChg>
      </pc:sldChg>
      <pc:sldChg chg="modSp mod">
        <pc:chgData name="Prashant" userId="869b1b1115b5ad8c" providerId="LiveId" clId="{39CEE7BC-9817-443B-BFA6-8C126811D3A2}" dt="2023-08-16T03:35:00.234" v="110" actId="207"/>
        <pc:sldMkLst>
          <pc:docMk/>
          <pc:sldMk cId="3766145543" sldId="905"/>
        </pc:sldMkLst>
        <pc:spChg chg="mod">
          <ac:chgData name="Prashant" userId="869b1b1115b5ad8c" providerId="LiveId" clId="{39CEE7BC-9817-443B-BFA6-8C126811D3A2}" dt="2023-08-16T03:35:00.234" v="110" actId="207"/>
          <ac:spMkLst>
            <pc:docMk/>
            <pc:sldMk cId="3766145543" sldId="905"/>
            <ac:spMk id="9" creationId="{13E8EA45-D537-AB46-A890-E49277A2545C}"/>
          </ac:spMkLst>
        </pc:spChg>
      </pc:sldChg>
      <pc:sldChg chg="delSp modSp mod">
        <pc:chgData name="Prashant" userId="869b1b1115b5ad8c" providerId="LiveId" clId="{39CEE7BC-9817-443B-BFA6-8C126811D3A2}" dt="2023-08-16T03:39:36.221" v="219" actId="207"/>
        <pc:sldMkLst>
          <pc:docMk/>
          <pc:sldMk cId="2494863897" sldId="906"/>
        </pc:sldMkLst>
        <pc:spChg chg="mod">
          <ac:chgData name="Prashant" userId="869b1b1115b5ad8c" providerId="LiveId" clId="{39CEE7BC-9817-443B-BFA6-8C126811D3A2}" dt="2023-08-16T03:39:28.983" v="218" actId="404"/>
          <ac:spMkLst>
            <pc:docMk/>
            <pc:sldMk cId="2494863897" sldId="906"/>
            <ac:spMk id="2" creationId="{00000000-0000-0000-0000-000000000000}"/>
          </ac:spMkLst>
        </pc:spChg>
        <pc:spChg chg="del mod">
          <ac:chgData name="Prashant" userId="869b1b1115b5ad8c" providerId="LiveId" clId="{39CEE7BC-9817-443B-BFA6-8C126811D3A2}" dt="2023-08-16T03:39:22.056" v="209" actId="478"/>
          <ac:spMkLst>
            <pc:docMk/>
            <pc:sldMk cId="2494863897" sldId="906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9:36.221" v="219" actId="207"/>
          <ac:spMkLst>
            <pc:docMk/>
            <pc:sldMk cId="2494863897" sldId="906"/>
            <ac:spMk id="9" creationId="{13E8EA45-D537-AB46-A890-E49277A2545C}"/>
          </ac:spMkLst>
        </pc:spChg>
      </pc:sldChg>
      <pc:sldChg chg="modSp mod">
        <pc:chgData name="Prashant" userId="869b1b1115b5ad8c" providerId="LiveId" clId="{39CEE7BC-9817-443B-BFA6-8C126811D3A2}" dt="2023-08-16T03:38:39.260" v="203" actId="207"/>
        <pc:sldMkLst>
          <pc:docMk/>
          <pc:sldMk cId="1184769042" sldId="909"/>
        </pc:sldMkLst>
        <pc:spChg chg="mod">
          <ac:chgData name="Prashant" userId="869b1b1115b5ad8c" providerId="LiveId" clId="{39CEE7BC-9817-443B-BFA6-8C126811D3A2}" dt="2023-08-16T03:38:39.260" v="203" actId="207"/>
          <ac:spMkLst>
            <pc:docMk/>
            <pc:sldMk cId="1184769042" sldId="909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38:39.260" v="203" actId="207"/>
          <ac:spMkLst>
            <pc:docMk/>
            <pc:sldMk cId="1184769042" sldId="909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8:29.235" v="187" actId="1076"/>
          <ac:spMkLst>
            <pc:docMk/>
            <pc:sldMk cId="1184769042" sldId="909"/>
            <ac:spMk id="9" creationId="{13E8EA45-D537-AB46-A890-E49277A2545C}"/>
          </ac:spMkLst>
        </pc:spChg>
      </pc:sldChg>
      <pc:sldChg chg="modSp mod">
        <pc:chgData name="Prashant" userId="869b1b1115b5ad8c" providerId="LiveId" clId="{39CEE7BC-9817-443B-BFA6-8C126811D3A2}" dt="2023-08-16T03:43:05.379" v="307" actId="207"/>
        <pc:sldMkLst>
          <pc:docMk/>
          <pc:sldMk cId="4035791186" sldId="910"/>
        </pc:sldMkLst>
        <pc:spChg chg="mod">
          <ac:chgData name="Prashant" userId="869b1b1115b5ad8c" providerId="LiveId" clId="{39CEE7BC-9817-443B-BFA6-8C126811D3A2}" dt="2023-08-16T03:43:05.379" v="307" actId="207"/>
          <ac:spMkLst>
            <pc:docMk/>
            <pc:sldMk cId="4035791186" sldId="910"/>
            <ac:spMk id="2" creationId="{00000000-0000-0000-0000-000000000000}"/>
          </ac:spMkLst>
        </pc:spChg>
      </pc:sldChg>
      <pc:sldChg chg="modSp mod">
        <pc:chgData name="Prashant" userId="869b1b1115b5ad8c" providerId="LiveId" clId="{39CEE7BC-9817-443B-BFA6-8C126811D3A2}" dt="2023-08-16T03:25:33.789" v="12" actId="207"/>
        <pc:sldMkLst>
          <pc:docMk/>
          <pc:sldMk cId="2625997794" sldId="911"/>
        </pc:sldMkLst>
        <pc:spChg chg="mod">
          <ac:chgData name="Prashant" userId="869b1b1115b5ad8c" providerId="LiveId" clId="{39CEE7BC-9817-443B-BFA6-8C126811D3A2}" dt="2023-08-16T03:25:26.708" v="11" actId="207"/>
          <ac:spMkLst>
            <pc:docMk/>
            <pc:sldMk cId="2625997794" sldId="911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25:26.708" v="11" actId="207"/>
          <ac:spMkLst>
            <pc:docMk/>
            <pc:sldMk cId="2625997794" sldId="911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25:33.789" v="12" actId="207"/>
          <ac:spMkLst>
            <pc:docMk/>
            <pc:sldMk cId="2625997794" sldId="911"/>
            <ac:spMk id="7" creationId="{7CBB0E2F-9A25-564F-9510-1A341F6819C7}"/>
          </ac:spMkLst>
        </pc:spChg>
        <pc:spChg chg="mod">
          <ac:chgData name="Prashant" userId="869b1b1115b5ad8c" providerId="LiveId" clId="{39CEE7BC-9817-443B-BFA6-8C126811D3A2}" dt="2023-08-16T03:25:33.789" v="12" actId="207"/>
          <ac:spMkLst>
            <pc:docMk/>
            <pc:sldMk cId="2625997794" sldId="911"/>
            <ac:spMk id="8" creationId="{A04F10E3-D3D5-944F-A674-D347D96E3EA0}"/>
          </ac:spMkLst>
        </pc:spChg>
        <pc:spChg chg="mod">
          <ac:chgData name="Prashant" userId="869b1b1115b5ad8c" providerId="LiveId" clId="{39CEE7BC-9817-443B-BFA6-8C126811D3A2}" dt="2023-08-16T03:25:33.789" v="12" actId="207"/>
          <ac:spMkLst>
            <pc:docMk/>
            <pc:sldMk cId="2625997794" sldId="911"/>
            <ac:spMk id="9" creationId="{13E8EA45-D537-AB46-A890-E49277A2545C}"/>
          </ac:spMkLst>
        </pc:spChg>
      </pc:sldChg>
      <pc:sldChg chg="modSp mod">
        <pc:chgData name="Prashant" userId="869b1b1115b5ad8c" providerId="LiveId" clId="{39CEE7BC-9817-443B-BFA6-8C126811D3A2}" dt="2023-08-16T03:43:16.663" v="309" actId="207"/>
        <pc:sldMkLst>
          <pc:docMk/>
          <pc:sldMk cId="2293538807" sldId="916"/>
        </pc:sldMkLst>
        <pc:spChg chg="mod">
          <ac:chgData name="Prashant" userId="869b1b1115b5ad8c" providerId="LiveId" clId="{39CEE7BC-9817-443B-BFA6-8C126811D3A2}" dt="2023-08-16T03:43:11.949" v="308" actId="207"/>
          <ac:spMkLst>
            <pc:docMk/>
            <pc:sldMk cId="2293538807" sldId="916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43:16.663" v="309" actId="207"/>
          <ac:spMkLst>
            <pc:docMk/>
            <pc:sldMk cId="2293538807" sldId="916"/>
            <ac:spMk id="9" creationId="{13E8EA45-D537-AB46-A890-E49277A2545C}"/>
          </ac:spMkLst>
        </pc:spChg>
      </pc:sldChg>
      <pc:sldChg chg="delSp modSp mod">
        <pc:chgData name="Prashant" userId="869b1b1115b5ad8c" providerId="LiveId" clId="{39CEE7BC-9817-443B-BFA6-8C126811D3A2}" dt="2023-08-16T03:43:55.850" v="322" actId="1076"/>
        <pc:sldMkLst>
          <pc:docMk/>
          <pc:sldMk cId="2994282218" sldId="917"/>
        </pc:sldMkLst>
        <pc:spChg chg="mod">
          <ac:chgData name="Prashant" userId="869b1b1115b5ad8c" providerId="LiveId" clId="{39CEE7BC-9817-443B-BFA6-8C126811D3A2}" dt="2023-08-16T03:43:55.850" v="322" actId="1076"/>
          <ac:spMkLst>
            <pc:docMk/>
            <pc:sldMk cId="2994282218" sldId="917"/>
            <ac:spMk id="2" creationId="{00000000-0000-0000-0000-000000000000}"/>
          </ac:spMkLst>
        </pc:spChg>
        <pc:spChg chg="del mod">
          <ac:chgData name="Prashant" userId="869b1b1115b5ad8c" providerId="LiveId" clId="{39CEE7BC-9817-443B-BFA6-8C126811D3A2}" dt="2023-08-16T03:43:42.847" v="314" actId="478"/>
          <ac:spMkLst>
            <pc:docMk/>
            <pc:sldMk cId="2994282218" sldId="917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43:30.022" v="311" actId="1076"/>
          <ac:spMkLst>
            <pc:docMk/>
            <pc:sldMk cId="2994282218" sldId="917"/>
            <ac:spMk id="9" creationId="{13E8EA45-D537-AB46-A890-E49277A2545C}"/>
          </ac:spMkLst>
        </pc:spChg>
      </pc:sldChg>
      <pc:sldChg chg="modSp mod">
        <pc:chgData name="Prashant" userId="869b1b1115b5ad8c" providerId="LiveId" clId="{39CEE7BC-9817-443B-BFA6-8C126811D3A2}" dt="2023-08-16T03:47:41.811" v="357" actId="207"/>
        <pc:sldMkLst>
          <pc:docMk/>
          <pc:sldMk cId="1814957432" sldId="1033"/>
        </pc:sldMkLst>
        <pc:spChg chg="mod">
          <ac:chgData name="Prashant" userId="869b1b1115b5ad8c" providerId="LiveId" clId="{39CEE7BC-9817-443B-BFA6-8C126811D3A2}" dt="2023-08-16T03:44:48.970" v="351" actId="207"/>
          <ac:spMkLst>
            <pc:docMk/>
            <pc:sldMk cId="1814957432" sldId="1033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44:48.970" v="351" actId="207"/>
          <ac:spMkLst>
            <pc:docMk/>
            <pc:sldMk cId="1814957432" sldId="1033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47:41.811" v="357" actId="207"/>
          <ac:spMkLst>
            <pc:docMk/>
            <pc:sldMk cId="1814957432" sldId="1033"/>
            <ac:spMk id="15" creationId="{681A4239-F818-4A8B-B313-689493078372}"/>
          </ac:spMkLst>
        </pc:spChg>
      </pc:sldChg>
      <pc:sldChg chg="del">
        <pc:chgData name="Prashant" userId="869b1b1115b5ad8c" providerId="LiveId" clId="{39CEE7BC-9817-443B-BFA6-8C126811D3A2}" dt="2023-08-16T03:45:09.016" v="355" actId="47"/>
        <pc:sldMkLst>
          <pc:docMk/>
          <pc:sldMk cId="3013528727" sldId="1034"/>
        </pc:sldMkLst>
      </pc:sldChg>
      <pc:sldChg chg="modSp mod">
        <pc:chgData name="Prashant" userId="869b1b1115b5ad8c" providerId="LiveId" clId="{39CEE7BC-9817-443B-BFA6-8C126811D3A2}" dt="2023-08-16T03:45:13.823" v="356" actId="207"/>
        <pc:sldMkLst>
          <pc:docMk/>
          <pc:sldMk cId="1297751584" sldId="1035"/>
        </pc:sldMkLst>
        <pc:spChg chg="mod">
          <ac:chgData name="Prashant" userId="869b1b1115b5ad8c" providerId="LiveId" clId="{39CEE7BC-9817-443B-BFA6-8C126811D3A2}" dt="2023-08-16T03:45:13.823" v="356" actId="207"/>
          <ac:spMkLst>
            <pc:docMk/>
            <pc:sldMk cId="1297751584" sldId="1035"/>
            <ac:spMk id="8" creationId="{00000000-0000-0000-0000-000000000000}"/>
          </ac:spMkLst>
        </pc:spChg>
      </pc:sldChg>
      <pc:sldChg chg="modSp mod">
        <pc:chgData name="Prashant" userId="869b1b1115b5ad8c" providerId="LiveId" clId="{39CEE7BC-9817-443B-BFA6-8C126811D3A2}" dt="2023-08-16T03:40:10.510" v="221" actId="207"/>
        <pc:sldMkLst>
          <pc:docMk/>
          <pc:sldMk cId="1732680363" sldId="1045"/>
        </pc:sldMkLst>
        <pc:spChg chg="mod">
          <ac:chgData name="Prashant" userId="869b1b1115b5ad8c" providerId="LiveId" clId="{39CEE7BC-9817-443B-BFA6-8C126811D3A2}" dt="2023-08-16T03:40:10.510" v="221" actId="207"/>
          <ac:spMkLst>
            <pc:docMk/>
            <pc:sldMk cId="1732680363" sldId="1045"/>
            <ac:spMk id="2" creationId="{00000000-0000-0000-0000-000000000000}"/>
          </ac:spMkLst>
        </pc:spChg>
      </pc:sldChg>
      <pc:sldChg chg="modSp mod">
        <pc:chgData name="Prashant" userId="869b1b1115b5ad8c" providerId="LiveId" clId="{39CEE7BC-9817-443B-BFA6-8C126811D3A2}" dt="2023-08-16T03:41:04.718" v="228" actId="207"/>
        <pc:sldMkLst>
          <pc:docMk/>
          <pc:sldMk cId="2036864257" sldId="1047"/>
        </pc:sldMkLst>
        <pc:spChg chg="mod">
          <ac:chgData name="Prashant" userId="869b1b1115b5ad8c" providerId="LiveId" clId="{39CEE7BC-9817-443B-BFA6-8C126811D3A2}" dt="2023-08-16T03:40:59.104" v="227" actId="207"/>
          <ac:spMkLst>
            <pc:docMk/>
            <pc:sldMk cId="2036864257" sldId="1047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41:04.718" v="228" actId="207"/>
          <ac:spMkLst>
            <pc:docMk/>
            <pc:sldMk cId="2036864257" sldId="1047"/>
            <ac:spMk id="28" creationId="{3E9EC0C8-0DD8-F144-9173-CA8073180389}"/>
          </ac:spMkLst>
        </pc:spChg>
      </pc:sldChg>
      <pc:sldChg chg="modSp mod">
        <pc:chgData name="Prashant" userId="869b1b1115b5ad8c" providerId="LiveId" clId="{39CEE7BC-9817-443B-BFA6-8C126811D3A2}" dt="2023-08-16T03:41:34.415" v="234" actId="207"/>
        <pc:sldMkLst>
          <pc:docMk/>
          <pc:sldMk cId="2506683018" sldId="1048"/>
        </pc:sldMkLst>
        <pc:spChg chg="mod">
          <ac:chgData name="Prashant" userId="869b1b1115b5ad8c" providerId="LiveId" clId="{39CEE7BC-9817-443B-BFA6-8C126811D3A2}" dt="2023-08-16T03:41:34.415" v="234" actId="207"/>
          <ac:spMkLst>
            <pc:docMk/>
            <pc:sldMk cId="2506683018" sldId="1048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41:23.627" v="232" actId="1076"/>
          <ac:spMkLst>
            <pc:docMk/>
            <pc:sldMk cId="2506683018" sldId="1048"/>
            <ac:spMk id="5" creationId="{A2950BD6-080D-7546-9545-E687339389F1}"/>
          </ac:spMkLst>
        </pc:spChg>
        <pc:spChg chg="mod">
          <ac:chgData name="Prashant" userId="869b1b1115b5ad8c" providerId="LiveId" clId="{39CEE7BC-9817-443B-BFA6-8C126811D3A2}" dt="2023-08-16T03:41:19.225" v="231" actId="1076"/>
          <ac:spMkLst>
            <pc:docMk/>
            <pc:sldMk cId="2506683018" sldId="1048"/>
            <ac:spMk id="28" creationId="{3E9EC0C8-0DD8-F144-9173-CA8073180389}"/>
          </ac:spMkLst>
        </pc:spChg>
      </pc:sldChg>
      <pc:sldChg chg="modSp mod">
        <pc:chgData name="Prashant" userId="869b1b1115b5ad8c" providerId="LiveId" clId="{39CEE7BC-9817-443B-BFA6-8C126811D3A2}" dt="2023-08-16T03:42:23.780" v="256" actId="207"/>
        <pc:sldMkLst>
          <pc:docMk/>
          <pc:sldMk cId="2573433212" sldId="1049"/>
        </pc:sldMkLst>
        <pc:spChg chg="mod">
          <ac:chgData name="Prashant" userId="869b1b1115b5ad8c" providerId="LiveId" clId="{39CEE7BC-9817-443B-BFA6-8C126811D3A2}" dt="2023-08-16T03:42:23.780" v="256" actId="207"/>
          <ac:spMkLst>
            <pc:docMk/>
            <pc:sldMk cId="2573433212" sldId="1049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41:58.473" v="235" actId="1076"/>
          <ac:spMkLst>
            <pc:docMk/>
            <pc:sldMk cId="2573433212" sldId="1049"/>
            <ac:spMk id="7" creationId="{10B15F68-12A0-4A44-B13F-1FA078CC128F}"/>
          </ac:spMkLst>
        </pc:spChg>
        <pc:grpChg chg="mod">
          <ac:chgData name="Prashant" userId="869b1b1115b5ad8c" providerId="LiveId" clId="{39CEE7BC-9817-443B-BFA6-8C126811D3A2}" dt="2023-08-16T03:42:10.073" v="236" actId="1076"/>
          <ac:grpSpMkLst>
            <pc:docMk/>
            <pc:sldMk cId="2573433212" sldId="1049"/>
            <ac:grpSpMk id="3" creationId="{DD50746C-9E04-DA43-BD73-891C242582DF}"/>
          </ac:grpSpMkLst>
        </pc:grpChg>
      </pc:sldChg>
      <pc:sldChg chg="modSp mod">
        <pc:chgData name="Prashant" userId="869b1b1115b5ad8c" providerId="LiveId" clId="{39CEE7BC-9817-443B-BFA6-8C126811D3A2}" dt="2023-08-16T03:42:36.638" v="282" actId="1035"/>
        <pc:sldMkLst>
          <pc:docMk/>
          <pc:sldMk cId="1679162430" sldId="1050"/>
        </pc:sldMkLst>
        <pc:spChg chg="mod">
          <ac:chgData name="Prashant" userId="869b1b1115b5ad8c" providerId="LiveId" clId="{39CEE7BC-9817-443B-BFA6-8C126811D3A2}" dt="2023-08-16T03:42:36.638" v="282" actId="1035"/>
          <ac:spMkLst>
            <pc:docMk/>
            <pc:sldMk cId="1679162430" sldId="1050"/>
            <ac:spMk id="2" creationId="{00000000-0000-0000-0000-000000000000}"/>
          </ac:spMkLst>
        </pc:spChg>
      </pc:sldChg>
      <pc:sldChg chg="modSp mod">
        <pc:chgData name="Prashant" userId="869b1b1115b5ad8c" providerId="LiveId" clId="{39CEE7BC-9817-443B-BFA6-8C126811D3A2}" dt="2023-08-16T03:44:29.148" v="349" actId="207"/>
        <pc:sldMkLst>
          <pc:docMk/>
          <pc:sldMk cId="3754346054" sldId="1051"/>
        </pc:sldMkLst>
        <pc:spChg chg="mod">
          <ac:chgData name="Prashant" userId="869b1b1115b5ad8c" providerId="LiveId" clId="{39CEE7BC-9817-443B-BFA6-8C126811D3A2}" dt="2023-08-16T03:44:29.148" v="349" actId="207"/>
          <ac:spMkLst>
            <pc:docMk/>
            <pc:sldMk cId="3754346054" sldId="1051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44:29.148" v="349" actId="207"/>
          <ac:spMkLst>
            <pc:docMk/>
            <pc:sldMk cId="3754346054" sldId="1051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44:20.172" v="347" actId="207"/>
          <ac:spMkLst>
            <pc:docMk/>
            <pc:sldMk cId="3754346054" sldId="1051"/>
            <ac:spMk id="8" creationId="{7DCC372C-70E7-5545-A9EC-15554951A4A2}"/>
          </ac:spMkLst>
        </pc:spChg>
      </pc:sldChg>
      <pc:sldChg chg="modSp mod">
        <pc:chgData name="Prashant" userId="869b1b1115b5ad8c" providerId="LiveId" clId="{39CEE7BC-9817-443B-BFA6-8C126811D3A2}" dt="2023-08-16T03:44:13.899" v="346" actId="207"/>
        <pc:sldMkLst>
          <pc:docMk/>
          <pc:sldMk cId="285110239" sldId="1052"/>
        </pc:sldMkLst>
        <pc:spChg chg="mod">
          <ac:chgData name="Prashant" userId="869b1b1115b5ad8c" providerId="LiveId" clId="{39CEE7BC-9817-443B-BFA6-8C126811D3A2}" dt="2023-08-16T03:44:08.523" v="345" actId="207"/>
          <ac:spMkLst>
            <pc:docMk/>
            <pc:sldMk cId="285110239" sldId="1052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44:08.523" v="345" actId="207"/>
          <ac:spMkLst>
            <pc:docMk/>
            <pc:sldMk cId="285110239" sldId="1052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44:13.899" v="346" actId="207"/>
          <ac:spMkLst>
            <pc:docMk/>
            <pc:sldMk cId="285110239" sldId="1052"/>
            <ac:spMk id="8" creationId="{7DCC372C-70E7-5545-A9EC-15554951A4A2}"/>
          </ac:spMkLst>
        </pc:spChg>
      </pc:sldChg>
      <pc:sldChg chg="delSp modSp mod">
        <pc:chgData name="Prashant" userId="869b1b1115b5ad8c" providerId="LiveId" clId="{39CEE7BC-9817-443B-BFA6-8C126811D3A2}" dt="2023-08-16T03:38:17.684" v="185" actId="207"/>
        <pc:sldMkLst>
          <pc:docMk/>
          <pc:sldMk cId="4233771566" sldId="1058"/>
        </pc:sldMkLst>
        <pc:spChg chg="mod">
          <ac:chgData name="Prashant" userId="869b1b1115b5ad8c" providerId="LiveId" clId="{39CEE7BC-9817-443B-BFA6-8C126811D3A2}" dt="2023-08-16T03:38:17.684" v="185" actId="207"/>
          <ac:spMkLst>
            <pc:docMk/>
            <pc:sldMk cId="4233771566" sldId="1058"/>
            <ac:spMk id="2" creationId="{00000000-0000-0000-0000-000000000000}"/>
          </ac:spMkLst>
        </pc:spChg>
        <pc:spChg chg="mod">
          <ac:chgData name="Prashant" userId="869b1b1115b5ad8c" providerId="LiveId" clId="{39CEE7BC-9817-443B-BFA6-8C126811D3A2}" dt="2023-08-16T03:37:19.919" v="171" actId="1076"/>
          <ac:spMkLst>
            <pc:docMk/>
            <pc:sldMk cId="4233771566" sldId="1058"/>
            <ac:spMk id="3" creationId="{739243A4-64EF-4CD3-BF02-1F0E7CB2AF0A}"/>
          </ac:spMkLst>
        </pc:spChg>
        <pc:spChg chg="del mod">
          <ac:chgData name="Prashant" userId="869b1b1115b5ad8c" providerId="LiveId" clId="{39CEE7BC-9817-443B-BFA6-8C126811D3A2}" dt="2023-08-16T03:37:54.313" v="177" actId="478"/>
          <ac:spMkLst>
            <pc:docMk/>
            <pc:sldMk cId="4233771566" sldId="1058"/>
            <ac:spMk id="5" creationId="{00000000-0000-0000-0000-000000000000}"/>
          </ac:spMkLst>
        </pc:spChg>
        <pc:spChg chg="mod">
          <ac:chgData name="Prashant" userId="869b1b1115b5ad8c" providerId="LiveId" clId="{39CEE7BC-9817-443B-BFA6-8C126811D3A2}" dt="2023-08-16T03:37:25.524" v="172" actId="1076"/>
          <ac:spMkLst>
            <pc:docMk/>
            <pc:sldMk cId="4233771566" sldId="1058"/>
            <ac:spMk id="7" creationId="{E3353012-36B9-488A-B43F-8B64E250EB42}"/>
          </ac:spMkLst>
        </pc:spChg>
        <pc:spChg chg="mod">
          <ac:chgData name="Prashant" userId="869b1b1115b5ad8c" providerId="LiveId" clId="{39CEE7BC-9817-443B-BFA6-8C126811D3A2}" dt="2023-08-16T03:37:28.508" v="173" actId="1076"/>
          <ac:spMkLst>
            <pc:docMk/>
            <pc:sldMk cId="4233771566" sldId="1058"/>
            <ac:spMk id="8" creationId="{155AACBE-0EB3-445C-9C59-31C853989014}"/>
          </ac:spMkLst>
        </pc:spChg>
        <pc:spChg chg="mod">
          <ac:chgData name="Prashant" userId="869b1b1115b5ad8c" providerId="LiveId" clId="{39CEE7BC-9817-443B-BFA6-8C126811D3A2}" dt="2023-08-16T03:37:34.361" v="174" actId="1076"/>
          <ac:spMkLst>
            <pc:docMk/>
            <pc:sldMk cId="4233771566" sldId="1058"/>
            <ac:spMk id="10" creationId="{C9178ACC-9078-4F9E-B645-C8B7DBDE9FE6}"/>
          </ac:spMkLst>
        </pc:spChg>
      </pc:sldChg>
      <pc:sldChg chg="del">
        <pc:chgData name="Prashant" userId="869b1b1115b5ad8c" providerId="LiveId" clId="{39CEE7BC-9817-443B-BFA6-8C126811D3A2}" dt="2023-08-16T03:44:59.020" v="352" actId="47"/>
        <pc:sldMkLst>
          <pc:docMk/>
          <pc:sldMk cId="3162559854" sldId="1416"/>
        </pc:sldMkLst>
      </pc:sldChg>
      <pc:sldChg chg="ord">
        <pc:chgData name="Prashant" userId="869b1b1115b5ad8c" providerId="LiveId" clId="{39CEE7BC-9817-443B-BFA6-8C126811D3A2}" dt="2023-08-16T03:45:06.108" v="354"/>
        <pc:sldMkLst>
          <pc:docMk/>
          <pc:sldMk cId="3074437069" sldId="1417"/>
        </pc:sldMkLst>
      </pc:sldChg>
      <pc:sldChg chg="delSp modSp add mod">
        <pc:chgData name="Prashant" userId="869b1b1115b5ad8c" providerId="LiveId" clId="{39CEE7BC-9817-443B-BFA6-8C126811D3A2}" dt="2023-08-16T03:29:32.082" v="35" actId="1582"/>
        <pc:sldMkLst>
          <pc:docMk/>
          <pc:sldMk cId="2177703412" sldId="1418"/>
        </pc:sldMkLst>
        <pc:spChg chg="mod topLvl">
          <ac:chgData name="Prashant" userId="869b1b1115b5ad8c" providerId="LiveId" clId="{39CEE7BC-9817-443B-BFA6-8C126811D3A2}" dt="2023-08-16T03:29:32.082" v="35" actId="1582"/>
          <ac:spMkLst>
            <pc:docMk/>
            <pc:sldMk cId="2177703412" sldId="1418"/>
            <ac:spMk id="11" creationId="{A25C3BBB-33AC-D349-8AFB-95F4BB897782}"/>
          </ac:spMkLst>
        </pc:spChg>
        <pc:spChg chg="mod topLvl">
          <ac:chgData name="Prashant" userId="869b1b1115b5ad8c" providerId="LiveId" clId="{39CEE7BC-9817-443B-BFA6-8C126811D3A2}" dt="2023-08-16T03:29:10.459" v="32" actId="165"/>
          <ac:spMkLst>
            <pc:docMk/>
            <pc:sldMk cId="2177703412" sldId="1418"/>
            <ac:spMk id="12" creationId="{9BE606B4-1C15-A047-AD16-4CE0C342EA72}"/>
          </ac:spMkLst>
        </pc:spChg>
        <pc:grpChg chg="del">
          <ac:chgData name="Prashant" userId="869b1b1115b5ad8c" providerId="LiveId" clId="{39CEE7BC-9817-443B-BFA6-8C126811D3A2}" dt="2023-08-16T03:29:10.459" v="32" actId="165"/>
          <ac:grpSpMkLst>
            <pc:docMk/>
            <pc:sldMk cId="2177703412" sldId="1418"/>
            <ac:grpSpMk id="10" creationId="{6FEF9B8F-5B82-6B4C-BE15-79D962B1842B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B9B2-8F0E-4500-8EEA-B55064C178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0606-7E97-4AEC-83C9-1B9BC193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0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0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98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1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78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6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53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4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144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79614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14192-74D6-55BE-8EED-B0CFEAA21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A8D06-8AF3-C810-94B8-8411CFBAD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012A8-D74D-535D-38AB-FA2A99A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D4F8-3F1F-D44B-BAEE-B5E233286B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73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8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6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797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ezNLA1D2Yg" TargetMode="External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Hgm10xxGmVQ" TargetMode="External"/><Relationship Id="rId4" Type="http://schemas.openxmlformats.org/officeDocument/2006/relationships/hyperlink" Target="https://youtu.be/ssefOV-4B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Prashant D. Joshi</a:t>
            </a:r>
          </a:p>
          <a:p>
            <a:pPr>
              <a:lnSpc>
                <a:spcPct val="30000"/>
              </a:lnSpc>
            </a:pPr>
            <a:r>
              <a:rPr lang="en-US" sz="1400" dirty="0">
                <a:solidFill>
                  <a:srgbClr val="BF5700"/>
                </a:solidFill>
              </a:rPr>
              <a:t>UT McCombs School of Business (MSBA),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31520" y="609600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FALL 2023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9118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6400" dirty="0">
                <a:solidFill>
                  <a:srgbClr val="BF5700"/>
                </a:solidFill>
              </a:rPr>
              <a:t>MIS 381N</a:t>
            </a:r>
          </a:p>
          <a:p>
            <a:r>
              <a:rPr lang="en-US" sz="2667" dirty="0">
                <a:solidFill>
                  <a:srgbClr val="BF5700"/>
                </a:solidFill>
              </a:rPr>
              <a:t>Information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BF5700"/>
                </a:solidFill>
              </a:rPr>
              <a:t>Lecture 5</a:t>
            </a:r>
          </a:p>
          <a:p>
            <a:r>
              <a:rPr lang="en-US" sz="1867" dirty="0">
                <a:solidFill>
                  <a:srgbClr val="BF5700"/>
                </a:solidFill>
              </a:rPr>
              <a:t>Sept 6</a:t>
            </a:r>
            <a:r>
              <a:rPr lang="en-US" sz="1867" baseline="30000" dirty="0">
                <a:solidFill>
                  <a:srgbClr val="BF5700"/>
                </a:solidFill>
              </a:rPr>
              <a:t>th </a:t>
            </a:r>
            <a:r>
              <a:rPr lang="en-US" sz="1867" dirty="0">
                <a:solidFill>
                  <a:srgbClr val="BF5700"/>
                </a:solidFill>
              </a:rPr>
              <a:t>2023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268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83415"/>
            <a:ext cx="1221971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Designing the data model – where are we?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10</a:t>
            </a:fld>
            <a:endParaRPr lang="en-US" sz="105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E58F32-66E9-F440-9757-04C46A7349EC}"/>
              </a:ext>
            </a:extLst>
          </p:cNvPr>
          <p:cNvSpPr/>
          <p:nvPr/>
        </p:nvSpPr>
        <p:spPr>
          <a:xfrm>
            <a:off x="277284" y="2058345"/>
            <a:ext cx="3268133" cy="1151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Conceptual Model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4F58B1-793D-164F-A594-91E2EB38141F}"/>
              </a:ext>
            </a:extLst>
          </p:cNvPr>
          <p:cNvSpPr/>
          <p:nvPr/>
        </p:nvSpPr>
        <p:spPr>
          <a:xfrm>
            <a:off x="4344912" y="2058345"/>
            <a:ext cx="3268133" cy="1151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Logical Model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553C22-70BD-C74D-AC31-441CE94FF1D8}"/>
              </a:ext>
            </a:extLst>
          </p:cNvPr>
          <p:cNvSpPr/>
          <p:nvPr/>
        </p:nvSpPr>
        <p:spPr>
          <a:xfrm>
            <a:off x="8412540" y="2058345"/>
            <a:ext cx="3268133" cy="11514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29ADE-EAFC-6643-8BE8-67BC1689D732}"/>
              </a:ext>
            </a:extLst>
          </p:cNvPr>
          <p:cNvSpPr txBox="1"/>
          <p:nvPr/>
        </p:nvSpPr>
        <p:spPr>
          <a:xfrm>
            <a:off x="277284" y="3429000"/>
            <a:ext cx="3268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English language statements developed collaboratively that articulate the role of data in the business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442AE-E368-C342-9197-C58944412BED}"/>
              </a:ext>
            </a:extLst>
          </p:cNvPr>
          <p:cNvSpPr txBox="1"/>
          <p:nvPr/>
        </p:nvSpPr>
        <p:spPr>
          <a:xfrm>
            <a:off x="4344911" y="3429000"/>
            <a:ext cx="3268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Conceptual model translated into entities and relationships using Entity-Relationship modeling 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96D08-3F8F-724C-A726-895E1CE6A997}"/>
              </a:ext>
            </a:extLst>
          </p:cNvPr>
          <p:cNvSpPr txBox="1"/>
          <p:nvPr/>
        </p:nvSpPr>
        <p:spPr>
          <a:xfrm>
            <a:off x="8412539" y="3429000"/>
            <a:ext cx="326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Conversion of logical data model into definitions of tables and columns (database). </a:t>
            </a:r>
          </a:p>
        </p:txBody>
      </p:sp>
    </p:spTree>
    <p:extLst>
      <p:ext uri="{BB962C8B-B14F-4D97-AF65-F5344CB8AC3E}">
        <p14:creationId xmlns:p14="http://schemas.microsoft.com/office/powerpoint/2010/main" val="29320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6637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07363"/>
            <a:ext cx="1221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Designing the data model – where are we?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11</a:t>
            </a:fld>
            <a:endParaRPr lang="en-US" sz="105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E58F32-66E9-F440-9757-04C46A7349EC}"/>
              </a:ext>
            </a:extLst>
          </p:cNvPr>
          <p:cNvSpPr/>
          <p:nvPr/>
        </p:nvSpPr>
        <p:spPr>
          <a:xfrm>
            <a:off x="220134" y="1557549"/>
            <a:ext cx="3268133" cy="1151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Conceptual Model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4F58B1-793D-164F-A594-91E2EB38141F}"/>
              </a:ext>
            </a:extLst>
          </p:cNvPr>
          <p:cNvSpPr/>
          <p:nvPr/>
        </p:nvSpPr>
        <p:spPr>
          <a:xfrm>
            <a:off x="4287762" y="1557549"/>
            <a:ext cx="3268133" cy="1151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Logical Model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553C22-70BD-C74D-AC31-441CE94FF1D8}"/>
              </a:ext>
            </a:extLst>
          </p:cNvPr>
          <p:cNvSpPr/>
          <p:nvPr/>
        </p:nvSpPr>
        <p:spPr>
          <a:xfrm>
            <a:off x="8355390" y="1557549"/>
            <a:ext cx="3268133" cy="1151466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29ADE-EAFC-6643-8BE8-67BC1689D732}"/>
              </a:ext>
            </a:extLst>
          </p:cNvPr>
          <p:cNvSpPr txBox="1"/>
          <p:nvPr/>
        </p:nvSpPr>
        <p:spPr>
          <a:xfrm>
            <a:off x="220134" y="2928204"/>
            <a:ext cx="3268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 language statements developed collaboratively that articulate the role of data in the business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442AE-E368-C342-9197-C58944412BED}"/>
              </a:ext>
            </a:extLst>
          </p:cNvPr>
          <p:cNvSpPr txBox="1"/>
          <p:nvPr/>
        </p:nvSpPr>
        <p:spPr>
          <a:xfrm>
            <a:off x="4287761" y="2928204"/>
            <a:ext cx="3268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Conceptual model translated into entities and relationships using Entity-Relationship modeling 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96D08-3F8F-724C-A726-895E1CE6A997}"/>
              </a:ext>
            </a:extLst>
          </p:cNvPr>
          <p:cNvSpPr txBox="1"/>
          <p:nvPr/>
        </p:nvSpPr>
        <p:spPr>
          <a:xfrm>
            <a:off x="8355389" y="2928204"/>
            <a:ext cx="326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Conversion of logical data model into definitions of tables and columns (database).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CE039-325C-364B-BAE0-7808676FFDCC}"/>
              </a:ext>
            </a:extLst>
          </p:cNvPr>
          <p:cNvSpPr txBox="1"/>
          <p:nvPr/>
        </p:nvSpPr>
        <p:spPr>
          <a:xfrm>
            <a:off x="1581484" y="5086385"/>
            <a:ext cx="545431" cy="5847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718E9-7513-F543-A819-02C7C90864F6}"/>
              </a:ext>
            </a:extLst>
          </p:cNvPr>
          <p:cNvSpPr txBox="1"/>
          <p:nvPr/>
        </p:nvSpPr>
        <p:spPr>
          <a:xfrm>
            <a:off x="5649112" y="5086384"/>
            <a:ext cx="545431" cy="5847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31863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963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30356"/>
            <a:ext cx="1221971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SQL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12</a:t>
            </a:fld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29ADE-EAFC-6643-8BE8-67BC1689D732}"/>
              </a:ext>
            </a:extLst>
          </p:cNvPr>
          <p:cNvSpPr txBox="1"/>
          <p:nvPr/>
        </p:nvSpPr>
        <p:spPr>
          <a:xfrm>
            <a:off x="283249" y="1653586"/>
            <a:ext cx="11625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basic objectives 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Define the database, such as the tables, attributes, data type, relational keys (PK, FK), domain constraints and indexes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Altering, dropping and replacing the above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Inserting, updating, and deleting data in the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Performing queries that involve table joins, various types of conditions and nested-queries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Grant and revoke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first three </a:t>
            </a:r>
            <a:r>
              <a:rPr lang="en-US" sz="2400" dirty="0"/>
              <a:t>are generally called Data Definition Language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next two </a:t>
            </a:r>
            <a:r>
              <a:rPr lang="en-US" sz="2400" dirty="0"/>
              <a:t>are referred to as Data Manipulation Language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last one </a:t>
            </a:r>
            <a:r>
              <a:rPr lang="en-US" sz="2400" dirty="0"/>
              <a:t>is referred to as the Data Control Language</a:t>
            </a:r>
          </a:p>
        </p:txBody>
      </p:sp>
    </p:spTree>
    <p:extLst>
      <p:ext uri="{BB962C8B-B14F-4D97-AF65-F5344CB8AC3E}">
        <p14:creationId xmlns:p14="http://schemas.microsoft.com/office/powerpoint/2010/main" val="34685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773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8456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SQL Overview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13</a:t>
            </a:fld>
            <a:endParaRPr lang="en-US" sz="105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818EB1B-A167-EE4C-99CE-B7AADFD3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28726"/>
            <a:ext cx="524668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6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8716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SQL Overview</a:t>
            </a:r>
            <a:endParaRPr lang="en-US" sz="4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14</a:t>
            </a:fld>
            <a:endParaRPr lang="en-US" sz="105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818EB1B-A167-EE4C-99CE-B7AADFD3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28726"/>
            <a:ext cx="524668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89A88C-0068-C34D-8CB1-FA40912B2980}"/>
              </a:ext>
            </a:extLst>
          </p:cNvPr>
          <p:cNvSpPr/>
          <p:nvPr/>
        </p:nvSpPr>
        <p:spPr>
          <a:xfrm>
            <a:off x="6208295" y="1228726"/>
            <a:ext cx="2619793" cy="3230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0E6DF-FEFD-164E-9EAB-7C9EEAD19E5C}"/>
              </a:ext>
            </a:extLst>
          </p:cNvPr>
          <p:cNvSpPr/>
          <p:nvPr/>
        </p:nvSpPr>
        <p:spPr>
          <a:xfrm>
            <a:off x="4050632" y="4459706"/>
            <a:ext cx="4932947" cy="2245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67B4563-92E3-F746-80FA-69966465AF22}"/>
              </a:ext>
            </a:extLst>
          </p:cNvPr>
          <p:cNvSpPr/>
          <p:nvPr/>
        </p:nvSpPr>
        <p:spPr>
          <a:xfrm rot="9959295">
            <a:off x="4286198" y="4149555"/>
            <a:ext cx="2011426" cy="69985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80E88-1FDE-094F-B713-BC4A1D79726C}"/>
              </a:ext>
            </a:extLst>
          </p:cNvPr>
          <p:cNvSpPr/>
          <p:nvPr/>
        </p:nvSpPr>
        <p:spPr>
          <a:xfrm>
            <a:off x="4620986" y="2628900"/>
            <a:ext cx="1077685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E64B3-785E-2047-9C1A-466942BB6B09}"/>
              </a:ext>
            </a:extLst>
          </p:cNvPr>
          <p:cNvSpPr txBox="1"/>
          <p:nvPr/>
        </p:nvSpPr>
        <p:spPr>
          <a:xfrm>
            <a:off x="3655268" y="6272463"/>
            <a:ext cx="48814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are we trying to create?</a:t>
            </a:r>
          </a:p>
        </p:txBody>
      </p:sp>
    </p:spTree>
    <p:extLst>
      <p:ext uri="{BB962C8B-B14F-4D97-AF65-F5344CB8AC3E}">
        <p14:creationId xmlns:p14="http://schemas.microsoft.com/office/powerpoint/2010/main" val="10918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9671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4" y="427437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Create Table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15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579787"/>
            <a:ext cx="11624440" cy="3770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column_name_1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[…],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column_name_2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[…],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[…],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table_level_constraints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	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 ] - optional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692B-30BB-9946-A02F-0B98F5EFDE4F}"/>
              </a:ext>
            </a:extLst>
          </p:cNvPr>
          <p:cNvSpPr txBox="1"/>
          <p:nvPr/>
        </p:nvSpPr>
        <p:spPr>
          <a:xfrm>
            <a:off x="2402178" y="5548293"/>
            <a:ext cx="744306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common data types?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are examples of column constraints?</a:t>
            </a:r>
          </a:p>
        </p:txBody>
      </p:sp>
    </p:spTree>
    <p:extLst>
      <p:ext uri="{BB962C8B-B14F-4D97-AF65-F5344CB8AC3E}">
        <p14:creationId xmlns:p14="http://schemas.microsoft.com/office/powerpoint/2010/main" val="38970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773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8456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Data types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16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995285"/>
            <a:ext cx="11624440" cy="43088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Common data types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Number –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(p, s) – p is the precision, or the total number of digits, s is the scale, or the number of digits to the right of the decimal point. E.g. for Number(2, 1) the largest number that can be represented is 9.9.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Varchar2 –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Varchar2 (p)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a variable-length character string with a 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size of p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Details: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docs.oracle.com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/cd/A87860_01/doc/server.817/a85397/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sql_elem.htm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70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1"/>
            <a:ext cx="1221971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How Big a Data Type for a City Name?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17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2228746"/>
            <a:ext cx="54859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VARCHAR2 (?)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B0E2F-9A25-564F-9510-1A341F6819C7}"/>
              </a:ext>
            </a:extLst>
          </p:cNvPr>
          <p:cNvSpPr/>
          <p:nvPr/>
        </p:nvSpPr>
        <p:spPr>
          <a:xfrm>
            <a:off x="294291" y="4075406"/>
            <a:ext cx="548593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 panose="020B0604020202020204" pitchFamily="34" charset="0"/>
                <a:cs typeface="Times New Roman" panose="02020603050405020304" pitchFamily="18" charset="0"/>
              </a:rPr>
              <a:t>Longest City Names: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Winchester-on-the-Severn, MD (24)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Rancho Santa Margarita, CA  (22)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Truth or Consequences, NM (21)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La Reina de Los Angeles (23)</a:t>
            </a:r>
          </a:p>
          <a:p>
            <a:endParaRPr 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F10E3-D3D5-944F-A674-D347D96E3EA0}"/>
              </a:ext>
            </a:extLst>
          </p:cNvPr>
          <p:cNvSpPr/>
          <p:nvPr/>
        </p:nvSpPr>
        <p:spPr>
          <a:xfrm>
            <a:off x="6095999" y="2228746"/>
            <a:ext cx="4789119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 panose="020B0604020202020204" pitchFamily="34" charset="0"/>
                <a:cs typeface="Times New Roman" panose="02020603050405020304" pitchFamily="18" charset="0"/>
              </a:rPr>
              <a:t>Shortest City Names: </a:t>
            </a: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(3 Characters)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Opp</a:t>
            </a: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, AL                         Rye, 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Eek, AK                         Ray, 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Bay, AR                         Ada, OH,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Ila, GA                           </a:t>
            </a:r>
            <a:r>
              <a:rPr 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Yoe</a:t>
            </a: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, 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Lee, FL                          Iva, SC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Ina, IL                            Tea, SD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Amo</a:t>
            </a: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, IN                         Van, Tx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Ely, IW, MN, NV             Roy, UT, 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Gas, KS                         Man, WV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Sun, LA                          Rio, WI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Ava, 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Ord, 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Jal, NM</a:t>
            </a:r>
          </a:p>
        </p:txBody>
      </p:sp>
    </p:spTree>
    <p:extLst>
      <p:ext uri="{BB962C8B-B14F-4D97-AF65-F5344CB8AC3E}">
        <p14:creationId xmlns:p14="http://schemas.microsoft.com/office/powerpoint/2010/main" val="2625997794"/>
      </p:ext>
    </p:extLst>
  </p:cSld>
  <p:clrMapOvr>
    <a:masterClrMapping/>
  </p:clrMapOvr>
  <p:transition spd="med" advTm="3493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7" grpId="1" build="allAtOnce" animBg="1"/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868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49406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Column Constraints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18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311489" y="2153553"/>
            <a:ext cx="11624440" cy="4455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column constraints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Specifies that this column cannot hold NULL 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Specifies the column that uniquely identifies a row in the table. The identified columns must be defined as NOT NULL.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Specifies that values in the column must be unique.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Specifies that the values in the column must correspond to values in a referenced primary key or unique key column or that they are NULL.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Specifies a default value for a column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Specifies rules for values in the column.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Details: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docs.oracle.com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/10.8.3.0/ref/rrefsqlj13590.html)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4B365-147F-4A51-B703-921DAD30E2F1}"/>
              </a:ext>
            </a:extLst>
          </p:cNvPr>
          <p:cNvSpPr/>
          <p:nvPr/>
        </p:nvSpPr>
        <p:spPr>
          <a:xfrm>
            <a:off x="311489" y="1539778"/>
            <a:ext cx="11624440" cy="613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constraint is a rule that restricts the value of one or more columns.  It prevents invalid data entry &amp; prevents deletion of tables with certain dependencies.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4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855" y="488854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9580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Accounts Payable Model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19</a:t>
            </a:fld>
            <a:endParaRPr lang="en-US" sz="10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667E66-AC24-694D-8F84-93214A564AC3}"/>
              </a:ext>
            </a:extLst>
          </p:cNvPr>
          <p:cNvGrpSpPr/>
          <p:nvPr/>
        </p:nvGrpSpPr>
        <p:grpSpPr>
          <a:xfrm>
            <a:off x="192830" y="1755229"/>
            <a:ext cx="4141673" cy="4579933"/>
            <a:chOff x="436178" y="1471448"/>
            <a:chExt cx="2532993" cy="55068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2ED7B9-7BC0-0D4A-93DE-AAB3FEDCFB19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VendorId</a:t>
              </a:r>
              <a:r>
                <a:rPr lang="en-US" sz="1700" dirty="0">
                  <a:solidFill>
                    <a:schemeClr val="tx1"/>
                  </a:solidFill>
                </a:rPr>
                <a:t> (PK)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46C703-5D21-E94D-82D6-A69540338F15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EF9B8F-5B82-6B4C-BE15-79D962B1842B}"/>
              </a:ext>
            </a:extLst>
          </p:cNvPr>
          <p:cNvGrpSpPr/>
          <p:nvPr/>
        </p:nvGrpSpPr>
        <p:grpSpPr>
          <a:xfrm>
            <a:off x="5030280" y="1755229"/>
            <a:ext cx="2532993" cy="2410740"/>
            <a:chOff x="4406599" y="1471448"/>
            <a:chExt cx="2532993" cy="24107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5C3BBB-33AC-D349-8AFB-95F4BB897782}"/>
                </a:ext>
              </a:extLst>
            </p:cNvPr>
            <p:cNvSpPr/>
            <p:nvPr/>
          </p:nvSpPr>
          <p:spPr>
            <a:xfrm>
              <a:off x="4406599" y="1471448"/>
              <a:ext cx="2532993" cy="24107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VendorId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E606B4-1C15-A047-AD16-4CE0C342EA7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66C669-1295-B549-B098-B6F2FE656CFA}"/>
              </a:ext>
            </a:extLst>
          </p:cNvPr>
          <p:cNvGrpSpPr/>
          <p:nvPr/>
        </p:nvGrpSpPr>
        <p:grpSpPr>
          <a:xfrm>
            <a:off x="9096613" y="1748689"/>
            <a:ext cx="2532993" cy="2282403"/>
            <a:chOff x="8858284" y="1471448"/>
            <a:chExt cx="2532993" cy="22824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3EAE3F-2D3D-2641-8D80-2EC121F61EA4}"/>
                </a:ext>
              </a:extLst>
            </p:cNvPr>
            <p:cNvSpPr/>
            <p:nvPr/>
          </p:nvSpPr>
          <p:spPr>
            <a:xfrm>
              <a:off x="8858284" y="1471448"/>
              <a:ext cx="2532993" cy="2282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ItemLineNumber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4FC5F0-60CB-BC43-ADD3-C89879DE4C72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3B799C-632B-F24E-8E40-6FF27B8C4D9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55750" y="1974080"/>
            <a:ext cx="974530" cy="7122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563C07-5C82-884B-874B-B71C82FF61B0}"/>
              </a:ext>
            </a:extLst>
          </p:cNvPr>
          <p:cNvSpPr txBox="1"/>
          <p:nvPr/>
        </p:nvSpPr>
        <p:spPr>
          <a:xfrm>
            <a:off x="4397100" y="137935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B472B-901F-CA4E-A540-974A8B364413}"/>
              </a:ext>
            </a:extLst>
          </p:cNvPr>
          <p:cNvSpPr txBox="1"/>
          <p:nvPr/>
        </p:nvSpPr>
        <p:spPr>
          <a:xfrm>
            <a:off x="4055750" y="1379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9ACAB-0074-E442-992D-BC60931FD9FF}"/>
              </a:ext>
            </a:extLst>
          </p:cNvPr>
          <p:cNvSpPr txBox="1"/>
          <p:nvPr/>
        </p:nvSpPr>
        <p:spPr>
          <a:xfrm>
            <a:off x="5069944" y="13858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D58D87-2EC0-244D-B57B-43DB2FB2A5D7}"/>
              </a:ext>
            </a:extLst>
          </p:cNvPr>
          <p:cNvCxnSpPr/>
          <p:nvPr/>
        </p:nvCxnSpPr>
        <p:spPr>
          <a:xfrm>
            <a:off x="7418553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051F0C-1599-E643-A50D-F46C5C932560}"/>
              </a:ext>
            </a:extLst>
          </p:cNvPr>
          <p:cNvSpPr txBox="1"/>
          <p:nvPr/>
        </p:nvSpPr>
        <p:spPr>
          <a:xfrm>
            <a:off x="7675365" y="138853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17CCB-43BB-DC44-AD85-E890C3F597A2}"/>
              </a:ext>
            </a:extLst>
          </p:cNvPr>
          <p:cNvSpPr txBox="1"/>
          <p:nvPr/>
        </p:nvSpPr>
        <p:spPr>
          <a:xfrm>
            <a:off x="7301371" y="1388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397E9-E312-BD43-9576-87AC9F221B87}"/>
              </a:ext>
            </a:extLst>
          </p:cNvPr>
          <p:cNvSpPr txBox="1"/>
          <p:nvPr/>
        </p:nvSpPr>
        <p:spPr>
          <a:xfrm>
            <a:off x="8711398" y="13885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94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7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03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0F840-6A23-E446-91E6-A1B488978391}"/>
              </a:ext>
            </a:extLst>
          </p:cNvPr>
          <p:cNvGrpSpPr/>
          <p:nvPr/>
        </p:nvGrpSpPr>
        <p:grpSpPr>
          <a:xfrm>
            <a:off x="517611" y="1945296"/>
            <a:ext cx="11156779" cy="4262705"/>
            <a:chOff x="507125" y="1945296"/>
            <a:chExt cx="11156779" cy="42627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4239-F818-4A8B-B313-689493078372}"/>
                </a:ext>
              </a:extLst>
            </p:cNvPr>
            <p:cNvSpPr/>
            <p:nvPr/>
          </p:nvSpPr>
          <p:spPr>
            <a:xfrm>
              <a:off x="3931969" y="1945296"/>
              <a:ext cx="7731935" cy="42627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2A7E"/>
              </a:solidFill>
            </a:ln>
          </p:spPr>
          <p:txBody>
            <a:bodyPr wrap="square" anchor="ctr" anchorCtr="0">
              <a:spAutoFit/>
            </a:bodyPr>
            <a:lstStyle/>
            <a:p>
              <a:pPr>
                <a:spcAft>
                  <a:spcPts val="1800"/>
                </a:spcAft>
                <a:buClr>
                  <a:srgbClr val="C00000"/>
                </a:buClr>
                <a:buSzPct val="110000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Physical Design and DDL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Thank you for your feedback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Quick recap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Physical Design, SQL introduction &amp; DDL (data </a:t>
              </a:r>
              <a:r>
                <a:rPr lang="en-US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defn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In-class practice (?)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Questions and discussion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E805C-6A40-4C75-A189-316100BC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25" y="3075620"/>
              <a:ext cx="3026730" cy="200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4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855" y="488854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9580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Accounts Payable Model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20</a:t>
            </a:fld>
            <a:endParaRPr lang="en-US" sz="10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667E66-AC24-694D-8F84-93214A564AC3}"/>
              </a:ext>
            </a:extLst>
          </p:cNvPr>
          <p:cNvGrpSpPr/>
          <p:nvPr/>
        </p:nvGrpSpPr>
        <p:grpSpPr>
          <a:xfrm>
            <a:off x="192830" y="1755229"/>
            <a:ext cx="4141673" cy="4579933"/>
            <a:chOff x="436178" y="1471448"/>
            <a:chExt cx="2532993" cy="55068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2ED7B9-7BC0-0D4A-93DE-AAB3FEDCFB19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VendorId</a:t>
              </a:r>
              <a:r>
                <a:rPr lang="en-US" sz="1700" dirty="0">
                  <a:solidFill>
                    <a:schemeClr val="tx1"/>
                  </a:solidFill>
                </a:rPr>
                <a:t> (PK)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46C703-5D21-E94D-82D6-A69540338F15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C3BBB-33AC-D349-8AFB-95F4BB897782}"/>
              </a:ext>
            </a:extLst>
          </p:cNvPr>
          <p:cNvSpPr/>
          <p:nvPr/>
        </p:nvSpPr>
        <p:spPr>
          <a:xfrm>
            <a:off x="5030280" y="1755229"/>
            <a:ext cx="2532993" cy="241074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err="1">
                <a:solidFill>
                  <a:schemeClr val="tx1"/>
                </a:solidFill>
              </a:rPr>
              <a:t>InvoiceId</a:t>
            </a:r>
            <a:r>
              <a:rPr lang="en-US" dirty="0">
                <a:solidFill>
                  <a:schemeClr val="tx1"/>
                </a:solidFill>
              </a:rPr>
              <a:t>(PK)</a:t>
            </a:r>
          </a:p>
          <a:p>
            <a:r>
              <a:rPr lang="en-US" dirty="0" err="1">
                <a:solidFill>
                  <a:schemeClr val="tx1"/>
                </a:solidFill>
              </a:rPr>
              <a:t>VendorId</a:t>
            </a:r>
            <a:r>
              <a:rPr lang="en-US" dirty="0">
                <a:solidFill>
                  <a:schemeClr val="tx1"/>
                </a:solidFill>
              </a:rPr>
              <a:t>(FK)</a:t>
            </a:r>
          </a:p>
          <a:p>
            <a:r>
              <a:rPr lang="en-US" dirty="0" err="1">
                <a:solidFill>
                  <a:schemeClr val="tx1"/>
                </a:solidFill>
              </a:rPr>
              <a:t>InvoiceNumber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InvoiceDate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InvoiceTerms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InvoiceTotal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E606B4-1C15-A047-AD16-4CE0C342EA72}"/>
              </a:ext>
            </a:extLst>
          </p:cNvPr>
          <p:cNvSpPr/>
          <p:nvPr/>
        </p:nvSpPr>
        <p:spPr>
          <a:xfrm>
            <a:off x="5030280" y="1755229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Invoice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66C669-1295-B549-B098-B6F2FE656CFA}"/>
              </a:ext>
            </a:extLst>
          </p:cNvPr>
          <p:cNvGrpSpPr/>
          <p:nvPr/>
        </p:nvGrpSpPr>
        <p:grpSpPr>
          <a:xfrm>
            <a:off x="9096613" y="1748689"/>
            <a:ext cx="2532993" cy="2282403"/>
            <a:chOff x="8858284" y="1471448"/>
            <a:chExt cx="2532993" cy="22824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3EAE3F-2D3D-2641-8D80-2EC121F61EA4}"/>
                </a:ext>
              </a:extLst>
            </p:cNvPr>
            <p:cNvSpPr/>
            <p:nvPr/>
          </p:nvSpPr>
          <p:spPr>
            <a:xfrm>
              <a:off x="8858284" y="1471448"/>
              <a:ext cx="2532993" cy="2282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ItemLineNumber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4FC5F0-60CB-BC43-ADD3-C89879DE4C72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3B799C-632B-F24E-8E40-6FF27B8C4D9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55750" y="1974080"/>
            <a:ext cx="974530" cy="7122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563C07-5C82-884B-874B-B71C82FF61B0}"/>
              </a:ext>
            </a:extLst>
          </p:cNvPr>
          <p:cNvSpPr txBox="1"/>
          <p:nvPr/>
        </p:nvSpPr>
        <p:spPr>
          <a:xfrm>
            <a:off x="4397100" y="137935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B472B-901F-CA4E-A540-974A8B364413}"/>
              </a:ext>
            </a:extLst>
          </p:cNvPr>
          <p:cNvSpPr txBox="1"/>
          <p:nvPr/>
        </p:nvSpPr>
        <p:spPr>
          <a:xfrm>
            <a:off x="4055750" y="1379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9ACAB-0074-E442-992D-BC60931FD9FF}"/>
              </a:ext>
            </a:extLst>
          </p:cNvPr>
          <p:cNvSpPr txBox="1"/>
          <p:nvPr/>
        </p:nvSpPr>
        <p:spPr>
          <a:xfrm>
            <a:off x="5069944" y="13858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D58D87-2EC0-244D-B57B-43DB2FB2A5D7}"/>
              </a:ext>
            </a:extLst>
          </p:cNvPr>
          <p:cNvCxnSpPr/>
          <p:nvPr/>
        </p:nvCxnSpPr>
        <p:spPr>
          <a:xfrm>
            <a:off x="7418553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051F0C-1599-E643-A50D-F46C5C932560}"/>
              </a:ext>
            </a:extLst>
          </p:cNvPr>
          <p:cNvSpPr txBox="1"/>
          <p:nvPr/>
        </p:nvSpPr>
        <p:spPr>
          <a:xfrm>
            <a:off x="7675365" y="138853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17CCB-43BB-DC44-AD85-E890C3F597A2}"/>
              </a:ext>
            </a:extLst>
          </p:cNvPr>
          <p:cNvSpPr txBox="1"/>
          <p:nvPr/>
        </p:nvSpPr>
        <p:spPr>
          <a:xfrm>
            <a:off x="7301371" y="1388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397E9-E312-BD43-9576-87AC9F221B87}"/>
              </a:ext>
            </a:extLst>
          </p:cNvPr>
          <p:cNvSpPr txBox="1"/>
          <p:nvPr/>
        </p:nvSpPr>
        <p:spPr>
          <a:xfrm>
            <a:off x="8711398" y="13885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777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855" y="56557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6305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Accounts Payable Model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21</a:t>
            </a:fld>
            <a:endParaRPr lang="en-US" sz="10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EF9B8F-5B82-6B4C-BE15-79D962B1842B}"/>
              </a:ext>
            </a:extLst>
          </p:cNvPr>
          <p:cNvGrpSpPr/>
          <p:nvPr/>
        </p:nvGrpSpPr>
        <p:grpSpPr>
          <a:xfrm>
            <a:off x="4781879" y="2765186"/>
            <a:ext cx="2829839" cy="2542746"/>
            <a:chOff x="4406599" y="1456072"/>
            <a:chExt cx="2532993" cy="24261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5C3BBB-33AC-D349-8AFB-95F4BB897782}"/>
                </a:ext>
              </a:extLst>
            </p:cNvPr>
            <p:cNvSpPr/>
            <p:nvPr/>
          </p:nvSpPr>
          <p:spPr>
            <a:xfrm>
              <a:off x="4406599" y="1471448"/>
              <a:ext cx="2532993" cy="24107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(PK) </a:t>
              </a:r>
              <a:r>
                <a:rPr lang="en-US" dirty="0">
                  <a:solidFill>
                    <a:srgbClr val="FF0000"/>
                  </a:solidFill>
                </a:rPr>
                <a:t>NUMBER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VendorId</a:t>
              </a:r>
              <a:r>
                <a:rPr lang="en-US" dirty="0">
                  <a:solidFill>
                    <a:schemeClr val="tx1"/>
                  </a:solidFill>
                </a:rPr>
                <a:t>(FK) </a:t>
              </a:r>
              <a:r>
                <a:rPr lang="en-US" dirty="0">
                  <a:solidFill>
                    <a:srgbClr val="FF0000"/>
                  </a:solidFill>
                </a:rPr>
                <a:t>NUMBER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VARCHAR2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DATE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VARCHAR2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NUMBER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E606B4-1C15-A047-AD16-4CE0C342EA72}"/>
                </a:ext>
              </a:extLst>
            </p:cNvPr>
            <p:cNvSpPr/>
            <p:nvPr/>
          </p:nvSpPr>
          <p:spPr>
            <a:xfrm>
              <a:off x="4406599" y="1456072"/>
              <a:ext cx="2532993" cy="4519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3B799C-632B-F24E-8E40-6FF27B8C4D99}"/>
              </a:ext>
            </a:extLst>
          </p:cNvPr>
          <p:cNvCxnSpPr/>
          <p:nvPr/>
        </p:nvCxnSpPr>
        <p:spPr>
          <a:xfrm>
            <a:off x="3103819" y="37111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563C07-5C82-884B-874B-B71C82FF61B0}"/>
              </a:ext>
            </a:extLst>
          </p:cNvPr>
          <p:cNvSpPr txBox="1"/>
          <p:nvPr/>
        </p:nvSpPr>
        <p:spPr>
          <a:xfrm>
            <a:off x="3542764" y="32850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B472B-901F-CA4E-A540-974A8B364413}"/>
              </a:ext>
            </a:extLst>
          </p:cNvPr>
          <p:cNvSpPr txBox="1"/>
          <p:nvPr/>
        </p:nvSpPr>
        <p:spPr>
          <a:xfrm>
            <a:off x="3058965" y="3285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9ACAB-0074-E442-992D-BC60931FD9FF}"/>
              </a:ext>
            </a:extLst>
          </p:cNvPr>
          <p:cNvSpPr txBox="1"/>
          <p:nvPr/>
        </p:nvSpPr>
        <p:spPr>
          <a:xfrm>
            <a:off x="4468992" y="32850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D58D87-2EC0-244D-B57B-43DB2FB2A5D7}"/>
              </a:ext>
            </a:extLst>
          </p:cNvPr>
          <p:cNvCxnSpPr/>
          <p:nvPr/>
        </p:nvCxnSpPr>
        <p:spPr>
          <a:xfrm>
            <a:off x="7684026" y="37111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051F0C-1599-E643-A50D-F46C5C932560}"/>
              </a:ext>
            </a:extLst>
          </p:cNvPr>
          <p:cNvSpPr txBox="1"/>
          <p:nvPr/>
        </p:nvSpPr>
        <p:spPr>
          <a:xfrm>
            <a:off x="7780016" y="32850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17CCB-43BB-DC44-AD85-E890C3F597A2}"/>
              </a:ext>
            </a:extLst>
          </p:cNvPr>
          <p:cNvSpPr txBox="1"/>
          <p:nvPr/>
        </p:nvSpPr>
        <p:spPr>
          <a:xfrm>
            <a:off x="7553097" y="3285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397E9-E312-BD43-9576-87AC9F221B87}"/>
              </a:ext>
            </a:extLst>
          </p:cNvPr>
          <p:cNvSpPr txBox="1"/>
          <p:nvPr/>
        </p:nvSpPr>
        <p:spPr>
          <a:xfrm>
            <a:off x="8720059" y="32850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257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859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932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Create Table Syntax – </a:t>
            </a:r>
            <a:r>
              <a:rPr lang="en-US" sz="6000" b="1" dirty="0">
                <a:solidFill>
                  <a:srgbClr val="002060"/>
                </a:solidFill>
                <a:latin typeface="Bradley Hand ITC" panose="03070402050302030203" pitchFamily="66" charset="0"/>
              </a:rPr>
              <a:t>Data type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22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80" y="1770678"/>
            <a:ext cx="11624440" cy="4201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TABLE Invoice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(50),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DATE,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InvoiceTerms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(10),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NUMBER (9,2)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8BBDF-1F6C-854A-B75F-AB3ED5501261}"/>
              </a:ext>
            </a:extLst>
          </p:cNvPr>
          <p:cNvSpPr txBox="1"/>
          <p:nvPr/>
        </p:nvSpPr>
        <p:spPr>
          <a:xfrm>
            <a:off x="2921187" y="6220803"/>
            <a:ext cx="59234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Which Column(s) Cannot be NULL?</a:t>
            </a:r>
          </a:p>
        </p:txBody>
      </p:sp>
    </p:spTree>
    <p:extLst>
      <p:ext uri="{BB962C8B-B14F-4D97-AF65-F5344CB8AC3E}">
        <p14:creationId xmlns:p14="http://schemas.microsoft.com/office/powerpoint/2010/main" val="78207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855" y="54650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7235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Create Table Syntax – </a:t>
            </a:r>
            <a:r>
              <a:rPr lang="en-US" sz="6000" b="1" dirty="0">
                <a:solidFill>
                  <a:srgbClr val="002060"/>
                </a:solidFill>
                <a:latin typeface="Bradley Hand ITC" panose="03070402050302030203" pitchFamily="66" charset="0"/>
              </a:rPr>
              <a:t>Constraints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23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762349"/>
            <a:ext cx="11624440" cy="4201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TABLE Invoice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NOT </a:t>
            </a:r>
            <a:r>
              <a:rPr lang="en-US" sz="2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NOT </a:t>
            </a:r>
            <a:r>
              <a:rPr lang="en-US" sz="2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(50) </a:t>
            </a:r>
            <a:r>
              <a:rPr lang="en-US" sz="2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DATE,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InvoiceTerms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(10),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NUMBER (9,2)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CBC7A-AD73-4B45-9F74-1237741E8EE0}"/>
              </a:ext>
            </a:extLst>
          </p:cNvPr>
          <p:cNvSpPr txBox="1"/>
          <p:nvPr/>
        </p:nvSpPr>
        <p:spPr>
          <a:xfrm>
            <a:off x="3413687" y="6161742"/>
            <a:ext cx="58256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Column(s) should be unique?</a:t>
            </a:r>
          </a:p>
        </p:txBody>
      </p:sp>
    </p:spTree>
    <p:extLst>
      <p:ext uri="{BB962C8B-B14F-4D97-AF65-F5344CB8AC3E}">
        <p14:creationId xmlns:p14="http://schemas.microsoft.com/office/powerpoint/2010/main" val="40347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91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Bradley Hand ITC" panose="03070402050302030203" pitchFamily="66" charset="0"/>
              </a:rPr>
              <a:t>Create Table Syntax – Data type</a:t>
            </a:r>
            <a:endParaRPr 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2147695"/>
            <a:ext cx="11624440" cy="4201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TABLE Invoice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NOT NULL </a:t>
            </a:r>
            <a:r>
              <a:rPr lang="en-US" sz="2800" dirty="0">
                <a:highlight>
                  <a:srgbClr val="FDFA7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NOT NULL,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(50) NOT NULL,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Date,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InvoiceTerms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(10),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Number (9,2)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1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0547"/>
            <a:ext cx="12191999" cy="5506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radley Hand ITC" panose="03070402050302030203" pitchFamily="66" charset="0"/>
              </a:rPr>
              <a:t>Create Table Syntax – Data type</a:t>
            </a:r>
            <a:endParaRPr lang="en-US" sz="4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25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765041"/>
            <a:ext cx="11624440" cy="4201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TABLE Invoice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PRIMARY KEY,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NOT NULL,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VARCHAR2(50) NOT NULL,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DATE,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InvoiceTerms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(10),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NUMBER (9,2)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758F6-740A-4D4B-9DF0-50AA22B8361E}"/>
              </a:ext>
            </a:extLst>
          </p:cNvPr>
          <p:cNvSpPr txBox="1"/>
          <p:nvPr/>
        </p:nvSpPr>
        <p:spPr>
          <a:xfrm>
            <a:off x="2303166" y="6002403"/>
            <a:ext cx="758566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Column(s) may have a DEFAULT value?</a:t>
            </a:r>
          </a:p>
        </p:txBody>
      </p:sp>
    </p:spTree>
    <p:extLst>
      <p:ext uri="{BB962C8B-B14F-4D97-AF65-F5344CB8AC3E}">
        <p14:creationId xmlns:p14="http://schemas.microsoft.com/office/powerpoint/2010/main" val="19495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630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703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Create Table Syntax – Data type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26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627628"/>
            <a:ext cx="11624440" cy="4201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TABLE Invoice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PRIMARY KEY,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NOT NULL,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(50) NOT NULL,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DATE </a:t>
            </a:r>
            <a:r>
              <a:rPr lang="en-US" sz="2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DEFAULT	SYSDATE()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InvoiceTerms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(10),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NUMBER (9,2)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D3C97-5AA7-7A45-8D04-82C1B69BBDF3}"/>
              </a:ext>
            </a:extLst>
          </p:cNvPr>
          <p:cNvSpPr txBox="1"/>
          <p:nvPr/>
        </p:nvSpPr>
        <p:spPr>
          <a:xfrm>
            <a:off x="3773889" y="6085399"/>
            <a:ext cx="464422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we need a Foreign Key?</a:t>
            </a:r>
          </a:p>
        </p:txBody>
      </p:sp>
    </p:spTree>
    <p:extLst>
      <p:ext uri="{BB962C8B-B14F-4D97-AF65-F5344CB8AC3E}">
        <p14:creationId xmlns:p14="http://schemas.microsoft.com/office/powerpoint/2010/main" val="20410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Create Table Syntax – Data type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27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453379"/>
            <a:ext cx="11624440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TABLE Invoice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PRIMARY KEY,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NOT NULL </a:t>
            </a:r>
            <a:r>
              <a:rPr lang="en-US" sz="2800" dirty="0">
                <a:highlight>
                  <a:srgbClr val="FDFA7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5889625"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highlight>
                  <a:srgbClr val="FDFA7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Vendor(</a:t>
            </a:r>
            <a:r>
              <a:rPr lang="en-US" sz="2800" dirty="0" err="1">
                <a:highlight>
                  <a:srgbClr val="FDFA7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2800" dirty="0">
                <a:highlight>
                  <a:srgbClr val="FDFA7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Varchar2(50) NOT NULL,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Date	DEFAULT SYSTDATE,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InvoiceTerms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Varchar2(10),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Number(9,2)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22A61-331B-48B4-8863-0C803C9814E4}"/>
              </a:ext>
            </a:extLst>
          </p:cNvPr>
          <p:cNvSpPr txBox="1"/>
          <p:nvPr/>
        </p:nvSpPr>
        <p:spPr>
          <a:xfrm>
            <a:off x="3801600" y="6162360"/>
            <a:ext cx="376256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Any other constraints?</a:t>
            </a:r>
          </a:p>
        </p:txBody>
      </p:sp>
    </p:spTree>
    <p:extLst>
      <p:ext uri="{BB962C8B-B14F-4D97-AF65-F5344CB8AC3E}">
        <p14:creationId xmlns:p14="http://schemas.microsoft.com/office/powerpoint/2010/main" val="1630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953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Bradley Hand ITC" panose="03070402050302030203" pitchFamily="66" charset="0"/>
              </a:rPr>
              <a:t>Create Table Syntax – Data type</a:t>
            </a:r>
            <a:endParaRPr 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28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567703"/>
            <a:ext cx="11624440" cy="4632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TABLE Invoice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PRIMARY KEY,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NUMBER NOT NULL REFERENCES 								Vendor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(50) NOT NULL,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DATE  DEFAULT	 SYSTDATE,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InvoiceTerms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VARCHAR2 (10),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NUMBER (9,2) </a:t>
            </a:r>
            <a:r>
              <a:rPr lang="en-US" sz="2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CHECK (</a:t>
            </a:r>
            <a:r>
              <a:rPr lang="en-US" sz="2800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2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&gt;= 0)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8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91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Bradley Hand ITC" panose="03070402050302030203" pitchFamily="66" charset="0"/>
              </a:rPr>
              <a:t>Table Level Constraints</a:t>
            </a:r>
            <a:endParaRPr 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29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2135434"/>
            <a:ext cx="11624440" cy="2785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1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Table-level constraints refer to one or more columns in the table. </a:t>
            </a:r>
          </a:p>
          <a:p>
            <a:pPr marL="457200" indent="-457200">
              <a:spcAft>
                <a:spcPts val="21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Table-level constraints specify the names of the columns to which they apply. </a:t>
            </a:r>
          </a:p>
          <a:p>
            <a:pPr marL="457200" indent="-457200">
              <a:spcAft>
                <a:spcPts val="21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Table-level CHECK constraints can refer to 0 or more columns in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82F3A-E94A-B143-A9FD-A383910E8FC5}"/>
              </a:ext>
            </a:extLst>
          </p:cNvPr>
          <p:cNvSpPr txBox="1"/>
          <p:nvPr/>
        </p:nvSpPr>
        <p:spPr>
          <a:xfrm>
            <a:off x="2454619" y="5791203"/>
            <a:ext cx="728276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should we use table level constraints?</a:t>
            </a:r>
          </a:p>
        </p:txBody>
      </p:sp>
    </p:spTree>
    <p:extLst>
      <p:ext uri="{BB962C8B-B14F-4D97-AF65-F5344CB8AC3E}">
        <p14:creationId xmlns:p14="http://schemas.microsoft.com/office/powerpoint/2010/main" val="23962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9808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Table Level Constraints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30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43088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the column or columns that uniquely identify a row in the table. NULL values are not allowed.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that values in the columns must be unique.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that the values in the columns must correspond to values in referenced primary key or unique columns or that they are NULL.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(Note: If the foreign key consists of multiple columns, and any column is NULL, the whole key is considered NULL. The insert is permitted no matter what is on the non-null columns.)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a wide range of rules for values in the table.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Details: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docs.oracle.com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javadb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/10.8.3.0/ref/rrefsqlj13590.html)</a:t>
            </a:r>
          </a:p>
        </p:txBody>
      </p:sp>
    </p:spTree>
    <p:extLst>
      <p:ext uri="{BB962C8B-B14F-4D97-AF65-F5344CB8AC3E}">
        <p14:creationId xmlns:p14="http://schemas.microsoft.com/office/powerpoint/2010/main" val="376614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52225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Bradley Hand ITC" panose="03070402050302030203" pitchFamily="66" charset="0"/>
              </a:rPr>
              <a:t>Constraint summary</a:t>
            </a:r>
            <a:endParaRPr 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31</a:t>
            </a:fld>
            <a:endParaRPr lang="en-US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243A4-64EF-4CD3-BF02-1F0E7CB2AF0A}"/>
              </a:ext>
            </a:extLst>
          </p:cNvPr>
          <p:cNvSpPr/>
          <p:nvPr/>
        </p:nvSpPr>
        <p:spPr>
          <a:xfrm>
            <a:off x="415413" y="2185219"/>
            <a:ext cx="2104103" cy="248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VARCHAR2(#)</a:t>
            </a:r>
          </a:p>
          <a:p>
            <a:pPr algn="ctr"/>
            <a:r>
              <a:rPr lang="en-US" dirty="0"/>
              <a:t>CHAR(#)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53012-36B9-488A-B43F-8B64E250EB42}"/>
              </a:ext>
            </a:extLst>
          </p:cNvPr>
          <p:cNvSpPr/>
          <p:nvPr/>
        </p:nvSpPr>
        <p:spPr>
          <a:xfrm>
            <a:off x="3991896" y="2185218"/>
            <a:ext cx="2104103" cy="248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COLUMN LEVEL</a:t>
            </a:r>
          </a:p>
          <a:p>
            <a:pPr algn="ctr"/>
            <a:r>
              <a:rPr lang="en-US" dirty="0"/>
              <a:t>UNIQUE</a:t>
            </a:r>
          </a:p>
          <a:p>
            <a:pPr algn="ctr"/>
            <a:r>
              <a:rPr lang="en-US" dirty="0"/>
              <a:t>NOT NULL</a:t>
            </a:r>
          </a:p>
          <a:p>
            <a:pPr algn="ctr"/>
            <a:r>
              <a:rPr lang="en-US" dirty="0"/>
              <a:t>DEFAULT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AACBE-0EB3-445C-9C59-31C853989014}"/>
              </a:ext>
            </a:extLst>
          </p:cNvPr>
          <p:cNvSpPr/>
          <p:nvPr/>
        </p:nvSpPr>
        <p:spPr>
          <a:xfrm>
            <a:off x="6230578" y="2185217"/>
            <a:ext cx="2104103" cy="248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COLUMN LEVEL (check constraints)</a:t>
            </a:r>
          </a:p>
          <a:p>
            <a:pPr algn="ctr"/>
            <a:r>
              <a:rPr lang="en-US" dirty="0"/>
              <a:t>LENGTH (email) &gt; 20</a:t>
            </a:r>
          </a:p>
          <a:p>
            <a:pPr algn="ctr"/>
            <a:r>
              <a:rPr lang="en-US" dirty="0"/>
              <a:t>BALANCE &gt; 0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178ACC-9078-4F9E-B645-C8B7DBDE9FE6}"/>
              </a:ext>
            </a:extLst>
          </p:cNvPr>
          <p:cNvSpPr/>
          <p:nvPr/>
        </p:nvSpPr>
        <p:spPr>
          <a:xfrm>
            <a:off x="9574776" y="2185216"/>
            <a:ext cx="2104103" cy="248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TABLE OR COLUMN LEVEL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PRIMARY KEY</a:t>
            </a:r>
          </a:p>
          <a:p>
            <a:pPr algn="ctr"/>
            <a:r>
              <a:rPr lang="en-US" dirty="0"/>
              <a:t>FOREIGN KEY</a:t>
            </a:r>
          </a:p>
          <a:p>
            <a:pPr algn="ctr"/>
            <a:r>
              <a:rPr lang="en-US" dirty="0"/>
              <a:t>COMPOSITE (PK)</a:t>
            </a:r>
          </a:p>
        </p:txBody>
      </p:sp>
    </p:spTree>
    <p:extLst>
      <p:ext uri="{BB962C8B-B14F-4D97-AF65-F5344CB8AC3E}">
        <p14:creationId xmlns:p14="http://schemas.microsoft.com/office/powerpoint/2010/main" val="42337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2820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58931"/>
            <a:ext cx="1221971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Table Level Constraints Using 2-Column Key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32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311490" y="2360228"/>
            <a:ext cx="1162444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TABLE Invoice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NUMBER,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NUMBER, 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	VARCHAR2 (50) NOT NULL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	DATE  DEFAULT SYSTDATE,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InvoiceTerms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	VARCHAR2 (10),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	NUMBER (9,2) CHECK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0),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CONSTRAINT </a:t>
            </a:r>
            <a:r>
              <a:rPr lang="en-US" sz="1600" dirty="0">
                <a:highlight>
                  <a:srgbClr val="FF99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invoice-</a:t>
            </a:r>
            <a:r>
              <a:rPr lang="en-US" sz="1600" dirty="0" err="1">
                <a:highlight>
                  <a:srgbClr val="FF99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PRIMARY KEY </a:t>
            </a: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47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Break out teams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91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Bradley Hand ITC" panose="03070402050302030203" pitchFamily="66" charset="0"/>
              </a:rPr>
              <a:t>Best practices to keep in mind</a:t>
            </a:r>
            <a:endParaRPr 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34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887741"/>
            <a:ext cx="11624440" cy="43781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Cannot Combine these attributes:</a:t>
            </a: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PRIMARY KEY with UNIQUE</a:t>
            </a: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NULL with DEFAULT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Consider the order in which you create tables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sure definitions of primary key and corresponding foreign key match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UPPERCASE for keywords and make sure they are spelled out correctly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spaces and indentation to make your code more readable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sure commas are only at the end of a column attribute statement 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Match your parenthesis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9431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Create the DDL for committee-member ER model</a:t>
            </a:r>
            <a:r>
              <a:rPr lang="en-US" sz="60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35</a:t>
            </a:fld>
            <a:endParaRPr lang="en-US" sz="105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D0040B-A819-3C47-86BB-85514CC122D9}"/>
              </a:ext>
            </a:extLst>
          </p:cNvPr>
          <p:cNvGrpSpPr/>
          <p:nvPr/>
        </p:nvGrpSpPr>
        <p:grpSpPr>
          <a:xfrm>
            <a:off x="268762" y="2472766"/>
            <a:ext cx="11654474" cy="2666816"/>
            <a:chOff x="223355" y="1410036"/>
            <a:chExt cx="11654474" cy="26668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FBCAFE-B04B-354D-AA85-0C8E8A57F024}"/>
                </a:ext>
              </a:extLst>
            </p:cNvPr>
            <p:cNvSpPr txBox="1"/>
            <p:nvPr/>
          </p:nvSpPr>
          <p:spPr>
            <a:xfrm>
              <a:off x="8821407" y="253606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A45F902-5F89-0F45-ADDA-66EA3661EE21}"/>
                </a:ext>
              </a:extLst>
            </p:cNvPr>
            <p:cNvSpPr txBox="1"/>
            <p:nvPr/>
          </p:nvSpPr>
          <p:spPr>
            <a:xfrm>
              <a:off x="3372122" y="2444487"/>
              <a:ext cx="1626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CanHave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44851B-2A06-2042-BC80-1574840B8F92}"/>
                </a:ext>
              </a:extLst>
            </p:cNvPr>
            <p:cNvSpPr txBox="1"/>
            <p:nvPr/>
          </p:nvSpPr>
          <p:spPr>
            <a:xfrm>
              <a:off x="7600089" y="2158669"/>
              <a:ext cx="1141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CanHave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1F2751-EAF4-6443-94A1-F01DE3212A5C}"/>
                </a:ext>
              </a:extLst>
            </p:cNvPr>
            <p:cNvSpPr txBox="1"/>
            <p:nvPr/>
          </p:nvSpPr>
          <p:spPr>
            <a:xfrm>
              <a:off x="2805546" y="25924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6D9D7A-6C4B-FF46-81D8-4ABE9893E0DF}"/>
                </a:ext>
              </a:extLst>
            </p:cNvPr>
            <p:cNvSpPr txBox="1"/>
            <p:nvPr/>
          </p:nvSpPr>
          <p:spPr>
            <a:xfrm>
              <a:off x="4190065" y="32724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37B60D-B21B-B74A-B0A4-C2F2A53B67E2}"/>
                </a:ext>
              </a:extLst>
            </p:cNvPr>
            <p:cNvGrpSpPr/>
            <p:nvPr/>
          </p:nvGrpSpPr>
          <p:grpSpPr>
            <a:xfrm>
              <a:off x="223355" y="1410036"/>
              <a:ext cx="2532993" cy="2483271"/>
              <a:chOff x="873983" y="2901631"/>
              <a:chExt cx="2532993" cy="248327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41712B-2685-134C-9A6C-1F7385E04BBE}"/>
                  </a:ext>
                </a:extLst>
              </p:cNvPr>
              <p:cNvSpPr/>
              <p:nvPr/>
            </p:nvSpPr>
            <p:spPr>
              <a:xfrm>
                <a:off x="873983" y="2901631"/>
                <a:ext cx="2532993" cy="24832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54C05F-620F-6B4E-B611-EE8E79D01771}"/>
                  </a:ext>
                </a:extLst>
              </p:cNvPr>
              <p:cNvSpPr/>
              <p:nvPr/>
            </p:nvSpPr>
            <p:spPr>
              <a:xfrm>
                <a:off x="873983" y="2901632"/>
                <a:ext cx="2532993" cy="4519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Member</a:t>
                </a:r>
              </a:p>
            </p:txBody>
          </p:sp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11EFD4EA-7394-EF4D-B043-A5A28DDBFE65}"/>
                  </a:ext>
                </a:extLst>
              </p:cNvPr>
              <p:cNvSpPr txBox="1"/>
              <p:nvPr/>
            </p:nvSpPr>
            <p:spPr>
              <a:xfrm>
                <a:off x="873983" y="3353577"/>
                <a:ext cx="204414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UTEId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(PK)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FirstName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LastName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Phone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YearInSchool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DoB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E6A8A-1B65-7445-95CD-6FF83FA19520}"/>
                </a:ext>
              </a:extLst>
            </p:cNvPr>
            <p:cNvGrpSpPr/>
            <p:nvPr/>
          </p:nvGrpSpPr>
          <p:grpSpPr>
            <a:xfrm>
              <a:off x="9093990" y="1410036"/>
              <a:ext cx="2783839" cy="1734207"/>
              <a:chOff x="8785024" y="2319662"/>
              <a:chExt cx="2783839" cy="173420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F00339-4A08-B848-A5AD-EC058FB706F3}"/>
                  </a:ext>
                </a:extLst>
              </p:cNvPr>
              <p:cNvSpPr/>
              <p:nvPr/>
            </p:nvSpPr>
            <p:spPr>
              <a:xfrm>
                <a:off x="8785024" y="2319662"/>
                <a:ext cx="2783839" cy="17342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7A8B29-74E3-2147-BE62-802B33247A4F}"/>
                  </a:ext>
                </a:extLst>
              </p:cNvPr>
              <p:cNvSpPr/>
              <p:nvPr/>
            </p:nvSpPr>
            <p:spPr>
              <a:xfrm>
                <a:off x="8785024" y="2319662"/>
                <a:ext cx="2783839" cy="4519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Committee</a:t>
                </a:r>
              </a:p>
            </p:txBody>
          </p:sp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8E161993-F268-1745-958C-A77CC4F5F414}"/>
                  </a:ext>
                </a:extLst>
              </p:cNvPr>
              <p:cNvSpPr txBox="1"/>
              <p:nvPr/>
            </p:nvSpPr>
            <p:spPr>
              <a:xfrm>
                <a:off x="8785024" y="2862854"/>
                <a:ext cx="182614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CommitteId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(PK)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CommitteName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SemesterYear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94855EE-3E16-8A4C-8D5E-FB48A8DAC27B}"/>
                </a:ext>
              </a:extLst>
            </p:cNvPr>
            <p:cNvGrpSpPr/>
            <p:nvPr/>
          </p:nvGrpSpPr>
          <p:grpSpPr>
            <a:xfrm>
              <a:off x="4631687" y="2342645"/>
              <a:ext cx="2773479" cy="1734207"/>
              <a:chOff x="4499065" y="2574677"/>
              <a:chExt cx="2773479" cy="17342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7059730-352E-4641-B8BB-7CD3CEBFC55F}"/>
                  </a:ext>
                </a:extLst>
              </p:cNvPr>
              <p:cNvGrpSpPr/>
              <p:nvPr/>
            </p:nvGrpSpPr>
            <p:grpSpPr>
              <a:xfrm>
                <a:off x="4499065" y="2574677"/>
                <a:ext cx="2616121" cy="1734207"/>
                <a:chOff x="4499065" y="2596221"/>
                <a:chExt cx="2616121" cy="173420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D9C8808-A2BB-0644-80E3-42F2443A3470}"/>
                    </a:ext>
                  </a:extLst>
                </p:cNvPr>
                <p:cNvSpPr/>
                <p:nvPr/>
              </p:nvSpPr>
              <p:spPr>
                <a:xfrm>
                  <a:off x="4499065" y="2596221"/>
                  <a:ext cx="2616121" cy="17342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37235A3-039E-6646-B782-A7AE735C0653}"/>
                    </a:ext>
                  </a:extLst>
                </p:cNvPr>
                <p:cNvSpPr/>
                <p:nvPr/>
              </p:nvSpPr>
              <p:spPr>
                <a:xfrm>
                  <a:off x="4499065" y="2596221"/>
                  <a:ext cx="2616121" cy="4519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 err="1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CommitteeMembership</a:t>
                  </a:r>
                  <a:endPara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TextBox 27">
                <a:extLst>
                  <a:ext uri="{FF2B5EF4-FFF2-40B4-BE49-F238E27FC236}">
                    <a16:creationId xmlns:a16="http://schemas.microsoft.com/office/drawing/2014/main" id="{24092E3D-85A3-AD41-9343-A95C510B39DE}"/>
                  </a:ext>
                </a:extLst>
              </p:cNvPr>
              <p:cNvSpPr txBox="1"/>
              <p:nvPr/>
            </p:nvSpPr>
            <p:spPr>
              <a:xfrm>
                <a:off x="4499065" y="3048166"/>
                <a:ext cx="2773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UTEId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(PK)(FK)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CommitteeId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(PK)(FK)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B96CCC-0821-8545-943D-DD98AFA9660B}"/>
                </a:ext>
              </a:extLst>
            </p:cNvPr>
            <p:cNvSpPr txBox="1"/>
            <p:nvPr/>
          </p:nvSpPr>
          <p:spPr>
            <a:xfrm>
              <a:off x="7513741" y="316352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A362A77-711E-9543-BADE-FA24EFF9936E}"/>
                </a:ext>
              </a:extLst>
            </p:cNvPr>
            <p:cNvCxnSpPr>
              <a:cxnSpLocks/>
              <a:stCxn id="7" idx="3"/>
              <a:endCxn id="27" idx="1"/>
            </p:cNvCxnSpPr>
            <p:nvPr/>
          </p:nvCxnSpPr>
          <p:spPr>
            <a:xfrm>
              <a:off x="2756348" y="2651672"/>
              <a:ext cx="1875339" cy="487628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DC72517-780F-D84A-926C-9332D8BC223C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7190196" y="2414893"/>
              <a:ext cx="1903794" cy="933299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6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28608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Create the DDL for committee-member ER model</a:t>
            </a:r>
            <a:r>
              <a:rPr lang="en-US" sz="60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36</a:t>
            </a:fld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9EC0C8-0DD8-F144-9173-CA8073180389}"/>
              </a:ext>
            </a:extLst>
          </p:cNvPr>
          <p:cNvSpPr/>
          <p:nvPr/>
        </p:nvSpPr>
        <p:spPr>
          <a:xfrm>
            <a:off x="283779" y="1987955"/>
            <a:ext cx="11624440" cy="3593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514350" indent="-514350">
              <a:spcAft>
                <a:spcPts val="21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the Member table with the key and data types noted in ERD and test with seeding data</a:t>
            </a:r>
          </a:p>
          <a:p>
            <a:pPr marL="514350" indent="-514350">
              <a:spcAft>
                <a:spcPts val="21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the Committee table with the key and data types noted in ERD and test</a:t>
            </a:r>
          </a:p>
          <a:p>
            <a:pPr marL="514350" indent="-514350">
              <a:spcAft>
                <a:spcPts val="21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CommitteeMembership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table with composite PKs and two FKs.  This requires table-level constraints.</a:t>
            </a:r>
          </a:p>
          <a:p>
            <a:pPr marL="514350" indent="-514350">
              <a:spcAft>
                <a:spcPts val="21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Test constraints </a:t>
            </a:r>
          </a:p>
          <a:p>
            <a:pPr marL="514350" indent="-514350">
              <a:spcAft>
                <a:spcPts val="21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Check constraint to  members.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YearInSchool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should be greater than 0.</a:t>
            </a:r>
          </a:p>
          <a:p>
            <a:pPr marL="514350" indent="-514350">
              <a:spcAft>
                <a:spcPts val="21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a Check constraint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YearInSchool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only allow grade column to contain a value of 1,2,3, or 4.  </a:t>
            </a:r>
          </a:p>
        </p:txBody>
      </p:sp>
    </p:spTree>
    <p:extLst>
      <p:ext uri="{BB962C8B-B14F-4D97-AF65-F5344CB8AC3E}">
        <p14:creationId xmlns:p14="http://schemas.microsoft.com/office/powerpoint/2010/main" val="2036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678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More Practice</a:t>
            </a:r>
            <a:endParaRPr lang="en-US" sz="6000" dirty="0">
              <a:solidFill>
                <a:schemeClr val="bg1"/>
              </a:solidFill>
              <a:latin typeface="Bradley Hand" pitchFamily="2" charset="77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37</a:t>
            </a:fld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9EC0C8-0DD8-F144-9173-CA8073180389}"/>
              </a:ext>
            </a:extLst>
          </p:cNvPr>
          <p:cNvSpPr/>
          <p:nvPr/>
        </p:nvSpPr>
        <p:spPr>
          <a:xfrm>
            <a:off x="53636" y="1447620"/>
            <a:ext cx="6057523" cy="517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a column name. Google it!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the length of a column. e.g. UTEID should be a max length of 10.  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a column’s data type. e.g. Change phone from VARCHAR to CHAR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a new column with a default constraint. e.g. Add a “status” column to committees with a default value of “active”.   Test constraint.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Edit the “status” column by modifying the data max length to be 1 and the default constraint to be “A”.  Also add a check to allow a value of “A” or “I” only for active or inactive.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the name of a table.  Refresh left panel in SQL Developer to see change took affect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50BD6-080D-7546-9545-E687339389F1}"/>
              </a:ext>
            </a:extLst>
          </p:cNvPr>
          <p:cNvSpPr/>
          <p:nvPr/>
        </p:nvSpPr>
        <p:spPr>
          <a:xfrm>
            <a:off x="6248400" y="1447620"/>
            <a:ext cx="5943600" cy="3631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Drop a constraint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Drop a column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Truncate a table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Drop a table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Drop a constraint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Drop a column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Truncate a table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Drop a table</a:t>
            </a:r>
          </a:p>
        </p:txBody>
      </p:sp>
    </p:spTree>
    <p:extLst>
      <p:ext uri="{BB962C8B-B14F-4D97-AF65-F5344CB8AC3E}">
        <p14:creationId xmlns:p14="http://schemas.microsoft.com/office/powerpoint/2010/main" val="25066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868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Practice: Create a drop script for accounts payable tables</a:t>
            </a:r>
            <a:endParaRPr lang="en-US" sz="4800" dirty="0">
              <a:solidFill>
                <a:schemeClr val="bg1"/>
              </a:solidFill>
              <a:latin typeface="Bradley Hand" pitchFamily="2" charset="77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38</a:t>
            </a:fld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15F68-12A0-4A44-B13F-1FA078CC128F}"/>
              </a:ext>
            </a:extLst>
          </p:cNvPr>
          <p:cNvSpPr/>
          <p:nvPr/>
        </p:nvSpPr>
        <p:spPr>
          <a:xfrm>
            <a:off x="363029" y="1329650"/>
            <a:ext cx="107269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Using a double dash will add a comment to your code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IMMEDIATE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is used to run a string of text as a query.  Not needed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OTHER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is used for trapping errors”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EXECUTE IMMEDIATE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'DROP TABLE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invoice_archive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EXECUTE IMMEDIATE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'DROP TABLE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invoice_line_items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EXECUTE IMMEDIATE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'DROP TABLE invoices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WHEN OTHERS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DBMS_OUTPUT.PUT_LINE('');				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You can also run the following.  Has to run as a script not as single query 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invoice_archive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invoice_line_items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DROP TABLE invoices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50746C-9E04-DA43-BD73-891C242582DF}"/>
              </a:ext>
            </a:extLst>
          </p:cNvPr>
          <p:cNvGrpSpPr/>
          <p:nvPr/>
        </p:nvGrpSpPr>
        <p:grpSpPr>
          <a:xfrm>
            <a:off x="8429625" y="5672137"/>
            <a:ext cx="1019175" cy="647700"/>
            <a:chOff x="3733800" y="4400550"/>
            <a:chExt cx="1019175" cy="6477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2C0DB1-3943-5E43-A8E4-63D50B4C1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4400550"/>
              <a:ext cx="1019175" cy="6477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95B924-9908-D14F-9BBE-601458A54A24}"/>
                </a:ext>
              </a:extLst>
            </p:cNvPr>
            <p:cNvCxnSpPr/>
            <p:nvPr/>
          </p:nvCxnSpPr>
          <p:spPr>
            <a:xfrm>
              <a:off x="3810000" y="4552950"/>
              <a:ext cx="381000" cy="381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98D9E0-D008-284E-B678-8BD04CD416AC}"/>
                </a:ext>
              </a:extLst>
            </p:cNvPr>
            <p:cNvCxnSpPr/>
            <p:nvPr/>
          </p:nvCxnSpPr>
          <p:spPr>
            <a:xfrm flipV="1">
              <a:off x="3810000" y="4557032"/>
              <a:ext cx="381000" cy="381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0AF299-1435-3144-8CCD-88DDB5692326}"/>
                </a:ext>
              </a:extLst>
            </p:cNvPr>
            <p:cNvSpPr/>
            <p:nvPr/>
          </p:nvSpPr>
          <p:spPr>
            <a:xfrm>
              <a:off x="4209369" y="4474205"/>
              <a:ext cx="533400" cy="50039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4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630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Practice: Create a drop script for member-committee tables</a:t>
            </a:r>
            <a:endParaRPr lang="en-US" sz="4800" dirty="0">
              <a:solidFill>
                <a:schemeClr val="bg1"/>
              </a:solidFill>
              <a:latin typeface="Bradley Hand" pitchFamily="2" charset="77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39</a:t>
            </a:fld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15F68-12A0-4A44-B13F-1FA078CC128F}"/>
              </a:ext>
            </a:extLst>
          </p:cNvPr>
          <p:cNvSpPr/>
          <p:nvPr/>
        </p:nvSpPr>
        <p:spPr>
          <a:xfrm>
            <a:off x="732525" y="2246026"/>
            <a:ext cx="1072694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order should we drop the tables?</a:t>
            </a:r>
          </a:p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drop “parent” table without creating orphan records so drop child table first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order should we add the tables in a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create script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add “child” table without creating parent table so add PK table first</a:t>
            </a:r>
          </a:p>
        </p:txBody>
      </p:sp>
    </p:spTree>
    <p:extLst>
      <p:ext uri="{BB962C8B-B14F-4D97-AF65-F5344CB8AC3E}">
        <p14:creationId xmlns:p14="http://schemas.microsoft.com/office/powerpoint/2010/main" val="16791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2257647"/>
            <a:ext cx="11624440" cy="861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</a:t>
            </a:fld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B7D31-28C4-B21A-6A68-79975BFE8BAC}"/>
              </a:ext>
            </a:extLst>
          </p:cNvPr>
          <p:cNvSpPr txBox="1"/>
          <p:nvPr/>
        </p:nvSpPr>
        <p:spPr>
          <a:xfrm>
            <a:off x="-433" y="514682"/>
            <a:ext cx="1221971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18952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678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Create the DDL for the Student Course ER model</a:t>
            </a:r>
            <a:r>
              <a:rPr lang="en-US" sz="60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40</a:t>
            </a:fld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712B-2685-134C-9A6C-1F7385E04BBE}"/>
              </a:ext>
            </a:extLst>
          </p:cNvPr>
          <p:cNvSpPr/>
          <p:nvPr/>
        </p:nvSpPr>
        <p:spPr>
          <a:xfrm>
            <a:off x="873983" y="2901632"/>
            <a:ext cx="2532993" cy="1918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4C05F-620F-6B4E-B611-EE8E79D01771}"/>
              </a:ext>
            </a:extLst>
          </p:cNvPr>
          <p:cNvSpPr/>
          <p:nvPr/>
        </p:nvSpPr>
        <p:spPr>
          <a:xfrm>
            <a:off x="873983" y="2901632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1EFD4EA-7394-EF4D-B043-A5A28DDBFE65}"/>
              </a:ext>
            </a:extLst>
          </p:cNvPr>
          <p:cNvSpPr txBox="1"/>
          <p:nvPr/>
        </p:nvSpPr>
        <p:spPr>
          <a:xfrm>
            <a:off x="873983" y="3353577"/>
            <a:ext cx="204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StudentFirstName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StudentLastName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StudentAddress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StudentDoB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00339-4A08-B848-A5AD-EC058FB706F3}"/>
              </a:ext>
            </a:extLst>
          </p:cNvPr>
          <p:cNvSpPr/>
          <p:nvPr/>
        </p:nvSpPr>
        <p:spPr>
          <a:xfrm>
            <a:off x="8785024" y="2319662"/>
            <a:ext cx="2783839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A8B29-74E3-2147-BE62-802B33247A4F}"/>
              </a:ext>
            </a:extLst>
          </p:cNvPr>
          <p:cNvSpPr/>
          <p:nvPr/>
        </p:nvSpPr>
        <p:spPr>
          <a:xfrm>
            <a:off x="8785024" y="2319662"/>
            <a:ext cx="2783839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E161993-F268-1745-958C-A77CC4F5F414}"/>
              </a:ext>
            </a:extLst>
          </p:cNvPr>
          <p:cNvSpPr txBox="1"/>
          <p:nvPr/>
        </p:nvSpPr>
        <p:spPr>
          <a:xfrm>
            <a:off x="8785024" y="2862854"/>
            <a:ext cx="2655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CourseMandatory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(Y,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5B2EA-351E-464C-A7A9-36D5C6D90E37}"/>
              </a:ext>
            </a:extLst>
          </p:cNvPr>
          <p:cNvSpPr/>
          <p:nvPr/>
        </p:nvSpPr>
        <p:spPr>
          <a:xfrm>
            <a:off x="4473242" y="4272318"/>
            <a:ext cx="2532993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C1A04-0354-1D4E-A224-B0C3E8DBBC8B}"/>
              </a:ext>
            </a:extLst>
          </p:cNvPr>
          <p:cNvSpPr/>
          <p:nvPr/>
        </p:nvSpPr>
        <p:spPr>
          <a:xfrm>
            <a:off x="4464777" y="4289107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ActiveRegistration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7C61990-B126-6E40-8C06-AACF3775B3A1}"/>
              </a:ext>
            </a:extLst>
          </p:cNvPr>
          <p:cNvSpPr txBox="1"/>
          <p:nvPr/>
        </p:nvSpPr>
        <p:spPr>
          <a:xfrm>
            <a:off x="4449959" y="4991644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ActiveRegistrationId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1F30B-EFC5-E144-9CDA-2D8AA82621C3}"/>
              </a:ext>
            </a:extLst>
          </p:cNvPr>
          <p:cNvCxnSpPr>
            <a:cxnSpLocks/>
          </p:cNvCxnSpPr>
          <p:nvPr/>
        </p:nvCxnSpPr>
        <p:spPr>
          <a:xfrm>
            <a:off x="2210475" y="4884807"/>
            <a:ext cx="2245344" cy="642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89E094-6F36-DD46-9F54-E187F124B044}"/>
              </a:ext>
            </a:extLst>
          </p:cNvPr>
          <p:cNvSpPr txBox="1"/>
          <p:nvPr/>
        </p:nvSpPr>
        <p:spPr>
          <a:xfrm>
            <a:off x="1963494" y="526111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IsRegisteredFor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B2861-E7B5-924C-A9C6-5A968AB277B9}"/>
              </a:ext>
            </a:extLst>
          </p:cNvPr>
          <p:cNvSpPr txBox="1"/>
          <p:nvPr/>
        </p:nvSpPr>
        <p:spPr>
          <a:xfrm>
            <a:off x="7638556" y="45080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D633CD-A7E7-8D4A-9E30-731DB89DF293}"/>
              </a:ext>
            </a:extLst>
          </p:cNvPr>
          <p:cNvCxnSpPr>
            <a:cxnSpLocks/>
          </p:cNvCxnSpPr>
          <p:nvPr/>
        </p:nvCxnSpPr>
        <p:spPr>
          <a:xfrm flipH="1">
            <a:off x="7014700" y="3324518"/>
            <a:ext cx="1770324" cy="2096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B6D49DE7-1523-ED45-B29D-B525F79B100A}"/>
              </a:ext>
            </a:extLst>
          </p:cNvPr>
          <p:cNvSpPr txBox="1"/>
          <p:nvPr/>
        </p:nvSpPr>
        <p:spPr>
          <a:xfrm>
            <a:off x="2007056" y="47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AAAB6-68FB-A848-B325-D366BE86D15A}"/>
              </a:ext>
            </a:extLst>
          </p:cNvPr>
          <p:cNvSpPr txBox="1"/>
          <p:nvPr/>
        </p:nvSpPr>
        <p:spPr>
          <a:xfrm>
            <a:off x="4191105" y="5565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BCAFE-B04B-354D-AA85-0C8E8A57F024}"/>
              </a:ext>
            </a:extLst>
          </p:cNvPr>
          <p:cNvSpPr txBox="1"/>
          <p:nvPr/>
        </p:nvSpPr>
        <p:spPr>
          <a:xfrm>
            <a:off x="8551053" y="35182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A4E08-E35F-9F4C-A4E9-15A32E70D65C}"/>
              </a:ext>
            </a:extLst>
          </p:cNvPr>
          <p:cNvSpPr txBox="1"/>
          <p:nvPr/>
        </p:nvSpPr>
        <p:spPr>
          <a:xfrm>
            <a:off x="7148134" y="51851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C8808-A2BB-0644-80E3-42F2443A3470}"/>
              </a:ext>
            </a:extLst>
          </p:cNvPr>
          <p:cNvSpPr/>
          <p:nvPr/>
        </p:nvSpPr>
        <p:spPr>
          <a:xfrm>
            <a:off x="4398579" y="1789087"/>
            <a:ext cx="2616121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235A3-039E-6646-B782-A7AE735C0653}"/>
              </a:ext>
            </a:extLst>
          </p:cNvPr>
          <p:cNvSpPr/>
          <p:nvPr/>
        </p:nvSpPr>
        <p:spPr>
          <a:xfrm>
            <a:off x="4398579" y="1789087"/>
            <a:ext cx="2616121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4092E3D-85A3-AD41-9343-A95C510B39DE}"/>
              </a:ext>
            </a:extLst>
          </p:cNvPr>
          <p:cNvSpPr txBox="1"/>
          <p:nvPr/>
        </p:nvSpPr>
        <p:spPr>
          <a:xfrm>
            <a:off x="4398579" y="2241032"/>
            <a:ext cx="277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CompRegistrationId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Grade (A, B, C, D, F)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D739-CB39-BA49-8FE2-49BCAEC3823E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flipV="1">
            <a:off x="2140480" y="2015060"/>
            <a:ext cx="2258099" cy="886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9">
            <a:extLst>
              <a:ext uri="{FF2B5EF4-FFF2-40B4-BE49-F238E27FC236}">
                <a16:creationId xmlns:a16="http://schemas.microsoft.com/office/drawing/2014/main" id="{CA45F902-5F89-0F45-ADDA-66EA3661EE21}"/>
              </a:ext>
            </a:extLst>
          </p:cNvPr>
          <p:cNvSpPr txBox="1"/>
          <p:nvPr/>
        </p:nvSpPr>
        <p:spPr>
          <a:xfrm>
            <a:off x="1780440" y="2069625"/>
            <a:ext cx="162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IsGradedFor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2ECEC-4B12-DE4D-B14D-6132B6AC5FFB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7014700" y="2656191"/>
            <a:ext cx="1770324" cy="668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44851B-2A06-2042-BC80-1574840B8F92}"/>
              </a:ext>
            </a:extLst>
          </p:cNvPr>
          <p:cNvSpPr txBox="1"/>
          <p:nvPr/>
        </p:nvSpPr>
        <p:spPr>
          <a:xfrm>
            <a:off x="7405166" y="2528002"/>
            <a:ext cx="11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1F2751-EAF4-6443-94A1-F01DE3212A5C}"/>
              </a:ext>
            </a:extLst>
          </p:cNvPr>
          <p:cNvSpPr txBox="1"/>
          <p:nvPr/>
        </p:nvSpPr>
        <p:spPr>
          <a:xfrm>
            <a:off x="1887372" y="2503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6D9D7A-6C4B-FF46-81D8-4ABE9893E0DF}"/>
              </a:ext>
            </a:extLst>
          </p:cNvPr>
          <p:cNvSpPr txBox="1"/>
          <p:nvPr/>
        </p:nvSpPr>
        <p:spPr>
          <a:xfrm>
            <a:off x="3916873" y="17140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96CCC-0821-8545-943D-DD98AFA9660B}"/>
              </a:ext>
            </a:extLst>
          </p:cNvPr>
          <p:cNvSpPr txBox="1"/>
          <p:nvPr/>
        </p:nvSpPr>
        <p:spPr>
          <a:xfrm>
            <a:off x="6990225" y="23538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8660A0-EBC9-3741-A39B-79D5CFA7F0B0}"/>
              </a:ext>
            </a:extLst>
          </p:cNvPr>
          <p:cNvSpPr txBox="1"/>
          <p:nvPr/>
        </p:nvSpPr>
        <p:spPr>
          <a:xfrm>
            <a:off x="2819737" y="6264913"/>
            <a:ext cx="65525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many tables do we need to make?</a:t>
            </a:r>
          </a:p>
        </p:txBody>
      </p:sp>
    </p:spTree>
    <p:extLst>
      <p:ext uri="{BB962C8B-B14F-4D97-AF65-F5344CB8AC3E}">
        <p14:creationId xmlns:p14="http://schemas.microsoft.com/office/powerpoint/2010/main" val="38906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Create the DDL for the Student Course ER model</a:t>
            </a:r>
            <a:r>
              <a:rPr lang="en-US" sz="60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41</a:t>
            </a:fld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712B-2685-134C-9A6C-1F7385E04BBE}"/>
              </a:ext>
            </a:extLst>
          </p:cNvPr>
          <p:cNvSpPr/>
          <p:nvPr/>
        </p:nvSpPr>
        <p:spPr>
          <a:xfrm>
            <a:off x="167474" y="1923018"/>
            <a:ext cx="2532993" cy="1918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4C05F-620F-6B4E-B611-EE8E79D01771}"/>
              </a:ext>
            </a:extLst>
          </p:cNvPr>
          <p:cNvSpPr/>
          <p:nvPr/>
        </p:nvSpPr>
        <p:spPr>
          <a:xfrm>
            <a:off x="167474" y="1923018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1EFD4EA-7394-EF4D-B043-A5A28DDBFE65}"/>
              </a:ext>
            </a:extLst>
          </p:cNvPr>
          <p:cNvSpPr txBox="1"/>
          <p:nvPr/>
        </p:nvSpPr>
        <p:spPr>
          <a:xfrm>
            <a:off x="167474" y="2374963"/>
            <a:ext cx="204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StudentFirstName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StudentLastName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StudentAddress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StudentDoB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00339-4A08-B848-A5AD-EC058FB706F3}"/>
              </a:ext>
            </a:extLst>
          </p:cNvPr>
          <p:cNvSpPr/>
          <p:nvPr/>
        </p:nvSpPr>
        <p:spPr>
          <a:xfrm>
            <a:off x="6220071" y="1726450"/>
            <a:ext cx="2754202" cy="10677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A8B29-74E3-2147-BE62-802B33247A4F}"/>
              </a:ext>
            </a:extLst>
          </p:cNvPr>
          <p:cNvSpPr/>
          <p:nvPr/>
        </p:nvSpPr>
        <p:spPr>
          <a:xfrm>
            <a:off x="6217032" y="1266799"/>
            <a:ext cx="2754202" cy="4676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E161993-F268-1745-958C-A77CC4F5F414}"/>
              </a:ext>
            </a:extLst>
          </p:cNvPr>
          <p:cNvSpPr txBox="1"/>
          <p:nvPr/>
        </p:nvSpPr>
        <p:spPr>
          <a:xfrm>
            <a:off x="6242401" y="1767624"/>
            <a:ext cx="2655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CourseMandatory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(Y,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5B2EA-351E-464C-A7A9-36D5C6D90E37}"/>
              </a:ext>
            </a:extLst>
          </p:cNvPr>
          <p:cNvSpPr/>
          <p:nvPr/>
        </p:nvSpPr>
        <p:spPr>
          <a:xfrm>
            <a:off x="2842493" y="4410398"/>
            <a:ext cx="2532993" cy="1080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C1A04-0354-1D4E-A224-B0C3E8DBBC8B}"/>
              </a:ext>
            </a:extLst>
          </p:cNvPr>
          <p:cNvSpPr/>
          <p:nvPr/>
        </p:nvSpPr>
        <p:spPr>
          <a:xfrm>
            <a:off x="2842492" y="3966412"/>
            <a:ext cx="2532993" cy="420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ActiveRegistration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7C61990-B126-6E40-8C06-AACF3775B3A1}"/>
              </a:ext>
            </a:extLst>
          </p:cNvPr>
          <p:cNvSpPr txBox="1"/>
          <p:nvPr/>
        </p:nvSpPr>
        <p:spPr>
          <a:xfrm>
            <a:off x="2782025" y="4387011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ActiveRegistrationId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1F30B-EFC5-E144-9CDA-2D8AA82621C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74" y="3860941"/>
            <a:ext cx="1809567" cy="698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89E094-6F36-DD46-9F54-E187F124B044}"/>
              </a:ext>
            </a:extLst>
          </p:cNvPr>
          <p:cNvSpPr txBox="1"/>
          <p:nvPr/>
        </p:nvSpPr>
        <p:spPr>
          <a:xfrm>
            <a:off x="690249" y="425125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IsRegisteredFor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D633CD-A7E7-8D4A-9E30-731DB89DF29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510292" y="2089625"/>
            <a:ext cx="585708" cy="2314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B6D49DE7-1523-ED45-B29D-B525F79B100A}"/>
              </a:ext>
            </a:extLst>
          </p:cNvPr>
          <p:cNvSpPr txBox="1"/>
          <p:nvPr/>
        </p:nvSpPr>
        <p:spPr>
          <a:xfrm>
            <a:off x="571478" y="38692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AAAB6-68FB-A848-B325-D366BE86D15A}"/>
              </a:ext>
            </a:extLst>
          </p:cNvPr>
          <p:cNvSpPr txBox="1"/>
          <p:nvPr/>
        </p:nvSpPr>
        <p:spPr>
          <a:xfrm>
            <a:off x="2558441" y="44051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BCAFE-B04B-354D-AA85-0C8E8A57F024}"/>
              </a:ext>
            </a:extLst>
          </p:cNvPr>
          <p:cNvSpPr txBox="1"/>
          <p:nvPr/>
        </p:nvSpPr>
        <p:spPr>
          <a:xfrm>
            <a:off x="5953974" y="1781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A4E08-E35F-9F4C-A4E9-15A32E70D65C}"/>
              </a:ext>
            </a:extLst>
          </p:cNvPr>
          <p:cNvSpPr txBox="1"/>
          <p:nvPr/>
        </p:nvSpPr>
        <p:spPr>
          <a:xfrm>
            <a:off x="5372990" y="457981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C8808-A2BB-0644-80E3-42F2443A3470}"/>
              </a:ext>
            </a:extLst>
          </p:cNvPr>
          <p:cNvSpPr/>
          <p:nvPr/>
        </p:nvSpPr>
        <p:spPr>
          <a:xfrm>
            <a:off x="2824901" y="1624555"/>
            <a:ext cx="2616121" cy="125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235A3-039E-6646-B782-A7AE735C0653}"/>
              </a:ext>
            </a:extLst>
          </p:cNvPr>
          <p:cNvSpPr/>
          <p:nvPr/>
        </p:nvSpPr>
        <p:spPr>
          <a:xfrm>
            <a:off x="2842493" y="1225399"/>
            <a:ext cx="2616121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4092E3D-85A3-AD41-9343-A95C510B39DE}"/>
              </a:ext>
            </a:extLst>
          </p:cNvPr>
          <p:cNvSpPr txBox="1"/>
          <p:nvPr/>
        </p:nvSpPr>
        <p:spPr>
          <a:xfrm>
            <a:off x="2764030" y="1703427"/>
            <a:ext cx="2676992" cy="120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CompRegistrationId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Grade (A, B, C, D, F)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D739-CB39-BA49-8FE2-49BCAEC3823E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flipV="1">
            <a:off x="1433971" y="1451372"/>
            <a:ext cx="1408522" cy="471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9">
            <a:extLst>
              <a:ext uri="{FF2B5EF4-FFF2-40B4-BE49-F238E27FC236}">
                <a16:creationId xmlns:a16="http://schemas.microsoft.com/office/drawing/2014/main" id="{CA45F902-5F89-0F45-ADDA-66EA3661EE21}"/>
              </a:ext>
            </a:extLst>
          </p:cNvPr>
          <p:cNvSpPr txBox="1"/>
          <p:nvPr/>
        </p:nvSpPr>
        <p:spPr>
          <a:xfrm>
            <a:off x="1294176" y="1314889"/>
            <a:ext cx="1626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IsGradedFor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2ECEC-4B12-DE4D-B14D-6132B6AC5FFB}"/>
              </a:ext>
            </a:extLst>
          </p:cNvPr>
          <p:cNvCxnSpPr>
            <a:cxnSpLocks/>
          </p:cNvCxnSpPr>
          <p:nvPr/>
        </p:nvCxnSpPr>
        <p:spPr>
          <a:xfrm flipH="1" flipV="1">
            <a:off x="5480200" y="1872703"/>
            <a:ext cx="500082" cy="172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44851B-2A06-2042-BC80-1574840B8F92}"/>
              </a:ext>
            </a:extLst>
          </p:cNvPr>
          <p:cNvSpPr txBox="1"/>
          <p:nvPr/>
        </p:nvSpPr>
        <p:spPr>
          <a:xfrm>
            <a:off x="5241550" y="1954428"/>
            <a:ext cx="951074" cy="30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1F2751-EAF4-6443-94A1-F01DE3212A5C}"/>
              </a:ext>
            </a:extLst>
          </p:cNvPr>
          <p:cNvSpPr txBox="1"/>
          <p:nvPr/>
        </p:nvSpPr>
        <p:spPr>
          <a:xfrm>
            <a:off x="1209737" y="1583345"/>
            <a:ext cx="99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6D9D7A-6C4B-FF46-81D8-4ABE9893E0DF}"/>
              </a:ext>
            </a:extLst>
          </p:cNvPr>
          <p:cNvSpPr txBox="1"/>
          <p:nvPr/>
        </p:nvSpPr>
        <p:spPr>
          <a:xfrm>
            <a:off x="2545575" y="115193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96CCC-0821-8545-943D-DD98AFA9660B}"/>
              </a:ext>
            </a:extLst>
          </p:cNvPr>
          <p:cNvSpPr txBox="1"/>
          <p:nvPr/>
        </p:nvSpPr>
        <p:spPr>
          <a:xfrm>
            <a:off x="5427807" y="15805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88514-0E93-DE44-8CE1-B7C3DAFBD909}"/>
              </a:ext>
            </a:extLst>
          </p:cNvPr>
          <p:cNvSpPr txBox="1"/>
          <p:nvPr/>
        </p:nvSpPr>
        <p:spPr>
          <a:xfrm>
            <a:off x="855530" y="5632601"/>
            <a:ext cx="335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Green Label indicates Table 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C7DD7A-D727-2045-994C-BE310B4D9235}"/>
              </a:ext>
            </a:extLst>
          </p:cNvPr>
          <p:cNvSpPr txBox="1"/>
          <p:nvPr/>
        </p:nvSpPr>
        <p:spPr>
          <a:xfrm>
            <a:off x="4897453" y="3467730"/>
            <a:ext cx="951074" cy="30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D74E5E-E2DB-E847-BC5E-86538AE551C5}"/>
              </a:ext>
            </a:extLst>
          </p:cNvPr>
          <p:cNvSpPr/>
          <p:nvPr/>
        </p:nvSpPr>
        <p:spPr>
          <a:xfrm>
            <a:off x="6099606" y="3258427"/>
            <a:ext cx="5885307" cy="28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Invoice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PRIMARY KEY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NOT NULL REFERENCES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Vendor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 (50) NOT NULL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 DEFAULT SYSTDATE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InvoiceTerms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 (10)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NUMBER (9,2) CHECK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InvoiceTotal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0)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6EEF64-5EA8-B840-A916-1AA4105940F1}"/>
              </a:ext>
            </a:extLst>
          </p:cNvPr>
          <p:cNvCxnSpPr/>
          <p:nvPr/>
        </p:nvCxnSpPr>
        <p:spPr>
          <a:xfrm flipH="1">
            <a:off x="5917797" y="3086300"/>
            <a:ext cx="6106729" cy="27327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2926F5-2E72-3842-AA39-D1C282C63EF0}"/>
              </a:ext>
            </a:extLst>
          </p:cNvPr>
          <p:cNvCxnSpPr/>
          <p:nvPr/>
        </p:nvCxnSpPr>
        <p:spPr>
          <a:xfrm>
            <a:off x="5922398" y="3088002"/>
            <a:ext cx="0" cy="3769998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677474-6264-FD44-B682-E9FAA5F88964}"/>
              </a:ext>
            </a:extLst>
          </p:cNvPr>
          <p:cNvSpPr txBox="1"/>
          <p:nvPr/>
        </p:nvSpPr>
        <p:spPr>
          <a:xfrm>
            <a:off x="7706185" y="6127946"/>
            <a:ext cx="33361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Invoice  CREATE TABLE DDL syntax</a:t>
            </a:r>
          </a:p>
        </p:txBody>
      </p:sp>
    </p:spTree>
    <p:extLst>
      <p:ext uri="{BB962C8B-B14F-4D97-AF65-F5344CB8AC3E}">
        <p14:creationId xmlns:p14="http://schemas.microsoft.com/office/powerpoint/2010/main" val="40357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Alter Table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42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ALTER TABLE 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.]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		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[…]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DROP COLUMN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MODIFY	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[…]	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 ] – optional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| - 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A9DFB-7994-B94D-8F3E-5AD2ED8D500E}"/>
              </a:ext>
            </a:extLst>
          </p:cNvPr>
          <p:cNvSpPr txBox="1"/>
          <p:nvPr/>
        </p:nvSpPr>
        <p:spPr>
          <a:xfrm>
            <a:off x="200797" y="6131358"/>
            <a:ext cx="1179040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Oracle won’t allow you to change a column if that change would cause data to be lost</a:t>
            </a:r>
          </a:p>
        </p:txBody>
      </p:sp>
    </p:spTree>
    <p:extLst>
      <p:ext uri="{BB962C8B-B14F-4D97-AF65-F5344CB8AC3E}">
        <p14:creationId xmlns:p14="http://schemas.microsoft.com/office/powerpoint/2010/main" val="22935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9929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Bradley Hand ITC" panose="03070402050302030203" pitchFamily="66" charset="0"/>
              </a:rPr>
              <a:t>Alter Table Practice</a:t>
            </a:r>
            <a:endParaRPr 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43</a:t>
            </a:fld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311490" y="1769895"/>
            <a:ext cx="11624440" cy="34855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a column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CompletionDate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Modify the data type of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CoureMandatory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column in the Course table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Drop column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CompletionDate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Modify the data type of Grade column in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table and allow a Grade of “P”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A9DFB-7994-B94D-8F3E-5AD2ED8D500E}"/>
              </a:ext>
            </a:extLst>
          </p:cNvPr>
          <p:cNvSpPr txBox="1"/>
          <p:nvPr/>
        </p:nvSpPr>
        <p:spPr>
          <a:xfrm>
            <a:off x="200797" y="6131358"/>
            <a:ext cx="1179040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Oracle won’t allow you to change a column if that change would cause data to be lost</a:t>
            </a:r>
          </a:p>
        </p:txBody>
      </p:sp>
    </p:spTree>
    <p:extLst>
      <p:ext uri="{BB962C8B-B14F-4D97-AF65-F5344CB8AC3E}">
        <p14:creationId xmlns:p14="http://schemas.microsoft.com/office/powerpoint/2010/main" val="299428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773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8456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Drop Table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44</a:t>
            </a:fld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C372C-70E7-5545-A9EC-15554951A4A2}"/>
              </a:ext>
            </a:extLst>
          </p:cNvPr>
          <p:cNvSpPr/>
          <p:nvPr/>
        </p:nvSpPr>
        <p:spPr>
          <a:xfrm>
            <a:off x="188580" y="1913339"/>
            <a:ext cx="11358378" cy="2369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11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DROP TABLE [ schema. ]table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[ CASCADE CONSTRAINTS ]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[ PURGE ] ;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11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 ] - optional</a:t>
            </a:r>
          </a:p>
        </p:txBody>
      </p:sp>
    </p:spTree>
    <p:extLst>
      <p:ext uri="{BB962C8B-B14F-4D97-AF65-F5344CB8AC3E}">
        <p14:creationId xmlns:p14="http://schemas.microsoft.com/office/powerpoint/2010/main" val="2851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2721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57937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Drop Table Practice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45</a:t>
            </a:fld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C372C-70E7-5545-A9EC-15554951A4A2}"/>
              </a:ext>
            </a:extLst>
          </p:cNvPr>
          <p:cNvSpPr/>
          <p:nvPr/>
        </p:nvSpPr>
        <p:spPr>
          <a:xfrm>
            <a:off x="416810" y="2359907"/>
            <a:ext cx="11358378" cy="2369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Write 4 drop statements that will run before your Create and ALTER commands to drop the tables if they exist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Make sure you drop the tables in the proper order to avoid “parentless” child tables</a:t>
            </a:r>
          </a:p>
        </p:txBody>
      </p:sp>
    </p:spTree>
    <p:extLst>
      <p:ext uri="{BB962C8B-B14F-4D97-AF65-F5344CB8AC3E}">
        <p14:creationId xmlns:p14="http://schemas.microsoft.com/office/powerpoint/2010/main" val="37543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64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7127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Next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079394" y="2637741"/>
            <a:ext cx="7731935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Topic Focus: Indexes and Sequences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Read articles and review videos posted on Canvas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Come prepared to discuss and work in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49163-6710-4B6C-8383-56B50940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1" y="3017525"/>
            <a:ext cx="3198556" cy="1794970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46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149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conclude …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5BF37-5DFC-2C49-8103-1C2AA6EB5B31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44B0F-C492-C34E-82A9-8BCE9F57ACBF}"/>
              </a:ext>
            </a:extLst>
          </p:cNvPr>
          <p:cNvSpPr/>
          <p:nvPr/>
        </p:nvSpPr>
        <p:spPr>
          <a:xfrm>
            <a:off x="1018616" y="1026857"/>
            <a:ext cx="10154768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3200" b="0" i="0" dirty="0">
                <a:solidFill>
                  <a:srgbClr val="32363A"/>
                </a:solidFill>
                <a:effectLst/>
                <a:latin typeface="72"/>
              </a:rPr>
              <a:t>https://utexas.qualtrics.com/jfe/form/SV_cG7Si64sNJrTVYO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44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BE365-3BFB-484B-9B1D-0AE18DD4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302"/>
            <a:ext cx="12221918" cy="54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recap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50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A1B948D-BAB6-9F47-8003-D3BCAD005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8590" y="1204156"/>
          <a:ext cx="8694821" cy="570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4851" imgH="4847208" progId="Word.Document.8">
                  <p:embed/>
                </p:oleObj>
              </mc:Choice>
              <mc:Fallback>
                <p:oleObj name="Document" r:id="rId2" imgW="7434851" imgH="4847208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AA1B948D-BAB6-9F47-8003-D3BCAD005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590" y="1204156"/>
                        <a:ext cx="8694821" cy="5700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51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7776AC5-4E71-1F41-9231-39AD4F442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616" y="1265044"/>
          <a:ext cx="9798769" cy="503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802343" progId="Word.Document.8">
                  <p:embed/>
                </p:oleObj>
              </mc:Choice>
              <mc:Fallback>
                <p:oleObj name="Document" r:id="rId2" imgW="7443515" imgH="3802343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F7776AC5-4E71-1F41-9231-39AD4F442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616" y="1265044"/>
                        <a:ext cx="9798769" cy="5039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8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3139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52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CBBBABC-F7F5-4D46-8F08-FAED3FED1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2312" y="1655344"/>
          <a:ext cx="9727377" cy="4504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423552" progId="Word.Document.8">
                  <p:embed/>
                </p:oleObj>
              </mc:Choice>
              <mc:Fallback>
                <p:oleObj name="Document" r:id="rId2" imgW="7443515" imgH="3423552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0CBBBABC-F7F5-4D46-8F08-FAED3FED1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312" y="1655344"/>
                        <a:ext cx="9727377" cy="4504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0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53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E7A755B-4575-A342-A4F4-D4407EE5F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379" y="1505770"/>
          <a:ext cx="7331243" cy="489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938717" progId="Word.Document.8">
                  <p:embed/>
                </p:oleObj>
              </mc:Choice>
              <mc:Fallback>
                <p:oleObj name="Document" r:id="rId2" imgW="7443515" imgH="4938717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8E7A755B-4575-A342-A4F4-D4407EE5FE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379" y="1505770"/>
                        <a:ext cx="7331243" cy="4898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9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54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E35B4E1-7B1F-5A47-AC66-39D37048F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158" y="1637296"/>
          <a:ext cx="7018500" cy="502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5286844" progId="Word.Document.8">
                  <p:embed/>
                </p:oleObj>
              </mc:Choice>
              <mc:Fallback>
                <p:oleObj name="Document" r:id="rId2" imgW="7443515" imgH="5286844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E35B4E1-7B1F-5A47-AC66-39D37048F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158" y="1637296"/>
                        <a:ext cx="7018500" cy="502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55</a:t>
            </a:fld>
            <a:endParaRPr lang="en-US" sz="1050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77CA44C-7354-D146-B786-F76712B02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843" y="1518949"/>
          <a:ext cx="9374315" cy="343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711785" progId="Word.Document.8">
                  <p:embed/>
                </p:oleObj>
              </mc:Choice>
              <mc:Fallback>
                <p:oleObj name="Document" r:id="rId2" imgW="7443515" imgH="2711785" progId="Word.Document.8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977CA44C-7354-D146-B786-F76712B02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843" y="1518949"/>
                        <a:ext cx="9374315" cy="343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5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56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0F9A6FE-55C7-FA4E-939A-3C142E6DC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150" y="1495459"/>
          <a:ext cx="9433700" cy="500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922835" progId="Word.Document.8">
                  <p:embed/>
                </p:oleObj>
              </mc:Choice>
              <mc:Fallback>
                <p:oleObj name="Document" r:id="rId2" imgW="7443515" imgH="3922835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50F9A6FE-55C7-FA4E-939A-3C142E6DC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150" y="1495459"/>
                        <a:ext cx="9433700" cy="5007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4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57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A9F4C3B-2B3E-7D43-82BC-016B419C9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6490" y="1398707"/>
          <a:ext cx="8967538" cy="490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045130" progId="Word.Document.8">
                  <p:embed/>
                </p:oleObj>
              </mc:Choice>
              <mc:Fallback>
                <p:oleObj name="Document" r:id="rId2" imgW="7443515" imgH="4045130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2A9F4C3B-2B3E-7D43-82BC-016B419C9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490" y="1398707"/>
                        <a:ext cx="8967538" cy="4906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58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53C9FFE-501E-2045-A6BD-7791BDF9C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2343" y="1489683"/>
          <a:ext cx="10187314" cy="4445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226580" progId="Word.Document.8">
                  <p:embed/>
                </p:oleObj>
              </mc:Choice>
              <mc:Fallback>
                <p:oleObj name="Document" r:id="rId2" imgW="7443515" imgH="3226580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253C9FFE-501E-2045-A6BD-7791BDF9C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343" y="1489683"/>
                        <a:ext cx="10187314" cy="4445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1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59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24FFECB-7015-0542-A45B-4ABC8624E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6506" y="1334318"/>
          <a:ext cx="8758989" cy="5042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255810" progId="Word.Document.8">
                  <p:embed/>
                </p:oleObj>
              </mc:Choice>
              <mc:Fallback>
                <p:oleObj name="Document" r:id="rId2" imgW="7443515" imgH="4255810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D24FFECB-7015-0542-A45B-4ABC8624E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506" y="1334318"/>
                        <a:ext cx="8758989" cy="5042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9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588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36606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Pros and cons of normalization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</a:t>
            </a:fld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4D540-1768-9A46-89AD-D01E36573B4B}"/>
              </a:ext>
            </a:extLst>
          </p:cNvPr>
          <p:cNvSpPr/>
          <p:nvPr/>
        </p:nvSpPr>
        <p:spPr>
          <a:xfrm>
            <a:off x="282816" y="1961398"/>
            <a:ext cx="5655342" cy="4031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 redundant data – leads to increased data integrity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Increase the number of questions that can be asked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Segment sensitive data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Grant granular permission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B9D7-5034-7C44-A053-58C3ECF8ED76}"/>
              </a:ext>
            </a:extLst>
          </p:cNvPr>
          <p:cNvSpPr/>
          <p:nvPr/>
        </p:nvSpPr>
        <p:spPr>
          <a:xfrm>
            <a:off x="6259073" y="1961398"/>
            <a:ext cx="5655342" cy="4031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More difficult for business to understand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Queries require joins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Update performance can be reduced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Insert performance?</a:t>
            </a:r>
          </a:p>
        </p:txBody>
      </p:sp>
    </p:spTree>
    <p:extLst>
      <p:ext uri="{BB962C8B-B14F-4D97-AF65-F5344CB8AC3E}">
        <p14:creationId xmlns:p14="http://schemas.microsoft.com/office/powerpoint/2010/main" val="28912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60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A98F7DD-6580-E84F-B80D-140FC8644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019" y="1583699"/>
          <a:ext cx="10515046" cy="42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014457" progId="Word.Document.8">
                  <p:embed/>
                </p:oleObj>
              </mc:Choice>
              <mc:Fallback>
                <p:oleObj name="Document" r:id="rId2" imgW="7443515" imgH="3014457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BA98F7DD-6580-E84F-B80D-140FC8644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19" y="1583699"/>
                        <a:ext cx="10515046" cy="428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2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61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59201B0-BF0E-D34E-97BD-2EC8B898A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986" y="1334317"/>
          <a:ext cx="10128029" cy="419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060273" progId="Word.Document.8">
                  <p:embed/>
                </p:oleObj>
              </mc:Choice>
              <mc:Fallback>
                <p:oleObj name="Document" r:id="rId2" imgW="7443515" imgH="3060273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759201B0-BF0E-D34E-97BD-2EC8B898A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986" y="1334317"/>
                        <a:ext cx="10128029" cy="4191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49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62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A7BD276-6DA5-1A4B-8822-FDCD24225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203" y="1501942"/>
          <a:ext cx="8877595" cy="358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983793" progId="Word.Document.8">
                  <p:embed/>
                </p:oleObj>
              </mc:Choice>
              <mc:Fallback>
                <p:oleObj name="Document" r:id="rId2" imgW="7443515" imgH="2983793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8A7BD276-6DA5-1A4B-8822-FDCD24225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203" y="1501942"/>
                        <a:ext cx="8877595" cy="3583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3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63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765E723-01EC-CF49-9FB3-D40ED770E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199" y="1501942"/>
          <a:ext cx="8909602" cy="480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984163" progId="Word.Document.8">
                  <p:embed/>
                </p:oleObj>
              </mc:Choice>
              <mc:Fallback>
                <p:oleObj name="Document" r:id="rId2" imgW="7443515" imgH="3984163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1765E723-01EC-CF49-9FB3-D40ED770E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199" y="1501942"/>
                        <a:ext cx="8909602" cy="4802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8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64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523D7C4-B866-3145-923A-752E4482C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7137" y="1591176"/>
          <a:ext cx="8508290" cy="418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636036" progId="Word.Document.8">
                  <p:embed/>
                </p:oleObj>
              </mc:Choice>
              <mc:Fallback>
                <p:oleObj name="Document" r:id="rId2" imgW="7443515" imgH="3636036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5523D7C4-B866-3145-923A-752E4482C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137" y="1591176"/>
                        <a:ext cx="8508290" cy="418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3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4697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65</a:t>
            </a:fld>
            <a:endParaRPr lang="en-US" sz="1050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A8B0526-323A-D946-9CE9-E689AF4CC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1409" y="1346469"/>
          <a:ext cx="8069179" cy="487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468294" progId="Word.Document.8">
                  <p:embed/>
                </p:oleObj>
              </mc:Choice>
              <mc:Fallback>
                <p:oleObj name="Document" r:id="rId2" imgW="7443515" imgH="4468294" progId="Word.Document.8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8A8B0526-323A-D946-9CE9-E689AF4CC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409" y="1346469"/>
                        <a:ext cx="8069179" cy="4876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0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66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E76048B-47EC-A24A-80D3-0C79BDFC8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6899" y="1444439"/>
          <a:ext cx="9198203" cy="409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286105" progId="Word.Document.8">
                  <p:embed/>
                </p:oleObj>
              </mc:Choice>
              <mc:Fallback>
                <p:oleObj name="Document" r:id="rId2" imgW="7443515" imgH="3286105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FE76048B-47EC-A24A-80D3-0C79BDFC8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899" y="1444439"/>
                        <a:ext cx="9198203" cy="409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0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67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75557D8-C012-3749-A623-684FD06CE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642" y="1407351"/>
          <a:ext cx="7892716" cy="509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772049" progId="Word.Document.8">
                  <p:embed/>
                </p:oleObj>
              </mc:Choice>
              <mc:Fallback>
                <p:oleObj name="Document" r:id="rId2" imgW="7443515" imgH="4772049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275557D8-C012-3749-A623-684FD06CE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642" y="1407351"/>
                        <a:ext cx="7892716" cy="5095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3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68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27F142F-D35E-9947-966A-9F22CBBAA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297" y="1895977"/>
          <a:ext cx="9363407" cy="2820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226211" progId="Word.Document.8">
                  <p:embed/>
                </p:oleObj>
              </mc:Choice>
              <mc:Fallback>
                <p:oleObj name="Document" r:id="rId2" imgW="7443515" imgH="2226211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227F142F-D35E-9947-966A-9F22CBBAA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297" y="1895977"/>
                        <a:ext cx="9363407" cy="2820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7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69</a:t>
            </a:fld>
            <a:endParaRPr lang="en-US" sz="105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CC13120-D281-A54A-AD04-CD8DA7BE0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316" y="1550068"/>
          <a:ext cx="7379368" cy="450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514110" progId="Word.Document.8">
                  <p:embed/>
                </p:oleObj>
              </mc:Choice>
              <mc:Fallback>
                <p:oleObj name="Document" r:id="rId2" imgW="7443515" imgH="4514110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ACC13120-D281-A54A-AD04-CD8DA7BE0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316" y="1550068"/>
                        <a:ext cx="7379368" cy="4506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0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936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009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When to </a:t>
            </a:r>
            <a:r>
              <a:rPr lang="en-US" sz="60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denormalize</a:t>
            </a:r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data?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1608753"/>
            <a:ext cx="11624440" cy="489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real-world settings, sometimes it is necessary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denormalize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and accept the disadvantages of data redundancy. 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this is done, it is primarily for 2 reasons:</a:t>
            </a:r>
          </a:p>
          <a:p>
            <a:pPr marL="971550" lvl="1" indent="-514350">
              <a:spcAft>
                <a:spcPts val="24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Performance – Data is combined in one table so that transactional applications that are reading and updating the data do not need to perform any joins.</a:t>
            </a:r>
          </a:p>
          <a:p>
            <a:pPr marL="971550" lvl="1" indent="-514350">
              <a:spcAft>
                <a:spcPts val="24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Analysis – Data is combined in one table so that the data can be analyzed by individuals without knowledge of the structure of the data.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22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Design/DDL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4585-4C06-407A-A092-D24CD376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resources…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FACF-9B01-4C61-BE59-4B685C99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https://www.w3schools.com/sql/</a:t>
            </a:r>
            <a:r>
              <a:rPr lang="en-US" dirty="0"/>
              <a:t> a very good SQL tutorial</a:t>
            </a:r>
          </a:p>
          <a:p>
            <a:r>
              <a:rPr lang="en-US" dirty="0"/>
              <a:t>Structured Query Language (SQL): A Primer on Data Definition Language (DDL) by Konana (In Canvas Files </a:t>
            </a:r>
            <a:r>
              <a:rPr lang="en-US" dirty="0">
                <a:sym typeface="Wingdings" panose="05000000000000000000" pitchFamily="2" charset="2"/>
              </a:rPr>
              <a:t> Extra Reading Material)</a:t>
            </a:r>
          </a:p>
          <a:p>
            <a:endParaRPr lang="en-US" dirty="0">
              <a:highlight>
                <a:srgbClr val="00FFFF"/>
              </a:highlight>
              <a:hlinkClick r:id="rId3"/>
            </a:endParaRPr>
          </a:p>
          <a:p>
            <a:pPr marL="0" indent="0">
              <a:buNone/>
            </a:pPr>
            <a:r>
              <a:rPr lang="en-US" dirty="0"/>
              <a:t>Please review the following videos as they give a great intro to SQL  DDL (data definition) and DML (data manipulation)</a:t>
            </a:r>
            <a:endParaRPr lang="en-US" dirty="0">
              <a:hlinkClick r:id="rId3"/>
            </a:endParaRPr>
          </a:p>
          <a:p>
            <a:r>
              <a:rPr lang="en-US" dirty="0">
                <a:highlight>
                  <a:srgbClr val="00FFFF"/>
                </a:highlight>
                <a:hlinkClick r:id="rId3"/>
              </a:rPr>
              <a:t>https://youtu.be/OezNLA1D2Yg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  <a:hlinkClick r:id="rId4"/>
              </a:rPr>
              <a:t>https://youtu.be/ssefOV-4Bow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  <a:hlinkClick r:id="rId5"/>
              </a:rPr>
              <a:t>https://youtu.be/Hgm10xxGmVQ</a:t>
            </a:r>
            <a:endParaRPr lang="en-US" dirty="0">
              <a:highlight>
                <a:srgbClr val="00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0953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</TotalTime>
  <Words>3044</Words>
  <Application>Microsoft Office PowerPoint</Application>
  <PresentationFormat>Widescreen</PresentationFormat>
  <Paragraphs>567</Paragraphs>
  <Slides>69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72</vt:lpstr>
      <vt:lpstr>Arial</vt:lpstr>
      <vt:lpstr>Arial Black</vt:lpstr>
      <vt:lpstr>Bradley Hand</vt:lpstr>
      <vt:lpstr>Bradley Hand ITC</vt:lpstr>
      <vt:lpstr>Calibri</vt:lpstr>
      <vt:lpstr>16-9 White Backgroud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resources…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Anand</dc:creator>
  <cp:lastModifiedBy>Prashant</cp:lastModifiedBy>
  <cp:revision>2</cp:revision>
  <dcterms:created xsi:type="dcterms:W3CDTF">2020-09-09T14:06:19Z</dcterms:created>
  <dcterms:modified xsi:type="dcterms:W3CDTF">2023-08-16T03:47:45Z</dcterms:modified>
</cp:coreProperties>
</file>