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77e2aa76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77e2aa76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77e2aa76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77e2aa76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7e2aa76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77e2aa76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77e2aa76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77e2aa76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77e2aa76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77e2aa76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77e2aa76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77e2aa76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7e2aa76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7e2aa76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77e2aa76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77e2aa76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77e2aa76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77e2aa76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77e2aa76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77e2aa76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ed18cf3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ed18cf3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avitra.mohandas@utexas.edu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E-63gs5yiycX_VcV4Vc95Qr3XvwQTGo1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alpython.com/beautiful-soup-web-scraper-pyth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M5v0-kB5TWANgBaBlRnrOL21eS4zyrxK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8Gh7_MrS3U60oQQN3qcjp6zk4mDzWkJB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78350" y="422072"/>
            <a:ext cx="61503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72850" y="1788383"/>
            <a:ext cx="53613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Pavitra Mohandas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CS - UT Austin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out to me in canvas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pavitra.mohandas@utexas.edu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 - MW 5:00 - 6:30 pm (SAC 2nd Floor)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4">
            <a:alphaModFix/>
          </a:blip>
          <a:srcRect b="22963" l="13849" r="13943" t="11540"/>
          <a:stretch/>
        </p:blipFill>
        <p:spPr>
          <a:xfrm>
            <a:off x="5053825" y="2919150"/>
            <a:ext cx="3586924" cy="16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25" y="2919150"/>
            <a:ext cx="3857390" cy="16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19150" y="33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Scraping Data from Multiple Pages</a:t>
            </a:r>
            <a:endParaRPr/>
          </a:p>
        </p:txBody>
      </p:sp>
      <p:pic>
        <p:nvPicPr>
          <p:cNvPr id="195" name="Google Shape;195;p22" title="Screen Recording 2023-08-25 at 3.35.26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900" y="929825"/>
            <a:ext cx="5177700" cy="3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33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Scraping Data from Multiple Pages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217950"/>
            <a:ext cx="79392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Other things to cover from Demo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I saw in code that there was else in few lines of code. What exactly does it do?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else part is when, you do not have data for a field and you </a:t>
            </a:r>
            <a:r>
              <a:rPr lang="en" sz="2000"/>
              <a:t>include</a:t>
            </a:r>
            <a:r>
              <a:rPr lang="en" sz="2000"/>
              <a:t> some dummy data rather than leaving it empty.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Why should we do that? 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Again it’s a programmer’s choice and a decision to make.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 and resources to look into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739350"/>
            <a:ext cx="75057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Selenium Documentation: Learn about Selenium's features.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https://www.selenium.dev/documentation/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+ Selenium tutorials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https://www.youtube.com/watch?v=Xjv1sY630Uc&amp;list=PLzMcBGfZo4-n40rB1XaJ0ak1bemvlqumQ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Beautiful Soup Documentation: Understand HTML parsing.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https://www.crummy.com/software/BeautifulSoup/bs4/doc/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to Google Colab: Get started with Colab.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https://colab.research.google.com/notebooks/intro.ipynb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Scraping with Python: Comprehensive scraping tutorial.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https://realpython.com/beautiful-soup-web-scraper-python/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be covered in Demo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648075"/>
            <a:ext cx="75057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What’s Web Scraping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Web Scraping Matters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Selenium: Empowering Scraping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Python: Your Scraping Companion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Google Colab: Convenient Playground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 of Web Scraping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Useful links and resources to look into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Web Scraping?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530050" y="1842150"/>
            <a:ext cx="43740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Automated extraction of data from websites.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tools to navigate web pages and collect information.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Enables large-scale data collection efficiently.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00" y="1918050"/>
            <a:ext cx="3799275" cy="19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7235600" y="4275525"/>
            <a:ext cx="1817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Calibri"/>
                <a:ea typeface="Calibri"/>
                <a:cs typeface="Calibri"/>
                <a:sym typeface="Calibri"/>
              </a:rPr>
              <a:t>Source of image - .www.google.com</a:t>
            </a:r>
            <a:endParaRPr b="1" i="1"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Web Scraping Matters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40767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Vital for business insights and competitive analysis.</a:t>
            </a:r>
            <a:endParaRPr sz="2000"/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Essential in research and data-driven decision-making.</a:t>
            </a:r>
            <a:endParaRPr sz="2000"/>
          </a:p>
          <a:p>
            <a:pPr indent="-32702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Example -&gt; </a:t>
            </a:r>
            <a:endParaRPr sz="2000"/>
          </a:p>
          <a:p>
            <a:pPr indent="-32702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Business Insights: Collecting competitor pricing data.</a:t>
            </a:r>
            <a:endParaRPr sz="2000"/>
          </a:p>
          <a:p>
            <a:pPr indent="-327025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Research: Gathering articles for sentiment analysis.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725" y="1909350"/>
            <a:ext cx="3763950" cy="25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7235600" y="4275525"/>
            <a:ext cx="1817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Calibri"/>
                <a:ea typeface="Calibri"/>
                <a:cs typeface="Calibri"/>
                <a:sym typeface="Calibri"/>
              </a:rPr>
              <a:t>Source of image - .www.google.com</a:t>
            </a:r>
            <a:endParaRPr b="1" i="1"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Selenium: Empowering Scraping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65625" y="1541025"/>
            <a:ext cx="3753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Tool for automating web application tasks.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Interacts with websites like a user would.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Navigates pages, interacts with elements, and extracts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Suited for dynamic websites built with JavaScript.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950" y="1899050"/>
            <a:ext cx="4320578" cy="2262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7235600" y="4275525"/>
            <a:ext cx="1817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Calibri"/>
                <a:ea typeface="Calibri"/>
                <a:cs typeface="Calibri"/>
                <a:sym typeface="Calibri"/>
              </a:rPr>
              <a:t>Source of image - .www.google.com</a:t>
            </a:r>
            <a:endParaRPr b="1" i="1"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Your Scraping Companion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573150"/>
            <a:ext cx="37527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Popular programming language for web scraping.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Libraries like BeautifulSoup and Requests complement Selenium.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Parses HTML, makes HTTP requests, and extracts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Suitable for both beginners and experienced developers.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575" y="1875150"/>
            <a:ext cx="4267349" cy="240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7235600" y="4275525"/>
            <a:ext cx="1817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Calibri"/>
                <a:ea typeface="Calibri"/>
                <a:cs typeface="Calibri"/>
                <a:sym typeface="Calibri"/>
              </a:rPr>
              <a:t>Source of image - https://realpython.com/</a:t>
            </a:r>
            <a:endParaRPr b="1" i="1"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Colab: Convenient Playground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536325"/>
            <a:ext cx="37527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Jupyter Notebook platform by Google.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local setup required, runs in the cloud.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Integrates seamlessly with Selenium, Beautiful Soup,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Ideal for experimenting with web scraping techniques.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26431" r="27679" t="0"/>
          <a:stretch/>
        </p:blipFill>
        <p:spPr>
          <a:xfrm>
            <a:off x="4718075" y="1691000"/>
            <a:ext cx="3693501" cy="2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6593725" y="4273350"/>
            <a:ext cx="2024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Calibri"/>
                <a:ea typeface="Calibri"/>
                <a:cs typeface="Calibri"/>
                <a:sym typeface="Calibri"/>
              </a:rPr>
              <a:t>Source of image - https://geekflare.com/google-colab/</a:t>
            </a:r>
            <a:endParaRPr b="1" i="1"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31750" y="333175"/>
            <a:ext cx="7793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Demo of Scraping Data from single page - Selenium</a:t>
            </a:r>
            <a:endParaRPr sz="2300"/>
          </a:p>
        </p:txBody>
      </p:sp>
      <p:pic>
        <p:nvPicPr>
          <p:cNvPr id="183" name="Google Shape;183;p20" title="Recording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800" y="994150"/>
            <a:ext cx="5029925" cy="37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96175" y="333175"/>
            <a:ext cx="8228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Demo of Scraping Data from if there is “Load More” Button</a:t>
            </a:r>
            <a:endParaRPr sz="2300"/>
          </a:p>
        </p:txBody>
      </p:sp>
      <p:pic>
        <p:nvPicPr>
          <p:cNvPr id="189" name="Google Shape;189;p21" title="Load Mo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100" y="871975"/>
            <a:ext cx="5318975" cy="39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