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9" r:id="rId2"/>
    <p:sldId id="258" r:id="rId3"/>
    <p:sldId id="264" r:id="rId4"/>
    <p:sldId id="267" r:id="rId5"/>
    <p:sldId id="266" r:id="rId6"/>
    <p:sldId id="268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1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609600"/>
            <a:ext cx="8633922" cy="1290320"/>
          </a:xfrm>
        </p:spPr>
        <p:txBody>
          <a:bodyPr/>
          <a:lstStyle/>
          <a:p>
            <a:pPr algn="just"/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              </a:t>
            </a:r>
            <a:r>
              <a:rPr lang="en-US" sz="4000" dirty="0" smtClean="0">
                <a:solidFill>
                  <a:schemeClr val="accent4">
                    <a:lumMod val="75000"/>
                  </a:schemeClr>
                </a:solidFill>
              </a:rPr>
              <a:t>WEB CAM SECURITY</a:t>
            </a:r>
            <a:endParaRPr lang="en-IN" sz="4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                                                              </a:t>
            </a:r>
            <a:r>
              <a:rPr lang="en-US" dirty="0" err="1" smtClean="0"/>
              <a:t>Vemanaboina</a:t>
            </a:r>
            <a:r>
              <a:rPr lang="en-US" dirty="0" smtClean="0"/>
              <a:t> </a:t>
            </a:r>
            <a:r>
              <a:rPr lang="en-US" dirty="0" err="1" smtClean="0"/>
              <a:t>Vikram</a:t>
            </a:r>
            <a:r>
              <a:rPr lang="en-US" dirty="0" smtClean="0"/>
              <a:t>(ST#IS#6137)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              </a:t>
            </a:r>
            <a:r>
              <a:rPr lang="en-US" dirty="0" err="1" smtClean="0"/>
              <a:t>Bhavana</a:t>
            </a:r>
            <a:r>
              <a:rPr lang="en-US" dirty="0" smtClean="0"/>
              <a:t> </a:t>
            </a:r>
            <a:r>
              <a:rPr lang="en-US" dirty="0" err="1" smtClean="0"/>
              <a:t>Chimmili</a:t>
            </a:r>
            <a:r>
              <a:rPr lang="en-US" dirty="0" smtClean="0"/>
              <a:t>(ST#IS#6138)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              </a:t>
            </a:r>
            <a:r>
              <a:rPr lang="en-US" dirty="0" err="1" smtClean="0"/>
              <a:t>Chamarthi</a:t>
            </a:r>
            <a:r>
              <a:rPr lang="en-US" dirty="0" smtClean="0"/>
              <a:t> </a:t>
            </a:r>
            <a:r>
              <a:rPr lang="en-US" dirty="0" err="1"/>
              <a:t>J</a:t>
            </a:r>
            <a:r>
              <a:rPr lang="en-US" smtClean="0"/>
              <a:t>ahnavi</a:t>
            </a:r>
            <a:r>
              <a:rPr lang="en-US" dirty="0" smtClean="0"/>
              <a:t>(ST#IS#6140)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4719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406" y="548640"/>
            <a:ext cx="9178302" cy="181864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CONCLUSION</a:t>
            </a:r>
            <a:r>
              <a:rPr lang="en-US" sz="2400" b="1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2400" b="1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400" y="1127761"/>
            <a:ext cx="7335520" cy="68356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conclusion ,prioritizing web cam security through proactive measures such as strong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passwords,two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-factor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authentication,and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education is paramount in safeguarding against potential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threats.By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stick to the best practices and protocols , individuals can mitigate the risks associated with web cam vulnerabilities and ensure a secure digital environment.</a:t>
            </a: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2880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INTRODUCTION:</a:t>
            </a:r>
            <a:br>
              <a:rPr lang="en-US" sz="24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40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854" y="1270000"/>
            <a:ext cx="7257626" cy="4771362"/>
          </a:xfrm>
        </p:spPr>
        <p:txBody>
          <a:bodyPr/>
          <a:lstStyle/>
          <a:p>
            <a:pPr algn="just">
              <a:buClrTx/>
              <a:buSzPct val="82000"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cam security refers to measures taken to protect the privacy and security of a web cam from unauthorized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access.</a:t>
            </a:r>
            <a:endParaRPr lang="en-US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Tx/>
              <a:buSzPct val="82000"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the widespread use of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aptops, Desktops and smart devices, ensuring webcam is more critical than ever.</a:t>
            </a:r>
          </a:p>
          <a:p>
            <a:pPr algn="just">
              <a:buClrTx/>
              <a:buSzPct val="82000"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enabling camera whenever we are  using and by disable camera when we are not using can also protect our web cams from security threats .</a:t>
            </a:r>
          </a:p>
          <a:p>
            <a:pPr algn="just">
              <a:buClrTx/>
              <a:buSzPct val="82000"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includes using unique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passwords,keeping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and drivers updated and being cautious of phishing scams.</a:t>
            </a:r>
          </a:p>
          <a:p>
            <a:pPr algn="just">
              <a:buClrTx/>
              <a:buSzPct val="82000"/>
            </a:pP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0009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IN" sz="240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9254" y="1270000"/>
            <a:ext cx="8596668" cy="3880773"/>
          </a:xfrm>
        </p:spPr>
        <p:txBody>
          <a:bodyPr/>
          <a:lstStyle/>
          <a:p>
            <a:pPr algn="just">
              <a:buClrTx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project about securing our webcams from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threats,unauthorized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access.</a:t>
            </a:r>
          </a:p>
          <a:p>
            <a:pPr algn="just">
              <a:buClrTx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using the disable camera and enable camera we can access our webcam whenever we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want,here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are securing it through a randomly generating  password.</a:t>
            </a:r>
          </a:p>
          <a:p>
            <a:pPr algn="just">
              <a:buClrTx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Manually also we can enable or disable the camera but by using the passwords it will become more secure.</a:t>
            </a:r>
          </a:p>
          <a:p>
            <a:pPr algn="just">
              <a:buClrTx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includes creating a user-friendly interface to easily enable/disable their web cams.</a:t>
            </a:r>
          </a:p>
          <a:p>
            <a:pPr>
              <a:buClrTx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5523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REQUIREMENTS</a:t>
            </a:r>
            <a:endParaRPr lang="en-IN" sz="240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87121"/>
            <a:ext cx="8596668" cy="4954242"/>
          </a:xfrm>
        </p:spPr>
        <p:txBody>
          <a:bodyPr>
            <a:normAutofit/>
          </a:bodyPr>
          <a:lstStyle/>
          <a:p>
            <a:pPr>
              <a:buClrTx/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requirements: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cam 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Internet connection</a:t>
            </a:r>
          </a:p>
          <a:p>
            <a:pPr>
              <a:buClrTx/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requirements: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languages</a:t>
            </a:r>
            <a:endParaRPr lang="en-IN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Images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 features</a:t>
            </a: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 and Authorization</a:t>
            </a: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8685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280" y="650240"/>
            <a:ext cx="8596668" cy="13208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ARCHITECTURE</a:t>
            </a:r>
            <a:endParaRPr lang="en-IN" sz="240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80" y="1137920"/>
            <a:ext cx="8199120" cy="5374640"/>
          </a:xfrm>
        </p:spPr>
      </p:pic>
    </p:spTree>
    <p:extLst>
      <p:ext uri="{BB962C8B-B14F-4D97-AF65-F5344CB8AC3E}">
        <p14:creationId xmlns:p14="http://schemas.microsoft.com/office/powerpoint/2010/main" val="4238530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DATAFLOW DIAGRAM</a:t>
            </a:r>
            <a:endParaRPr lang="en-IN" sz="240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277" y="1341120"/>
            <a:ext cx="4292963" cy="5191760"/>
          </a:xfrm>
        </p:spPr>
      </p:pic>
    </p:spTree>
    <p:extLst>
      <p:ext uri="{BB962C8B-B14F-4D97-AF65-F5344CB8AC3E}">
        <p14:creationId xmlns:p14="http://schemas.microsoft.com/office/powerpoint/2010/main" val="2674117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USERS:</a:t>
            </a:r>
            <a:endParaRPr lang="en-IN" sz="240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87121"/>
            <a:ext cx="8596668" cy="4954242"/>
          </a:xfrm>
        </p:spPr>
        <p:txBody>
          <a:bodyPr>
            <a:normAutofit/>
          </a:bodyPr>
          <a:lstStyle/>
          <a:p>
            <a:pPr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Individuals</a:t>
            </a: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Businesses </a:t>
            </a: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Educational institutions</a:t>
            </a: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Government agencies</a:t>
            </a: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Healthcare providers</a:t>
            </a: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 users</a:t>
            </a: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077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1680" y="589280"/>
            <a:ext cx="8596668" cy="1320800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CAM SECURITY RISKS:</a:t>
            </a:r>
            <a:endParaRPr lang="en-IN" sz="240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1680" y="1158240"/>
            <a:ext cx="6167120" cy="5116802"/>
          </a:xfrm>
        </p:spPr>
        <p:txBody>
          <a:bodyPr/>
          <a:lstStyle/>
          <a:p>
            <a:pPr algn="just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cams can be hacked by cyber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criminals,leading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unauthorized access to your personal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space.Malware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phishing attacks can also compromise your privacy and security. </a:t>
            </a: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cam security risks include unauthorized access by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hackers,malware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that can hijack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camera,and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potential privacy breaches if the camera is compromised.</a:t>
            </a: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Unauthorized Access</a:t>
            </a: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Malware</a:t>
            </a: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Privacy Breaches</a:t>
            </a: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Phishing Attacks</a:t>
            </a: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Unsecured Networks</a:t>
            </a:r>
          </a:p>
        </p:txBody>
      </p:sp>
    </p:spTree>
    <p:extLst>
      <p:ext uri="{BB962C8B-B14F-4D97-AF65-F5344CB8AC3E}">
        <p14:creationId xmlns:p14="http://schemas.microsoft.com/office/powerpoint/2010/main" val="909704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599439"/>
            <a:ext cx="8596668" cy="13208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TIPS TO SECURING WEB CAMS:</a:t>
            </a:r>
            <a:endParaRPr lang="en-IN" sz="240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59839"/>
            <a:ext cx="8596668" cy="4781523"/>
          </a:xfrm>
        </p:spPr>
        <p:txBody>
          <a:bodyPr>
            <a:normAutofit/>
          </a:bodyPr>
          <a:lstStyle/>
          <a:p>
            <a:pPr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Strong passwords</a:t>
            </a: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Firewall</a:t>
            </a: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Encryption</a:t>
            </a: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Disable remote access</a:t>
            </a: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Physical security</a:t>
            </a: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Firmware updates</a:t>
            </a: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Reduce the usage of public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934550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1541</TotalTime>
  <Words>352</Words>
  <Application>Microsoft Office PowerPoint</Application>
  <PresentationFormat>Widescreen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Times New Roman</vt:lpstr>
      <vt:lpstr>Trebuchet MS</vt:lpstr>
      <vt:lpstr>Wingdings</vt:lpstr>
      <vt:lpstr>Wingdings 3</vt:lpstr>
      <vt:lpstr>Facet</vt:lpstr>
      <vt:lpstr>              WEB CAM SECURITY</vt:lpstr>
      <vt:lpstr>  INTRODUCTION: </vt:lpstr>
      <vt:lpstr>PROJECT OVERVIEW</vt:lpstr>
      <vt:lpstr>PROJECT REQUIREMENTS</vt:lpstr>
      <vt:lpstr>PROJECT ARCHITECTURE</vt:lpstr>
      <vt:lpstr>PROJECT DATAFLOW DIAGRAM</vt:lpstr>
      <vt:lpstr>END USERS:</vt:lpstr>
      <vt:lpstr>WEB CAM SECURITY RISKS:</vt:lpstr>
      <vt:lpstr>TIPS TO SECURING WEB CAMS:</vt:lpstr>
      <vt:lpstr>   CONCLUSION: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CAM SECURITY</dc:title>
  <dc:creator>HP</dc:creator>
  <cp:lastModifiedBy>HP</cp:lastModifiedBy>
  <cp:revision>30</cp:revision>
  <dcterms:created xsi:type="dcterms:W3CDTF">2024-03-13T16:25:46Z</dcterms:created>
  <dcterms:modified xsi:type="dcterms:W3CDTF">2024-03-28T02:26:49Z</dcterms:modified>
</cp:coreProperties>
</file>