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4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E6BC6C-4A83-4551-8FFE-1708120A6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2D0CB-3CDB-1B83-4701-E8068B37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5EAE4E-5508-44B8-B920-1B8BA1D20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1794" y="1931746"/>
            <a:ext cx="465456" cy="581432"/>
            <a:chOff x="6741794" y="1931746"/>
            <a:chExt cx="465456" cy="581432"/>
          </a:xfrm>
          <a:solidFill>
            <a:srgbClr val="FFFFFF"/>
          </a:solidFill>
        </p:grpSpPr>
        <p:sp>
          <p:nvSpPr>
            <p:cNvPr id="14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57334" y="19317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16112" y="214158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1794" y="23854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C4E9EC3-D77F-4F9A-35C4-E0866F93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0300" y="2146315"/>
            <a:ext cx="4171686" cy="41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0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Pavithra Reddy</cp:lastModifiedBy>
  <cp:revision>1</cp:revision>
  <dcterms:created xsi:type="dcterms:W3CDTF">2023-04-25T23:53:05Z</dcterms:created>
  <dcterms:modified xsi:type="dcterms:W3CDTF">2023-04-25T23:56:48Z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2023-04-25T00:00:00Z</vt:filetime>
  </property>
</Properties>
</file>