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C70A1D2-03EF-48A6-9A19-F19EAAC3AB7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DAMG 6210 Project Data Vizualization in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D3DCA18-B202-47C4-95D2-F6D7FAB68D9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4/11/23 7:18:52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ly Sales" id="2" name="slide2">
            <a:extLst>
              <a:ext uri="{FF2B5EF4-FFF2-40B4-BE49-F238E27FC236}">
                <a16:creationId xmlns:a16="http://schemas.microsoft.com/office/drawing/2014/main" id="{BAEA093C-3849-426A-8566-6E7DBD9CCA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271462"/>
            <a:ext cx="54102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ishType Wise" id="3" name="slide3">
            <a:extLst>
              <a:ext uri="{FF2B5EF4-FFF2-40B4-BE49-F238E27FC236}">
                <a16:creationId xmlns:a16="http://schemas.microsoft.com/office/drawing/2014/main" id="{32260486-2867-4C3B-A057-42518975FC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912" y="600075"/>
            <a:ext cx="59721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taurants Map" id="4" name="slide4">
            <a:extLst>
              <a:ext uri="{FF2B5EF4-FFF2-40B4-BE49-F238E27FC236}">
                <a16:creationId xmlns:a16="http://schemas.microsoft.com/office/drawing/2014/main" id="{68B20E53-D192-42B4-B5B3-E652D498DE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95275"/>
            <a:ext cx="933450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 Items" id="5" name="slide5">
            <a:extLst>
              <a:ext uri="{FF2B5EF4-FFF2-40B4-BE49-F238E27FC236}">
                <a16:creationId xmlns:a16="http://schemas.microsoft.com/office/drawing/2014/main" id="{442F7A2C-1C19-480C-873F-C0F4D52E9E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862" y="214312"/>
            <a:ext cx="524827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12DF2C08-4AFE-42DC-8824-4E6E987966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2023-04-11T23:18:55Z</dcterms:created>
  <dcterms:modified xsi:type="dcterms:W3CDTF">2023-04-11T23:18:55Z</dcterms:modified>
</cp:coreProperties>
</file>