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316" r:id="rId3"/>
    <p:sldId id="311" r:id="rId4"/>
    <p:sldId id="315" r:id="rId5"/>
    <p:sldId id="294" r:id="rId6"/>
    <p:sldId id="318" r:id="rId7"/>
    <p:sldId id="319" r:id="rId8"/>
    <p:sldId id="328" r:id="rId9"/>
    <p:sldId id="329" r:id="rId10"/>
    <p:sldId id="330" r:id="rId11"/>
    <p:sldId id="320" r:id="rId12"/>
    <p:sldId id="313" r:id="rId13"/>
    <p:sldId id="304" r:id="rId14"/>
    <p:sldId id="317" r:id="rId15"/>
    <p:sldId id="30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EDE5"/>
    <a:srgbClr val="20BA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5226" autoAdjust="0"/>
  </p:normalViewPr>
  <p:slideViewPr>
    <p:cSldViewPr snapToGrid="0">
      <p:cViewPr varScale="1">
        <p:scale>
          <a:sx n="85" d="100"/>
          <a:sy n="85" d="100"/>
        </p:scale>
        <p:origin x="590" y="62"/>
      </p:cViewPr>
      <p:guideLst/>
    </p:cSldViewPr>
  </p:slideViewPr>
  <p:outlineViewPr>
    <p:cViewPr>
      <p:scale>
        <a:sx n="33" d="100"/>
        <a:sy n="33" d="100"/>
      </p:scale>
      <p:origin x="0" y="-31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6E5624D-E8C3-4C1C-A49E-8F28E7FA3CD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a:t>20xx</a:t>
            </a:r>
            <a:endParaRPr lang="en-US" dirty="0"/>
          </a:p>
        </p:txBody>
      </p:sp>
      <p:sp>
        <p:nvSpPr>
          <p:cNvPr id="4" name="Footer Placeholder 3"/>
          <p:cNvSpPr>
            <a:spLocks noGrp="1"/>
          </p:cNvSpPr>
          <p:nvPr>
            <p:ph type="ftr" sz="quarter" idx="11"/>
          </p:nvPr>
        </p:nvSpPr>
        <p:spPr/>
        <p:txBody>
          <a:bodyPr/>
          <a:lstStyle/>
          <a:p>
            <a:r>
              <a:rPr lang="en-US" dirty="0"/>
              <a:t>Sample footer text</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r>
              <a:rPr lang="en-US" dirty="0"/>
              <a:t>20xx</a:t>
            </a:r>
            <a:endParaRPr lang="en-US" dirty="0"/>
          </a:p>
        </p:txBody>
      </p:sp>
      <p:sp>
        <p:nvSpPr>
          <p:cNvPr id="5" name="Footer Placeholder 4"/>
          <p:cNvSpPr>
            <a:spLocks noGrp="1"/>
          </p:cNvSpPr>
          <p:nvPr>
            <p:ph type="ftr" sz="quarter" idx="11"/>
          </p:nvPr>
        </p:nvSpPr>
        <p:spPr/>
        <p:txBody>
          <a:bodyPr/>
          <a:p>
            <a:r>
              <a:rPr lang="en-US" dirty="0"/>
              <a:t>Sample footer text</a:t>
            </a:r>
            <a:endParaRPr lang="en-US" dirty="0"/>
          </a:p>
        </p:txBody>
      </p:sp>
      <p:sp>
        <p:nvSpPr>
          <p:cNvPr id="6" name="Slide Number Placeholder 5"/>
          <p:cNvSpPr>
            <a:spLocks noGrp="1"/>
          </p:cNvSpPr>
          <p:nvPr>
            <p:ph type="sldNum" sz="quarter" idx="12"/>
          </p:nvPr>
        </p:nvSpPr>
        <p:spPr/>
        <p:txBody>
          <a:bodyPr/>
          <a:p>
            <a:fld id="{27CE633F-9882-4A5C-83A2-1109D0C73261}" type="slidenum">
              <a:rPr lang="en-US" smtClean="0"/>
            </a:fld>
            <a:endParaRPr lang="en-US" dirty="0"/>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r>
              <a:rPr lang="en-US" dirty="0"/>
              <a:t>20xx</a:t>
            </a:r>
            <a:endParaRPr lang="en-US" dirty="0"/>
          </a:p>
        </p:txBody>
      </p:sp>
      <p:sp>
        <p:nvSpPr>
          <p:cNvPr id="8" name="Footer Placeholder 7"/>
          <p:cNvSpPr>
            <a:spLocks noGrp="1"/>
          </p:cNvSpPr>
          <p:nvPr>
            <p:ph type="ftr" sz="quarter" idx="11"/>
          </p:nvPr>
        </p:nvSpPr>
        <p:spPr/>
        <p:txBody>
          <a:bodyPr/>
          <a:p>
            <a:r>
              <a:rPr lang="en-US" dirty="0"/>
              <a:t>Sample footer text</a:t>
            </a:r>
            <a:endParaRPr lang="en-US" dirty="0"/>
          </a:p>
        </p:txBody>
      </p:sp>
      <p:sp>
        <p:nvSpPr>
          <p:cNvPr id="9" name="Slide Number Placeholder 8"/>
          <p:cNvSpPr>
            <a:spLocks noGrp="1"/>
          </p:cNvSpPr>
          <p:nvPr>
            <p:ph type="sldNum" sz="quarter" idx="12"/>
          </p:nvPr>
        </p:nvSpPr>
        <p:spPr/>
        <p:txBody>
          <a:bodyPr/>
          <a:p>
            <a:fld id="{294A09A9-5501-47C1-A89A-A340965A2BE2}" type="slidenum">
              <a:rPr lang="en-US" smtClean="0"/>
            </a:fld>
            <a:endParaRPr lang="en-US" dirty="0"/>
          </a:p>
        </p:txBody>
      </p:sp>
      <p:sp>
        <p:nvSpPr>
          <p:cNvPr id="11" name="Graphic 15"/>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p>
            <a:endParaRPr lang="en-US" dirty="0"/>
          </a:p>
        </p:txBody>
      </p:sp>
      <p:sp>
        <p:nvSpPr>
          <p:cNvPr id="12" name="Graphic 16"/>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p>
            <a:endParaRPr lang="en-US" dirty="0"/>
          </a:p>
        </p:txBody>
      </p:sp>
      <p:sp>
        <p:nvSpPr>
          <p:cNvPr id="13" name="Graphic 14"/>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p>
            <a:endParaRPr lang="en-US"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39722A4-B7DD-4972-B8CF-0A4F6863DCFD}"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r>
              <a:rPr lang="en-US" dirty="0"/>
              <a:t>20xx</a:t>
            </a:r>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dirty="0"/>
              <a:t>Sample footer text</a:t>
            </a:r>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294A09A9-5501-47C1-A89A-A340965A2BE2}"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hyperlink" Target="https://getbootstrap.com/docs/4.4/getting-started/introduction/" TargetMode="External"/><Relationship Id="rId3" Type="http://schemas.openxmlformats.org/officeDocument/2006/relationships/hyperlink" Target="https://pixabay.com/" TargetMode="External"/><Relationship Id="rId2" Type="http://schemas.openxmlformats.org/officeDocument/2006/relationships/hyperlink" Target="https://www.freepik.com/" TargetMode="External"/><Relationship Id="rId1" Type="http://schemas.openxmlformats.org/officeDocument/2006/relationships/hyperlink" Target="https://unsplash.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9784" y="998464"/>
            <a:ext cx="4472431" cy="1794714"/>
          </a:xfrm>
        </p:spPr>
        <p:txBody>
          <a:bodyPr>
            <a:normAutofit fontScale="90000"/>
          </a:bodyPr>
          <a:lstStyle/>
          <a:p>
            <a:r>
              <a:rPr lang="en-IN" sz="6000" dirty="0">
                <a:effectLst>
                  <a:outerShdw blurRad="38100" dist="38100" dir="2700000" algn="tl">
                    <a:srgbClr val="000000">
                      <a:alpha val="43137"/>
                    </a:srgbClr>
                  </a:outerShdw>
                </a:effectLst>
              </a:rPr>
              <a:t>PORTFOL</a:t>
            </a:r>
            <a:r>
              <a:rPr lang="en-US" altLang="en-IN" sz="6000" dirty="0">
                <a:effectLst>
                  <a:outerShdw blurRad="38100" dist="38100" dir="2700000" algn="tl">
                    <a:srgbClr val="000000">
                      <a:alpha val="43137"/>
                    </a:srgbClr>
                  </a:outerShdw>
                </a:effectLst>
              </a:rPr>
              <a:t>I</a:t>
            </a:r>
            <a:r>
              <a:rPr lang="en-IN" sz="6000" dirty="0">
                <a:effectLst>
                  <a:outerShdw blurRad="38100" dist="38100" dir="2700000" algn="tl">
                    <a:srgbClr val="000000">
                      <a:alpha val="43137"/>
                    </a:srgbClr>
                  </a:outerShdw>
                </a:effectLst>
              </a:rPr>
              <a:t>O </a:t>
            </a:r>
            <a:endParaRPr lang="en-US" sz="60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5808071" y="4064822"/>
            <a:ext cx="6021979" cy="2095828"/>
          </a:xfrm>
        </p:spPr>
        <p:txBody>
          <a:bodyPr>
            <a:normAutofit fontScale="52500"/>
          </a:bodyPr>
          <a:lstStyle/>
          <a:p>
            <a:pPr marL="0" indent="0">
              <a:buNone/>
            </a:pPr>
            <a:r>
              <a:rPr lang="en-US" dirty="0"/>
              <a:t>MANDAPATI JAHNAVI</a:t>
            </a:r>
            <a:endParaRPr lang="en-US" dirty="0"/>
          </a:p>
          <a:p>
            <a:pPr marL="0" indent="0">
              <a:buNone/>
            </a:pPr>
            <a:r>
              <a:rPr lang="en-US" altLang="en-IN" dirty="0"/>
              <a:t>jahnavimandapati6@gmail.com;20A81A0630@sves.org.in</a:t>
            </a:r>
            <a:endParaRPr lang="en-IN" dirty="0"/>
          </a:p>
          <a:p>
            <a:pPr marL="0" indent="0">
              <a:buNone/>
            </a:pPr>
            <a:r>
              <a:rPr lang="en-US" altLang="en-IN" dirty="0"/>
              <a:t>Sri Vasavi Engineering College</a:t>
            </a:r>
            <a:endParaRPr lang="en-IN" dirty="0"/>
          </a:p>
          <a:p>
            <a:pPr marL="0" indent="0">
              <a:buNone/>
            </a:pPr>
            <a:r>
              <a:rPr lang="en-US" dirty="0"/>
              <a:t>Andhra Pradesh</a:t>
            </a:r>
            <a:endParaRPr lang="en-US" dirty="0"/>
          </a:p>
          <a:p>
            <a:pPr marL="0" indent="0">
              <a:buNone/>
            </a:pPr>
            <a:r>
              <a:rPr lang="en-US" dirty="0"/>
              <a:t>Front-End Development[5/06/2023-15/07/2023]</a:t>
            </a:r>
            <a:endParaRPr lang="en-US" dirty="0"/>
          </a:p>
          <a:p>
            <a:pPr marL="0" indent="0">
              <a:buNone/>
            </a:pPr>
            <a:endParaRPr lang="en-US" dirty="0"/>
          </a:p>
        </p:txBody>
      </p:sp>
      <p:sp>
        <p:nvSpPr>
          <p:cNvPr id="4" name="Text Box 3"/>
          <p:cNvSpPr txBox="1"/>
          <p:nvPr/>
        </p:nvSpPr>
        <p:spPr>
          <a:xfrm>
            <a:off x="7828280" y="1334135"/>
            <a:ext cx="309880" cy="368300"/>
          </a:xfrm>
          <a:prstGeom prst="rect">
            <a:avLst/>
          </a:prstGeom>
          <a:noFill/>
        </p:spPr>
        <p:txBody>
          <a:bodyPr wrap="non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27CE633F-9882-4A5C-83A2-1109D0C73261}" type="slidenum">
              <a:rPr lang="en-US" smtClean="0"/>
            </a:fld>
            <a:endParaRPr lang="en-US" dirty="0"/>
          </a:p>
        </p:txBody>
      </p:sp>
      <p:sp>
        <p:nvSpPr>
          <p:cNvPr id="7" name="TextBox 6"/>
          <p:cNvSpPr txBox="1"/>
          <p:nvPr/>
        </p:nvSpPr>
        <p:spPr>
          <a:xfrm>
            <a:off x="4190998" y="654748"/>
            <a:ext cx="3810000" cy="64516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sym typeface="+mn-ea"/>
              </a:rPr>
              <a:t>To connect with me click on Contact</a:t>
            </a:r>
            <a:endParaRPr 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p:txBody>
      </p:sp>
      <p:pic>
        <p:nvPicPr>
          <p:cNvPr id="3" name="Content Placeholder 2"/>
          <p:cNvPicPr>
            <a:picLocks noChangeAspect="1"/>
          </p:cNvPicPr>
          <p:nvPr>
            <p:ph idx="1"/>
          </p:nvPr>
        </p:nvPicPr>
        <p:blipFill>
          <a:blip r:embed="rId1"/>
          <a:srcRect t="9179" r="4119" b="4585"/>
          <a:stretch>
            <a:fillRect/>
          </a:stretch>
        </p:blipFill>
        <p:spPr>
          <a:xfrm>
            <a:off x="1692910" y="1461770"/>
            <a:ext cx="8099425" cy="4648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393239" y="1410453"/>
            <a:ext cx="4434721" cy="4037094"/>
          </a:xfrm>
        </p:spPr>
        <p:txBody>
          <a:bodyPr>
            <a:normAutofit/>
          </a:bodyPr>
          <a:lstStyle/>
          <a:p>
            <a:pPr marL="152400" indent="0" algn="just">
              <a:buNone/>
            </a:pPr>
            <a:r>
              <a:rPr lang="en-IN" sz="3200" dirty="0">
                <a:latin typeface="Times New Roman" panose="02020603050405020304" pitchFamily="18" charset="0"/>
                <a:cs typeface="Times New Roman" panose="02020603050405020304" pitchFamily="18" charset="0"/>
              </a:rPr>
              <a:t>The Recruiters task will be easy to know about me and my skills also they can contact me easily through social media links provided and also go through my Resume.</a:t>
            </a:r>
            <a:endParaRPr lang="en-IN" sz="3200"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294A09A9-5501-47C1-A89A-A340965A2BE2}" type="slidenum">
              <a:rPr lang="en-US" smtClean="0"/>
            </a:fld>
            <a:endParaRPr lang="en-US" dirty="0"/>
          </a:p>
        </p:txBody>
      </p:sp>
      <p:sp>
        <p:nvSpPr>
          <p:cNvPr id="11" name="TextBox 10"/>
          <p:cNvSpPr txBox="1"/>
          <p:nvPr/>
        </p:nvSpPr>
        <p:spPr>
          <a:xfrm>
            <a:off x="842682" y="2115671"/>
            <a:ext cx="4347883" cy="2122805"/>
          </a:xfrm>
          <a:prstGeom prst="rect">
            <a:avLst/>
          </a:prstGeom>
          <a:solidFill>
            <a:srgbClr val="11EDE5"/>
          </a:solidFill>
          <a:ln>
            <a:solidFill>
              <a:srgbClr val="20BA66"/>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6600" dirty="0">
                <a:solidFill>
                  <a:schemeClr val="bg1"/>
                </a:solidFill>
                <a:latin typeface="Times New Roman" panose="02020603050405020304" pitchFamily="18" charset="0"/>
                <a:cs typeface="Times New Roman" panose="02020603050405020304" pitchFamily="18" charset="0"/>
              </a:rPr>
              <a:t>Who are the end users?</a:t>
            </a:r>
            <a:endParaRPr lang="en-IN" sz="6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5808"/>
            <a:ext cx="10515600" cy="1325563"/>
          </a:xfrm>
        </p:spPr>
        <p:txBody>
          <a:bodyPr>
            <a:normAutofit/>
          </a:bodyPr>
          <a:lstStyle/>
          <a:p>
            <a:r>
              <a:rPr lang="en-US" dirty="0">
                <a:latin typeface="Times New Roman" panose="02020603050405020304" pitchFamily="18" charset="0"/>
                <a:cs typeface="Times New Roman" panose="02020603050405020304" pitchFamily="18" charset="0"/>
              </a:rPr>
              <a:t>Customization of Project</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1434352" y="1891554"/>
            <a:ext cx="8390965" cy="3343836"/>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This website completely exhibits my skills and talents owned by me. This project has pleasant colours that suite my choices. The interface is user-friendly and easily understood to any user.</a:t>
            </a:r>
            <a:endParaRPr lang="en-IN"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14" name="Slide Number Placeholder 13"/>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26459" y="2563906"/>
            <a:ext cx="3957917" cy="1455093"/>
          </a:xfrm>
        </p:spPr>
        <p:txBody>
          <a:bodyPr/>
          <a:lstStyle/>
          <a:p>
            <a:r>
              <a:rPr lang="en-IN" dirty="0">
                <a:latin typeface="Times New Roman" panose="02020603050405020304" pitchFamily="18" charset="0"/>
                <a:cs typeface="Times New Roman" panose="02020603050405020304" pitchFamily="18" charset="0"/>
              </a:rPr>
              <a:t>Resources </a:t>
            </a:r>
            <a:endParaRPr lang="en-US" dirty="0">
              <a:latin typeface="Times New Roman" panose="02020603050405020304" pitchFamily="18" charset="0"/>
              <a:cs typeface="Times New Roman" panose="02020603050405020304" pitchFamily="18" charset="0"/>
            </a:endParaRPr>
          </a:p>
        </p:txBody>
      </p:sp>
      <p:sp>
        <p:nvSpPr>
          <p:cNvPr id="21" name="Text Placeholder 20"/>
          <p:cNvSpPr>
            <a:spLocks noGrp="1"/>
          </p:cNvSpPr>
          <p:nvPr>
            <p:ph type="body" sz="quarter" idx="15"/>
          </p:nvPr>
        </p:nvSpPr>
        <p:spPr>
          <a:xfrm>
            <a:off x="5311589" y="1541929"/>
            <a:ext cx="4984628" cy="4309129"/>
          </a:xfrm>
        </p:spPr>
        <p:txBody>
          <a:bodyPr>
            <a:normAutofit fontScale="70000"/>
          </a:bodyPr>
          <a:lstStyle/>
          <a:p>
            <a:pPr marL="0" lvl="0" indent="0" algn="l" rtl="0">
              <a:spcBef>
                <a:spcPts val="1000"/>
              </a:spcBef>
              <a:spcAft>
                <a:spcPts val="0"/>
              </a:spcAft>
              <a:buNone/>
            </a:pPr>
            <a:r>
              <a:rPr lang="en-IN" sz="3200" dirty="0">
                <a:latin typeface="Times New Roman" panose="02020603050405020304" pitchFamily="18" charset="0"/>
                <a:ea typeface="Fraunces"/>
                <a:cs typeface="Times New Roman" panose="02020603050405020304" pitchFamily="18" charset="0"/>
                <a:sym typeface="Fraunces"/>
              </a:rPr>
              <a:t>Photos</a:t>
            </a:r>
            <a:endParaRPr lang="en-IN" sz="3200" dirty="0">
              <a:latin typeface="Times New Roman" panose="02020603050405020304" pitchFamily="18" charset="0"/>
              <a:ea typeface="Fraunces"/>
              <a:cs typeface="Times New Roman" panose="02020603050405020304" pitchFamily="18" charset="0"/>
              <a:sym typeface="Fraunces"/>
            </a:endParaRPr>
          </a:p>
          <a:p>
            <a:pPr marL="152400" lvl="0" indent="0" algn="l" rtl="0">
              <a:spcBef>
                <a:spcPts val="0"/>
              </a:spcBef>
              <a:spcAft>
                <a:spcPts val="0"/>
              </a:spcAft>
              <a:buSzPts val="1200"/>
              <a:buNone/>
            </a:pPr>
            <a:r>
              <a:rPr lang="en-IN" dirty="0">
                <a:uFill>
                  <a:noFill/>
                </a:uFill>
                <a:latin typeface="Times New Roman" panose="02020603050405020304" pitchFamily="18" charset="0"/>
                <a:cs typeface="Times New Roman" panose="02020603050405020304" pitchFamily="18" charset="0"/>
                <a:hlinkClick r:id="rId1"/>
              </a:rPr>
              <a:t>https://unsplash.com/</a:t>
            </a:r>
            <a:endParaRPr lang="en-IN" dirty="0">
              <a:uFill>
                <a:noFill/>
              </a:uFill>
              <a:latin typeface="Times New Roman" panose="02020603050405020304" pitchFamily="18" charset="0"/>
              <a:cs typeface="Times New Roman" panose="02020603050405020304" pitchFamily="18" charset="0"/>
            </a:endParaRPr>
          </a:p>
          <a:p>
            <a:pPr marL="152400" lvl="0" indent="0" algn="l" rtl="0">
              <a:spcBef>
                <a:spcPts val="0"/>
              </a:spcBef>
              <a:spcAft>
                <a:spcPts val="0"/>
              </a:spcAft>
              <a:buSzPts val="1200"/>
              <a:buNone/>
            </a:pPr>
            <a:r>
              <a:rPr lang="en-IN" dirty="0">
                <a:uFill>
                  <a:noFill/>
                </a:uFill>
                <a:latin typeface="Times New Roman" panose="02020603050405020304" pitchFamily="18" charset="0"/>
                <a:cs typeface="Times New Roman" panose="02020603050405020304" pitchFamily="18" charset="0"/>
                <a:hlinkClick r:id="rId2"/>
              </a:rPr>
              <a:t>https://www.freepik.com/</a:t>
            </a:r>
            <a:endParaRPr lang="en-IN" dirty="0">
              <a:uFill>
                <a:noFill/>
              </a:uFill>
              <a:latin typeface="Times New Roman" panose="02020603050405020304" pitchFamily="18" charset="0"/>
              <a:cs typeface="Times New Roman" panose="02020603050405020304" pitchFamily="18" charset="0"/>
            </a:endParaRPr>
          </a:p>
          <a:p>
            <a:pPr marL="152400" lvl="0" indent="0" algn="l" rtl="0">
              <a:spcBef>
                <a:spcPts val="0"/>
              </a:spcBef>
              <a:spcAft>
                <a:spcPts val="0"/>
              </a:spcAft>
              <a:buSzPts val="1200"/>
              <a:buNone/>
            </a:pPr>
            <a:r>
              <a:rPr lang="en-IN" dirty="0">
                <a:uFill>
                  <a:noFill/>
                </a:uFill>
                <a:latin typeface="Times New Roman" panose="02020603050405020304" pitchFamily="18" charset="0"/>
                <a:cs typeface="Times New Roman" panose="02020603050405020304" pitchFamily="18" charset="0"/>
                <a:hlinkClick r:id="rId3"/>
              </a:rPr>
              <a:t>https://pixabay.com/</a:t>
            </a:r>
            <a:endParaRPr lang="en-IN" dirty="0">
              <a:uFill>
                <a:noFill/>
              </a:uFill>
              <a:latin typeface="Times New Roman" panose="02020603050405020304" pitchFamily="18" charset="0"/>
              <a:cs typeface="Times New Roman" panose="02020603050405020304" pitchFamily="18" charset="0"/>
            </a:endParaRPr>
          </a:p>
          <a:p>
            <a:pPr marL="0" lvl="0" indent="0" algn="l" rtl="0">
              <a:spcBef>
                <a:spcPts val="1000"/>
              </a:spcBef>
              <a:spcAft>
                <a:spcPts val="0"/>
              </a:spcAft>
              <a:buNone/>
            </a:pPr>
            <a:r>
              <a:rPr lang="en-IN" sz="3200" dirty="0">
                <a:latin typeface="Times New Roman" panose="02020603050405020304" pitchFamily="18" charset="0"/>
                <a:ea typeface="Fraunces"/>
                <a:cs typeface="Times New Roman" panose="02020603050405020304" pitchFamily="18" charset="0"/>
                <a:sym typeface="Fraunces"/>
              </a:rPr>
              <a:t>Bootstrap</a:t>
            </a:r>
            <a:endParaRPr lang="en-IN" sz="3200" dirty="0">
              <a:latin typeface="Times New Roman" panose="02020603050405020304" pitchFamily="18" charset="0"/>
              <a:ea typeface="Fraunces"/>
              <a:cs typeface="Times New Roman" panose="02020603050405020304" pitchFamily="18" charset="0"/>
              <a:sym typeface="Fraunces"/>
            </a:endParaRPr>
          </a:p>
          <a:p>
            <a:pPr marL="152400" lvl="0" indent="0" algn="l" rtl="0">
              <a:spcBef>
                <a:spcPts val="0"/>
              </a:spcBef>
              <a:spcAft>
                <a:spcPts val="0"/>
              </a:spcAft>
              <a:buSzPts val="1200"/>
              <a:buNone/>
            </a:pPr>
            <a:r>
              <a:rPr lang="en-IN" dirty="0">
                <a:uFill>
                  <a:noFill/>
                </a:uFill>
                <a:latin typeface="Times New Roman" panose="02020603050405020304" pitchFamily="18" charset="0"/>
                <a:cs typeface="Times New Roman" panose="02020603050405020304" pitchFamily="18" charset="0"/>
                <a:hlinkClick r:id="rId4"/>
              </a:rPr>
              <a:t>https://getbootstrap.com/docs/4.4/getting-started/introduction/</a:t>
            </a:r>
            <a:endParaRPr lang="en-IN" dirty="0">
              <a:uFill>
                <a:noFill/>
              </a:uFill>
              <a:latin typeface="Times New Roman" panose="02020603050405020304" pitchFamily="18" charset="0"/>
              <a:cs typeface="Times New Roman" panose="02020603050405020304" pitchFamily="18" charset="0"/>
            </a:endParaRPr>
          </a:p>
          <a:p>
            <a:pPr marL="152400" lvl="0" indent="0" algn="l" rtl="0">
              <a:spcBef>
                <a:spcPts val="0"/>
              </a:spcBef>
              <a:spcAft>
                <a:spcPts val="0"/>
              </a:spcAft>
              <a:buSzPts val="1200"/>
              <a:buNone/>
            </a:pPr>
            <a:r>
              <a:rPr lang="en-IN" dirty="0">
                <a:uFill>
                  <a:noFill/>
                </a:uFill>
                <a:latin typeface="Times New Roman" panose="02020603050405020304" pitchFamily="18" charset="0"/>
                <a:cs typeface="Times New Roman" panose="02020603050405020304" pitchFamily="18" charset="0"/>
              </a:rPr>
              <a:t>https://icons.getbootstrap.com/</a:t>
            </a:r>
            <a:endParaRPr lang="en-IN" dirty="0">
              <a:uFill>
                <a:noFill/>
              </a:uFill>
              <a:latin typeface="Times New Roman" panose="02020603050405020304" pitchFamily="18" charset="0"/>
              <a:cs typeface="Times New Roman" panose="02020603050405020304" pitchFamily="18" charset="0"/>
            </a:endParaRPr>
          </a:p>
          <a:p>
            <a:pPr marL="0" lvl="0" indent="0" algn="l" rtl="0">
              <a:spcBef>
                <a:spcPts val="1000"/>
              </a:spcBef>
              <a:spcAft>
                <a:spcPts val="0"/>
              </a:spcAft>
              <a:buNone/>
            </a:pPr>
            <a:r>
              <a:rPr lang="en-IN" sz="3200" dirty="0">
                <a:latin typeface="Times New Roman" panose="02020603050405020304" pitchFamily="18" charset="0"/>
                <a:ea typeface="Fraunces"/>
                <a:cs typeface="Times New Roman" panose="02020603050405020304" pitchFamily="18" charset="0"/>
                <a:sym typeface="Fraunces"/>
              </a:rPr>
              <a:t>Project Link:</a:t>
            </a:r>
            <a:endParaRPr lang="en-IN" sz="3200" dirty="0">
              <a:latin typeface="Times New Roman" panose="02020603050405020304" pitchFamily="18" charset="0"/>
              <a:ea typeface="Fraunces"/>
              <a:cs typeface="Times New Roman" panose="02020603050405020304" pitchFamily="18" charset="0"/>
              <a:sym typeface="Fraunces"/>
            </a:endParaRPr>
          </a:p>
          <a:p>
            <a:pPr marL="0" indent="0">
              <a:spcBef>
                <a:spcPts val="1000"/>
              </a:spcBef>
              <a:buNone/>
            </a:pPr>
            <a:r>
              <a:rPr lang="en-IN" dirty="0">
                <a:latin typeface="Times New Roman" panose="02020603050405020304" pitchFamily="18" charset="0"/>
                <a:ea typeface="Fraunces"/>
                <a:cs typeface="Times New Roman" panose="02020603050405020304" pitchFamily="18" charset="0"/>
                <a:sym typeface="Fraunces"/>
              </a:rPr>
              <a:t>https://github.com/JahnaviMandapati/portfolio</a:t>
            </a:r>
            <a:endParaRPr lang="en-IN" dirty="0">
              <a:latin typeface="Times New Roman" panose="02020603050405020304" pitchFamily="18" charset="0"/>
              <a:ea typeface="Fraunces"/>
              <a:cs typeface="Times New Roman" panose="02020603050405020304" pitchFamily="18" charset="0"/>
              <a:sym typeface="Fraunces"/>
            </a:endParaRPr>
          </a:p>
          <a:p>
            <a:pPr marL="0" indent="0">
              <a:spcBef>
                <a:spcPts val="1000"/>
              </a:spcBef>
              <a:buNone/>
            </a:pPr>
            <a:endParaRPr lang="en-IN" dirty="0">
              <a:latin typeface="Times New Roman" panose="02020603050405020304" pitchFamily="18" charset="0"/>
              <a:ea typeface="Fraunces"/>
              <a:cs typeface="Times New Roman" panose="02020603050405020304" pitchFamily="18" charset="0"/>
              <a:sym typeface="Fraunces"/>
            </a:endParaRPr>
          </a:p>
        </p:txBody>
      </p:sp>
      <p:sp>
        <p:nvSpPr>
          <p:cNvPr id="4" name="Slide Number Placeholder 3"/>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a:xfrm>
            <a:off x="3666429" y="2642347"/>
            <a:ext cx="5181735" cy="1250576"/>
          </a:xfrm>
        </p:spPr>
        <p:txBody>
          <a:bodyPr/>
          <a:lstStyle/>
          <a:p>
            <a:r>
              <a:rPr lang="en-US" dirty="0"/>
              <a:t>THANK YOU</a:t>
            </a:r>
            <a:endParaRPr lang="en-US" dirty="0"/>
          </a:p>
        </p:txBody>
      </p:sp>
      <p:sp>
        <p:nvSpPr>
          <p:cNvPr id="15" name="Slide Number Placeholder 14"/>
          <p:cNvSpPr>
            <a:spLocks noGrp="1"/>
          </p:cNvSpPr>
          <p:nvPr>
            <p:ph type="sldNum" sz="quarter" idx="12"/>
          </p:nvPr>
        </p:nvSpPr>
        <p:spPr/>
        <p:txBody>
          <a:bodyPr/>
          <a:lstStyle/>
          <a:p>
            <a:fld id="{294A09A9-5501-47C1-A89A-A340965A2BE2}"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340" y="2446418"/>
            <a:ext cx="4434721" cy="1965163"/>
          </a:xfrm>
        </p:spPr>
        <p:txBody>
          <a:bodyPr/>
          <a:lstStyle/>
          <a:p>
            <a:r>
              <a:rPr lang="en-US" dirty="0"/>
              <a:t>Problem Statement</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fld>
            <a:endParaRPr lang="en-US" dirty="0"/>
          </a:p>
        </p:txBody>
      </p:sp>
      <p:pic>
        <p:nvPicPr>
          <p:cNvPr id="10" name="Graphic 9" descr="Lightbulb and gea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280913" y="2820986"/>
            <a:ext cx="576295" cy="576295"/>
          </a:xfrm>
          <a:prstGeom prst="rect">
            <a:avLst/>
          </a:prstGeom>
        </p:spPr>
      </p:pic>
      <p:sp>
        <p:nvSpPr>
          <p:cNvPr id="11" name="TextBox 10"/>
          <p:cNvSpPr txBox="1"/>
          <p:nvPr/>
        </p:nvSpPr>
        <p:spPr>
          <a:xfrm>
            <a:off x="6889941" y="2274838"/>
            <a:ext cx="4000500" cy="2308324"/>
          </a:xfrm>
          <a:prstGeom prst="rect">
            <a:avLst/>
          </a:prstGeom>
          <a:noFill/>
        </p:spPr>
        <p:txBody>
          <a:bodyPr wrap="square" rtlCol="0">
            <a:spAutoFit/>
          </a:bodyPr>
          <a:lstStyle/>
          <a:p>
            <a:r>
              <a:rPr lang="en-IN" sz="4800" dirty="0">
                <a:latin typeface="Times New Roman" panose="02020603050405020304" pitchFamily="18" charset="0"/>
                <a:cs typeface="Times New Roman" panose="02020603050405020304" pitchFamily="18" charset="0"/>
              </a:rPr>
              <a:t>Creating a professional Portfolio…!</a:t>
            </a:r>
            <a:endParaRPr lang="en-IN"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838199" y="989031"/>
            <a:ext cx="7605713" cy="1491339"/>
          </a:xfrm>
        </p:spPr>
        <p:txBody>
          <a:bodyPr>
            <a:normAutofit/>
          </a:bodyPr>
          <a:lstStyle/>
          <a:p>
            <a:r>
              <a:rPr lang="en-IN" sz="5400" dirty="0">
                <a:latin typeface="PMingLiU-ExtB" panose="02020500000000000000" pitchFamily="18" charset="-120"/>
                <a:ea typeface="PMingLiU-ExtB" panose="02020500000000000000" pitchFamily="18" charset="-120"/>
                <a:cs typeface="Fraunces Light"/>
                <a:sym typeface="Fraunces Light"/>
              </a:rPr>
              <a:t>Why do we need Portfolio?</a:t>
            </a:r>
            <a:endParaRPr lang="en-US" dirty="0">
              <a:latin typeface="PMingLiU-ExtB" panose="02020500000000000000" pitchFamily="18" charset="-120"/>
              <a:ea typeface="PMingLiU-ExtB" panose="02020500000000000000" pitchFamily="18" charset="-120"/>
            </a:endParaRPr>
          </a:p>
        </p:txBody>
      </p:sp>
      <p:sp>
        <p:nvSpPr>
          <p:cNvPr id="21" name="Text Placeholder 20"/>
          <p:cNvSpPr>
            <a:spLocks noGrp="1"/>
          </p:cNvSpPr>
          <p:nvPr>
            <p:ph type="body" sz="quarter" idx="15"/>
          </p:nvPr>
        </p:nvSpPr>
        <p:spPr>
          <a:xfrm>
            <a:off x="838199" y="2814530"/>
            <a:ext cx="6905625" cy="3359258"/>
          </a:xfrm>
        </p:spPr>
        <p:txBody>
          <a:bodyPr>
            <a:normAutofit/>
          </a:bodyPr>
          <a:lstStyle/>
          <a:p>
            <a:pPr marL="152400" indent="0" algn="just">
              <a:buNone/>
            </a:pPr>
            <a:r>
              <a:rPr lang="en-US" sz="2400" dirty="0">
                <a:latin typeface="Times New Roman" panose="02020603050405020304" pitchFamily="18" charset="0"/>
                <a:cs typeface="Times New Roman" panose="02020603050405020304" pitchFamily="18" charset="0"/>
              </a:rPr>
              <a:t>By creating a portfolio, you build your professional image. If you can show off your achievements, you do much better in the eyes of potential employers or clients. It is easy to present to clients what our company is already able to do, in which areas it has experience and what types of projects it has already implemented.</a:t>
            </a:r>
            <a:endParaRPr lang="en-US" sz="24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94A09A9-5501-47C1-A89A-A340965A2BE2}" type="slidenum">
              <a:rPr lang="en-US" smtClean="0"/>
            </a:fld>
            <a:endParaRPr lang="en-US" dirty="0"/>
          </a:p>
        </p:txBody>
      </p:sp>
      <p:pic>
        <p:nvPicPr>
          <p:cNvPr id="12" name="Picture Placeholder 11"/>
          <p:cNvPicPr>
            <a:picLocks noGrp="1" noChangeAspect="1"/>
          </p:cNvPicPr>
          <p:nvPr>
            <p:ph type="pic" sz="quarter" idx="13"/>
          </p:nvPr>
        </p:nvPicPr>
        <p:blipFill>
          <a:blip r:embed="rId1"/>
          <a:srcRect/>
          <a:stretch>
            <a:fillRect/>
          </a:stretch>
        </p:blipFill>
        <p:spPr>
          <a:xfrm>
            <a:off x="7962190" y="2419369"/>
            <a:ext cx="3359259" cy="3359259"/>
          </a:xfrm>
          <a:noFill/>
          <a:ln>
            <a:noFill/>
          </a:ln>
          <a:effectLst>
            <a:softEdge rad="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33798" y="745029"/>
            <a:ext cx="5136777" cy="600635"/>
          </a:xfrm>
        </p:spPr>
        <p:txBody>
          <a:bodyPr>
            <a:normAutofit fontScale="90000"/>
          </a:bodyPr>
          <a:lstStyle/>
          <a:p>
            <a:r>
              <a:rPr lang="en-US" dirty="0">
                <a:latin typeface="Times New Roman" panose="02020603050405020304" pitchFamily="18" charset="0"/>
                <a:cs typeface="Times New Roman" panose="02020603050405020304" pitchFamily="18" charset="0"/>
              </a:rPr>
              <a:t>Project Overview</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11" name="Slide Number Placeholder 10"/>
          <p:cNvSpPr>
            <a:spLocks noGrp="1"/>
          </p:cNvSpPr>
          <p:nvPr>
            <p:ph type="sldNum" sz="quarter" idx="12"/>
          </p:nvPr>
        </p:nvSpPr>
        <p:spPr/>
        <p:txBody>
          <a:bodyPr/>
          <a:lstStyle/>
          <a:p>
            <a:fld id="{27CE633F-9882-4A5C-83A2-1109D0C73261}" type="slidenum">
              <a:rPr lang="en-US" smtClean="0"/>
            </a:fld>
            <a:endParaRPr lang="en-US" dirty="0"/>
          </a:p>
        </p:txBody>
      </p:sp>
      <p:sp>
        <p:nvSpPr>
          <p:cNvPr id="7" name="TextBox 6"/>
          <p:cNvSpPr txBox="1"/>
          <p:nvPr/>
        </p:nvSpPr>
        <p:spPr>
          <a:xfrm>
            <a:off x="4607857" y="1097006"/>
            <a:ext cx="297628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First Look of my Portfolio…!</a:t>
            </a:r>
            <a:endParaRPr lang="en-IN" dirty="0">
              <a:latin typeface="Times New Roman" panose="02020603050405020304" pitchFamily="18" charset="0"/>
              <a:cs typeface="Times New Roman" panose="02020603050405020304" pitchFamily="18" charset="0"/>
            </a:endParaRPr>
          </a:p>
        </p:txBody>
      </p:sp>
      <p:pic>
        <p:nvPicPr>
          <p:cNvPr id="9" name="Content Placeholder 8"/>
          <p:cNvPicPr>
            <a:picLocks noChangeAspect="1"/>
          </p:cNvPicPr>
          <p:nvPr>
            <p:ph idx="1"/>
          </p:nvPr>
        </p:nvPicPr>
        <p:blipFill>
          <a:blip r:embed="rId1"/>
          <a:srcRect t="8886" r="3298" b="3567"/>
          <a:stretch>
            <a:fillRect/>
          </a:stretch>
        </p:blipFill>
        <p:spPr>
          <a:xfrm>
            <a:off x="1703705" y="1588770"/>
            <a:ext cx="8039100" cy="48082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27CE633F-9882-4A5C-83A2-1109D0C73261}" type="slidenum">
              <a:rPr lang="en-US" smtClean="0"/>
            </a:fld>
            <a:endParaRPr lang="en-US" dirty="0"/>
          </a:p>
        </p:txBody>
      </p:sp>
      <p:sp>
        <p:nvSpPr>
          <p:cNvPr id="7" name="TextBox 6"/>
          <p:cNvSpPr txBox="1"/>
          <p:nvPr/>
        </p:nvSpPr>
        <p:spPr>
          <a:xfrm>
            <a:off x="3787586" y="681037"/>
            <a:ext cx="461682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To know more about me click on About</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idx="1"/>
          </p:nvPr>
        </p:nvPicPr>
        <p:blipFill>
          <a:blip r:embed="rId1"/>
          <a:srcRect t="8310" r="3253" b="3583"/>
          <a:stretch>
            <a:fillRect/>
          </a:stretch>
        </p:blipFill>
        <p:spPr>
          <a:xfrm>
            <a:off x="1692910" y="1511935"/>
            <a:ext cx="8518525" cy="45231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p>
            <a:fld id="{27CE633F-9882-4A5C-83A2-1109D0C73261}" type="slidenum">
              <a:rPr lang="en-US" smtClean="0"/>
            </a:fld>
            <a:endParaRPr lang="en-US" dirty="0"/>
          </a:p>
        </p:txBody>
      </p:sp>
      <p:sp>
        <p:nvSpPr>
          <p:cNvPr id="7" name="TextBox 6"/>
          <p:cNvSpPr txBox="1"/>
          <p:nvPr/>
        </p:nvSpPr>
        <p:spPr>
          <a:xfrm>
            <a:off x="5033680" y="675665"/>
            <a:ext cx="1967755" cy="36830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And my </a:t>
            </a:r>
            <a:r>
              <a:rPr lang="en-US" altLang="en-IN" dirty="0">
                <a:latin typeface="Times New Roman" panose="02020603050405020304" pitchFamily="18" charset="0"/>
                <a:cs typeface="Times New Roman" panose="02020603050405020304" pitchFamily="18" charset="0"/>
              </a:rPr>
              <a:t>Resume</a:t>
            </a:r>
            <a:endParaRPr lang="en-US" altLang="en-IN" dirty="0">
              <a:latin typeface="Times New Roman" panose="02020603050405020304" pitchFamily="18" charset="0"/>
              <a:cs typeface="Times New Roman" panose="02020603050405020304" pitchFamily="18" charset="0"/>
            </a:endParaRPr>
          </a:p>
        </p:txBody>
      </p:sp>
      <p:pic>
        <p:nvPicPr>
          <p:cNvPr id="3" name="Content Placeholder 2"/>
          <p:cNvPicPr>
            <a:picLocks noChangeAspect="1"/>
          </p:cNvPicPr>
          <p:nvPr>
            <p:ph idx="1"/>
          </p:nvPr>
        </p:nvPicPr>
        <p:blipFill>
          <a:blip r:embed="rId1"/>
          <a:srcRect t="8730" r="3945" b="4469"/>
          <a:stretch>
            <a:fillRect/>
          </a:stretch>
        </p:blipFill>
        <p:spPr>
          <a:xfrm>
            <a:off x="1692910" y="1543685"/>
            <a:ext cx="8457565" cy="44913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Date Placeholder 3"/>
          <p:cNvSpPr>
            <a:spLocks noGrp="1"/>
          </p:cNvSpPr>
          <p:nvPr>
            <p:ph type="dt" sz="half" idx="10"/>
          </p:nvPr>
        </p:nvSpPr>
        <p:spPr/>
        <p:txBody>
          <a:bodyPr/>
          <a:p>
            <a:r>
              <a:rPr lang="en-US" dirty="0"/>
              <a:t>20xx</a:t>
            </a:r>
            <a:endParaRPr lang="en-US" dirty="0"/>
          </a:p>
        </p:txBody>
      </p:sp>
      <p:sp>
        <p:nvSpPr>
          <p:cNvPr id="5" name="Footer Placeholder 4"/>
          <p:cNvSpPr>
            <a:spLocks noGrp="1"/>
          </p:cNvSpPr>
          <p:nvPr>
            <p:ph type="ftr" sz="quarter" idx="11"/>
          </p:nvPr>
        </p:nvSpPr>
        <p:spPr/>
        <p:txBody>
          <a:bodyPr/>
          <a:p>
            <a:r>
              <a:rPr lang="en-US" dirty="0"/>
              <a:t>Sample footer text</a:t>
            </a:r>
            <a:endParaRPr lang="en-US" dirty="0"/>
          </a:p>
        </p:txBody>
      </p:sp>
      <p:sp>
        <p:nvSpPr>
          <p:cNvPr id="6" name="Slide Number Placeholder 5"/>
          <p:cNvSpPr>
            <a:spLocks noGrp="1"/>
          </p:cNvSpPr>
          <p:nvPr>
            <p:ph type="sldNum" sz="quarter" idx="12"/>
          </p:nvPr>
        </p:nvSpPr>
        <p:spPr/>
        <p:txBody>
          <a:bodyPr/>
          <a:p>
            <a:fld id="{27CE633F-9882-4A5C-83A2-1109D0C73261}" type="slidenum">
              <a:rPr lang="en-US" smtClean="0"/>
            </a:fld>
            <a:endParaRPr lang="en-US" dirty="0"/>
          </a:p>
        </p:txBody>
      </p:sp>
      <p:pic>
        <p:nvPicPr>
          <p:cNvPr id="7" name="Content Placeholder 6"/>
          <p:cNvPicPr>
            <a:picLocks noChangeAspect="1"/>
          </p:cNvPicPr>
          <p:nvPr>
            <p:ph idx="1"/>
          </p:nvPr>
        </p:nvPicPr>
        <p:blipFill>
          <a:blip r:embed="rId1"/>
          <a:srcRect t="18598" r="4207" b="16423"/>
          <a:stretch>
            <a:fillRect/>
          </a:stretch>
        </p:blipFill>
        <p:spPr>
          <a:xfrm>
            <a:off x="1693545" y="2395855"/>
            <a:ext cx="8140700" cy="3072765"/>
          </a:xfrm>
          <a:prstGeom prst="rect">
            <a:avLst/>
          </a:prstGeom>
        </p:spPr>
      </p:pic>
      <p:sp>
        <p:nvSpPr>
          <p:cNvPr id="8" name="Text Box 7"/>
          <p:cNvSpPr txBox="1"/>
          <p:nvPr/>
        </p:nvSpPr>
        <p:spPr>
          <a:xfrm>
            <a:off x="3441700" y="1440815"/>
            <a:ext cx="2227580" cy="645160"/>
          </a:xfrm>
          <a:prstGeom prst="rect">
            <a:avLst/>
          </a:prstGeom>
          <a:noFill/>
        </p:spPr>
        <p:txBody>
          <a:bodyPr wrap="none" rtlCol="0">
            <a:spAutoFit/>
          </a:bodyPr>
          <a:p>
            <a:pPr algn="l"/>
            <a:r>
              <a:rPr lang="en-US">
                <a:sym typeface="+mn-ea"/>
              </a:rPr>
              <a:t>About My Education</a:t>
            </a:r>
            <a:endParaRPr lang="en-US">
              <a:sym typeface="+mn-ea"/>
            </a:endParaRPr>
          </a:p>
          <a:p>
            <a:pPr algn="l"/>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Date Placeholder 3"/>
          <p:cNvSpPr>
            <a:spLocks noGrp="1"/>
          </p:cNvSpPr>
          <p:nvPr>
            <p:ph type="dt" sz="half" idx="10"/>
          </p:nvPr>
        </p:nvSpPr>
        <p:spPr/>
        <p:txBody>
          <a:bodyPr/>
          <a:p>
            <a:r>
              <a:rPr lang="en-US" dirty="0"/>
              <a:t>20xx</a:t>
            </a:r>
            <a:endParaRPr lang="en-US" dirty="0"/>
          </a:p>
        </p:txBody>
      </p:sp>
      <p:sp>
        <p:nvSpPr>
          <p:cNvPr id="5" name="Footer Placeholder 4"/>
          <p:cNvSpPr>
            <a:spLocks noGrp="1"/>
          </p:cNvSpPr>
          <p:nvPr>
            <p:ph type="ftr" sz="quarter" idx="11"/>
          </p:nvPr>
        </p:nvSpPr>
        <p:spPr/>
        <p:txBody>
          <a:bodyPr/>
          <a:p>
            <a:r>
              <a:rPr lang="en-US" dirty="0"/>
              <a:t>Sample footer text</a:t>
            </a:r>
            <a:endParaRPr lang="en-US" dirty="0"/>
          </a:p>
        </p:txBody>
      </p:sp>
      <p:sp>
        <p:nvSpPr>
          <p:cNvPr id="6" name="Slide Number Placeholder 5"/>
          <p:cNvSpPr>
            <a:spLocks noGrp="1"/>
          </p:cNvSpPr>
          <p:nvPr>
            <p:ph type="sldNum" sz="quarter" idx="12"/>
          </p:nvPr>
        </p:nvSpPr>
        <p:spPr/>
        <p:txBody>
          <a:bodyPr/>
          <a:p>
            <a:fld id="{27CE633F-9882-4A5C-83A2-1109D0C73261}" type="slidenum">
              <a:rPr lang="en-US" smtClean="0"/>
            </a:fld>
            <a:endParaRPr lang="en-US" dirty="0"/>
          </a:p>
        </p:txBody>
      </p:sp>
      <p:pic>
        <p:nvPicPr>
          <p:cNvPr id="7" name="Content Placeholder 6"/>
          <p:cNvPicPr>
            <a:picLocks noChangeAspect="1"/>
          </p:cNvPicPr>
          <p:nvPr>
            <p:ph idx="1"/>
          </p:nvPr>
        </p:nvPicPr>
        <p:blipFill>
          <a:blip r:embed="rId1"/>
          <a:srcRect t="19603" r="4573" b="14654"/>
          <a:stretch>
            <a:fillRect/>
          </a:stretch>
        </p:blipFill>
        <p:spPr>
          <a:xfrm>
            <a:off x="1693545" y="2066925"/>
            <a:ext cx="8109585" cy="3931920"/>
          </a:xfrm>
          <a:prstGeom prst="rect">
            <a:avLst/>
          </a:prstGeom>
        </p:spPr>
      </p:pic>
      <p:sp>
        <p:nvSpPr>
          <p:cNvPr id="8" name="Text Box 7"/>
          <p:cNvSpPr txBox="1"/>
          <p:nvPr/>
        </p:nvSpPr>
        <p:spPr>
          <a:xfrm>
            <a:off x="3758565" y="1236345"/>
            <a:ext cx="2684780" cy="368300"/>
          </a:xfrm>
          <a:prstGeom prst="rect">
            <a:avLst/>
          </a:prstGeom>
          <a:noFill/>
        </p:spPr>
        <p:txBody>
          <a:bodyPr wrap="none" rtlCol="0">
            <a:spAutoFit/>
          </a:bodyPr>
          <a:p>
            <a:r>
              <a:rPr lang="en-US"/>
              <a:t>And my Certificatons are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Date Placeholder 3"/>
          <p:cNvSpPr>
            <a:spLocks noGrp="1"/>
          </p:cNvSpPr>
          <p:nvPr>
            <p:ph type="dt" sz="half" idx="10"/>
          </p:nvPr>
        </p:nvSpPr>
        <p:spPr/>
        <p:txBody>
          <a:bodyPr/>
          <a:p>
            <a:r>
              <a:rPr lang="en-US" dirty="0"/>
              <a:t>20xx</a:t>
            </a:r>
            <a:endParaRPr lang="en-US" dirty="0"/>
          </a:p>
        </p:txBody>
      </p:sp>
      <p:sp>
        <p:nvSpPr>
          <p:cNvPr id="5" name="Footer Placeholder 4"/>
          <p:cNvSpPr>
            <a:spLocks noGrp="1"/>
          </p:cNvSpPr>
          <p:nvPr>
            <p:ph type="ftr" sz="quarter" idx="11"/>
          </p:nvPr>
        </p:nvSpPr>
        <p:spPr/>
        <p:txBody>
          <a:bodyPr/>
          <a:p>
            <a:r>
              <a:rPr lang="en-US" dirty="0"/>
              <a:t>Sample footer text</a:t>
            </a:r>
            <a:endParaRPr lang="en-US" dirty="0"/>
          </a:p>
        </p:txBody>
      </p:sp>
      <p:sp>
        <p:nvSpPr>
          <p:cNvPr id="6" name="Slide Number Placeholder 5"/>
          <p:cNvSpPr>
            <a:spLocks noGrp="1"/>
          </p:cNvSpPr>
          <p:nvPr>
            <p:ph type="sldNum" sz="quarter" idx="12"/>
          </p:nvPr>
        </p:nvSpPr>
        <p:spPr/>
        <p:txBody>
          <a:bodyPr/>
          <a:p>
            <a:fld id="{27CE633F-9882-4A5C-83A2-1109D0C73261}" type="slidenum">
              <a:rPr lang="en-US" smtClean="0"/>
            </a:fld>
            <a:endParaRPr lang="en-US" dirty="0"/>
          </a:p>
        </p:txBody>
      </p:sp>
      <p:pic>
        <p:nvPicPr>
          <p:cNvPr id="7" name="Content Placeholder 6"/>
          <p:cNvPicPr>
            <a:picLocks noChangeAspect="1"/>
          </p:cNvPicPr>
          <p:nvPr>
            <p:ph idx="1"/>
          </p:nvPr>
        </p:nvPicPr>
        <p:blipFill>
          <a:blip r:embed="rId1"/>
          <a:srcRect t="57372" r="4298" b="4538"/>
          <a:stretch>
            <a:fillRect/>
          </a:stretch>
        </p:blipFill>
        <p:spPr>
          <a:xfrm>
            <a:off x="1692910" y="2494280"/>
            <a:ext cx="8426450" cy="3408680"/>
          </a:xfrm>
          <a:prstGeom prst="rect">
            <a:avLst/>
          </a:prstGeom>
        </p:spPr>
      </p:pic>
      <p:sp>
        <p:nvSpPr>
          <p:cNvPr id="8" name="Text Box 7"/>
          <p:cNvSpPr txBox="1"/>
          <p:nvPr/>
        </p:nvSpPr>
        <p:spPr>
          <a:xfrm>
            <a:off x="4627245" y="1573530"/>
            <a:ext cx="2176780" cy="368300"/>
          </a:xfrm>
          <a:prstGeom prst="rect">
            <a:avLst/>
          </a:prstGeom>
          <a:noFill/>
        </p:spPr>
        <p:txBody>
          <a:bodyPr wrap="none" rtlCol="0">
            <a:spAutoFit/>
          </a:bodyPr>
          <a:p>
            <a:r>
              <a:rPr lang="en-US"/>
              <a:t>And my Interest are</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Gradient design</Template>
  <TotalTime>0</TotalTime>
  <Words>1484</Words>
  <Application>WPS Presentation</Application>
  <PresentationFormat>Widescreen</PresentationFormat>
  <Paragraphs>98</Paragraphs>
  <Slides>14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Times New Roman</vt:lpstr>
      <vt:lpstr>PMingLiU-ExtB</vt:lpstr>
      <vt:lpstr>Fraunces Light</vt:lpstr>
      <vt:lpstr>Segoe Print</vt:lpstr>
      <vt:lpstr>Fraunces</vt:lpstr>
      <vt:lpstr>Microsoft YaHei</vt:lpstr>
      <vt:lpstr>Arial Unicode MS</vt:lpstr>
      <vt:lpstr>Calibri</vt:lpstr>
      <vt:lpstr>Gear Drives</vt:lpstr>
      <vt:lpstr>PORTFOLIO </vt:lpstr>
      <vt:lpstr>Problem Statement</vt:lpstr>
      <vt:lpstr>Why do we need Portfolio?</vt:lpstr>
      <vt:lpstr>Project Overview </vt:lpstr>
      <vt:lpstr>PowerPoint 演示文稿</vt:lpstr>
      <vt:lpstr>PowerPoint 演示文稿</vt:lpstr>
      <vt:lpstr>PowerPoint 演示文稿</vt:lpstr>
      <vt:lpstr>PowerPoint 演示文稿</vt:lpstr>
      <vt:lpstr>PowerPoint 演示文稿</vt:lpstr>
      <vt:lpstr>PowerPoint 演示文稿</vt:lpstr>
      <vt:lpstr>The Recruiters task will be easy to know about me and my skills also they can contact me easily through social media links provided and also go through my Resume.</vt:lpstr>
      <vt:lpstr>Customization of Project</vt:lpstr>
      <vt:lpstr>Resources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dc:title>
  <dc:creator>Sathvika Ganapathineedi</dc:creator>
  <cp:lastModifiedBy>DELL</cp:lastModifiedBy>
  <cp:revision>8</cp:revision>
  <dcterms:created xsi:type="dcterms:W3CDTF">2023-07-08T16:40:00Z</dcterms:created>
  <dcterms:modified xsi:type="dcterms:W3CDTF">2023-07-11T17:39:15Z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084356BE1F9244AFA54E5BC8F92A764C</vt:lpwstr>
  </property>
  <property fmtid="{D5CDD505-2E9C-101B-9397-08002B2CF9AE}" pid="4" name="KSOProductBuildVer">
    <vt:lpwstr>1033-11.2.0.11537</vt:lpwstr>
  </property>
</Properties>
</file>