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788" r:id="rId3"/>
  </p:sldMasterIdLst>
  <p:notesMasterIdLst>
    <p:notesMasterId r:id="rId13"/>
  </p:notesMasterIdLst>
  <p:sldIdLst>
    <p:sldId id="265" r:id="rId4"/>
    <p:sldId id="257" r:id="rId5"/>
    <p:sldId id="258" r:id="rId6"/>
    <p:sldId id="259" r:id="rId7"/>
    <p:sldId id="260" r:id="rId8"/>
    <p:sldId id="263" r:id="rId9"/>
    <p:sldId id="264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7.png"/><Relationship Id="rId7" Type="http://schemas.openxmlformats.org/officeDocument/2006/relationships/image" Target="../media/image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7.png"/><Relationship Id="rId7" Type="http://schemas.openxmlformats.org/officeDocument/2006/relationships/image" Target="../media/image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#1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#1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#1">
  <dgm:title val=""/>
  <dgm:desc val=""/>
  <dgm:catLst>
    <dgm:cat type="accent3" pri="11200"/>
  </dgm:catLst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3EFD89-E13F-4765-B99D-CE87D5AD7D25}" type="doc">
      <dgm:prSet loTypeId="urn:microsoft.com/office/officeart/2008/layout/LinedList" loCatId="list" qsTypeId="urn:microsoft.com/office/officeart/2005/8/quickstyle/simple1#1" qsCatId="simple" csTypeId="urn:microsoft.com/office/officeart/2005/8/colors/accent0_3#1" csCatId="mainScheme" phldr="1"/>
      <dgm:spPr/>
      <dgm:t>
        <a:bodyPr/>
        <a:lstStyle/>
        <a:p>
          <a:endParaRPr lang="en-US"/>
        </a:p>
      </dgm:t>
    </dgm:pt>
    <dgm:pt modelId="{A187A7FB-9524-4732-93D4-BAE1D0AEE964}">
      <dgm:prSet/>
      <dgm:spPr/>
      <dgm:t>
        <a:bodyPr/>
        <a:lstStyle/>
        <a:p>
          <a:r>
            <a:rPr lang="en-US" dirty="0"/>
            <a:t>The Platform described as a “personal health companion,” uses artificial intelligence and machine learning to track patient health and offer users a deeper understanding of their health. Individual users, organizations, and physicians can use the platform</a:t>
          </a:r>
        </a:p>
      </dgm:t>
    </dgm:pt>
    <dgm:pt modelId="{EF3529A4-4637-40F7-88B7-498CC6FEA3D8}" type="parTrans" cxnId="{C3DE8D02-A46A-4068-8909-86ED81DE0786}">
      <dgm:prSet/>
      <dgm:spPr/>
      <dgm:t>
        <a:bodyPr/>
        <a:lstStyle/>
        <a:p>
          <a:endParaRPr lang="en-US"/>
        </a:p>
      </dgm:t>
    </dgm:pt>
    <dgm:pt modelId="{9C1C9378-69DA-45B5-AD9E-19EBE2902404}" type="sibTrans" cxnId="{C3DE8D02-A46A-4068-8909-86ED81DE0786}">
      <dgm:prSet/>
      <dgm:spPr/>
      <dgm:t>
        <a:bodyPr/>
        <a:lstStyle/>
        <a:p>
          <a:endParaRPr lang="en-US"/>
        </a:p>
      </dgm:t>
    </dgm:pt>
    <dgm:pt modelId="{C0AFBB99-42F1-4D13-8E08-E1F0AB42FE2A}">
      <dgm:prSet/>
      <dgm:spPr/>
      <dgm:t>
        <a:bodyPr/>
        <a:lstStyle/>
        <a:p>
          <a:r>
            <a:rPr lang="en-US" dirty="0"/>
            <a:t>Users interact with a conversational agent (</a:t>
          </a:r>
          <a:r>
            <a:rPr lang="en-US" dirty="0" err="1"/>
            <a:t>ChatBot</a:t>
          </a:r>
          <a:r>
            <a:rPr lang="en-US" dirty="0"/>
            <a:t>) with the help of natural language.</a:t>
          </a:r>
        </a:p>
      </dgm:t>
    </dgm:pt>
    <dgm:pt modelId="{211D9140-B7F5-4497-901D-3BC6EFA281E4}" type="parTrans" cxnId="{FAE28996-293C-4229-B7D6-2DE76062A2B4}">
      <dgm:prSet/>
      <dgm:spPr/>
      <dgm:t>
        <a:bodyPr/>
        <a:lstStyle/>
        <a:p>
          <a:endParaRPr lang="en-US"/>
        </a:p>
      </dgm:t>
    </dgm:pt>
    <dgm:pt modelId="{DB6035C4-885B-4149-9BDB-4057009DC49B}" type="sibTrans" cxnId="{FAE28996-293C-4229-B7D6-2DE76062A2B4}">
      <dgm:prSet/>
      <dgm:spPr/>
      <dgm:t>
        <a:bodyPr/>
        <a:lstStyle/>
        <a:p>
          <a:endParaRPr lang="en-US"/>
        </a:p>
      </dgm:t>
    </dgm:pt>
    <dgm:pt modelId="{E93722C4-4158-4609-A83B-CC8DFCBE1BAC}">
      <dgm:prSet/>
      <dgm:spPr/>
      <dgm:t>
        <a:bodyPr/>
        <a:lstStyle/>
        <a:p>
          <a:r>
            <a:rPr lang="en-US" dirty="0"/>
            <a:t>Flavor of chatting with a human being.</a:t>
          </a:r>
        </a:p>
      </dgm:t>
    </dgm:pt>
    <dgm:pt modelId="{93F4CEEC-DB84-4462-B7CC-B73EB714C137}" type="parTrans" cxnId="{FB1F226F-B8E3-4C44-B538-128A76252E2B}">
      <dgm:prSet/>
      <dgm:spPr/>
      <dgm:t>
        <a:bodyPr/>
        <a:lstStyle/>
        <a:p>
          <a:endParaRPr lang="en-US"/>
        </a:p>
      </dgm:t>
    </dgm:pt>
    <dgm:pt modelId="{778D4D3F-387E-438A-9AC7-D6402E2CE2C0}" type="sibTrans" cxnId="{FB1F226F-B8E3-4C44-B538-128A76252E2B}">
      <dgm:prSet/>
      <dgm:spPr/>
      <dgm:t>
        <a:bodyPr/>
        <a:lstStyle/>
        <a:p>
          <a:endParaRPr lang="en-US"/>
        </a:p>
      </dgm:t>
    </dgm:pt>
    <dgm:pt modelId="{8831EC61-BAFA-40B6-9E2E-459194C9ADBC}">
      <dgm:prSet/>
      <dgm:spPr/>
      <dgm:t>
        <a:bodyPr/>
        <a:lstStyle/>
        <a:p>
          <a:r>
            <a:rPr lang="en-US" dirty="0"/>
            <a:t>Designed to look like real-life interactions.</a:t>
          </a:r>
        </a:p>
      </dgm:t>
    </dgm:pt>
    <dgm:pt modelId="{389E92FC-2687-40D8-8AC8-CB10DAD2753B}" type="parTrans" cxnId="{C1D4F016-93D5-4A2B-B93E-AC866279A0F6}">
      <dgm:prSet/>
      <dgm:spPr/>
      <dgm:t>
        <a:bodyPr/>
        <a:lstStyle/>
        <a:p>
          <a:endParaRPr lang="en-US"/>
        </a:p>
      </dgm:t>
    </dgm:pt>
    <dgm:pt modelId="{940553EF-88CD-4F36-B4EC-BE882F3BD58F}" type="sibTrans" cxnId="{C1D4F016-93D5-4A2B-B93E-AC866279A0F6}">
      <dgm:prSet/>
      <dgm:spPr/>
      <dgm:t>
        <a:bodyPr/>
        <a:lstStyle/>
        <a:p>
          <a:endParaRPr lang="en-US"/>
        </a:p>
      </dgm:t>
    </dgm:pt>
    <dgm:pt modelId="{6AF144E7-4995-446C-AB4E-DB03E7BBDAFE}">
      <dgm:prSet/>
      <dgm:spPr/>
      <dgm:t>
        <a:bodyPr/>
        <a:lstStyle/>
        <a:p>
          <a:r>
            <a:rPr lang="en-US" dirty="0"/>
            <a:t>For example, if someone describes flu-like symptoms, the response can be to encourage going to the Pharmacy for the medication.</a:t>
          </a:r>
        </a:p>
      </dgm:t>
    </dgm:pt>
    <dgm:pt modelId="{0A75E8FD-373C-4CF0-90D7-D94B4CDBBE41}" type="parTrans" cxnId="{5311209D-89A1-457C-B1EE-04491126D437}">
      <dgm:prSet/>
      <dgm:spPr/>
      <dgm:t>
        <a:bodyPr/>
        <a:lstStyle/>
        <a:p>
          <a:endParaRPr lang="en-US"/>
        </a:p>
      </dgm:t>
    </dgm:pt>
    <dgm:pt modelId="{92BCF2C6-B304-4D2D-B504-4B4EE006C8F3}" type="sibTrans" cxnId="{5311209D-89A1-457C-B1EE-04491126D437}">
      <dgm:prSet/>
      <dgm:spPr/>
      <dgm:t>
        <a:bodyPr/>
        <a:lstStyle/>
        <a:p>
          <a:endParaRPr lang="en-US"/>
        </a:p>
      </dgm:t>
    </dgm:pt>
    <dgm:pt modelId="{36C8F7DA-8D00-4B16-8D2B-DA732A6BC797}" type="pres">
      <dgm:prSet presAssocID="{E03EFD89-E13F-4765-B99D-CE87D5AD7D25}" presName="vert0" presStyleCnt="0">
        <dgm:presLayoutVars>
          <dgm:dir/>
          <dgm:animOne val="branch"/>
          <dgm:animLvl val="lvl"/>
        </dgm:presLayoutVars>
      </dgm:prSet>
      <dgm:spPr/>
    </dgm:pt>
    <dgm:pt modelId="{3F0A2ACA-13C0-44C7-8035-D340D118CFA8}" type="pres">
      <dgm:prSet presAssocID="{A187A7FB-9524-4732-93D4-BAE1D0AEE964}" presName="thickLine" presStyleLbl="alignNode1" presStyleIdx="0" presStyleCnt="5"/>
      <dgm:spPr/>
    </dgm:pt>
    <dgm:pt modelId="{3B61DDBE-7D11-40A3-B2CB-C63E3E3AEDC8}" type="pres">
      <dgm:prSet presAssocID="{A187A7FB-9524-4732-93D4-BAE1D0AEE964}" presName="horz1" presStyleCnt="0"/>
      <dgm:spPr/>
    </dgm:pt>
    <dgm:pt modelId="{D6C896DD-945A-4075-A589-A65F3D0C8738}" type="pres">
      <dgm:prSet presAssocID="{A187A7FB-9524-4732-93D4-BAE1D0AEE964}" presName="tx1" presStyleLbl="revTx" presStyleIdx="0" presStyleCnt="5"/>
      <dgm:spPr/>
    </dgm:pt>
    <dgm:pt modelId="{C6CDE7FB-6809-4851-9991-3D9FDD6DB0CE}" type="pres">
      <dgm:prSet presAssocID="{A187A7FB-9524-4732-93D4-BAE1D0AEE964}" presName="vert1" presStyleCnt="0"/>
      <dgm:spPr/>
    </dgm:pt>
    <dgm:pt modelId="{6E230BB6-458B-418F-B52F-C454031A5233}" type="pres">
      <dgm:prSet presAssocID="{C0AFBB99-42F1-4D13-8E08-E1F0AB42FE2A}" presName="thickLine" presStyleLbl="alignNode1" presStyleIdx="1" presStyleCnt="5"/>
      <dgm:spPr/>
    </dgm:pt>
    <dgm:pt modelId="{155B9F55-3EE3-4905-9823-6D6212CA9D45}" type="pres">
      <dgm:prSet presAssocID="{C0AFBB99-42F1-4D13-8E08-E1F0AB42FE2A}" presName="horz1" presStyleCnt="0"/>
      <dgm:spPr/>
    </dgm:pt>
    <dgm:pt modelId="{23A93D6C-5CF2-4A04-863C-9D75F3210B5E}" type="pres">
      <dgm:prSet presAssocID="{C0AFBB99-42F1-4D13-8E08-E1F0AB42FE2A}" presName="tx1" presStyleLbl="revTx" presStyleIdx="1" presStyleCnt="5"/>
      <dgm:spPr/>
    </dgm:pt>
    <dgm:pt modelId="{803588FB-E545-44E1-B61B-81307252754E}" type="pres">
      <dgm:prSet presAssocID="{C0AFBB99-42F1-4D13-8E08-E1F0AB42FE2A}" presName="vert1" presStyleCnt="0"/>
      <dgm:spPr/>
    </dgm:pt>
    <dgm:pt modelId="{69DAE201-E551-43D7-ACEC-CAA0A5C1EE98}" type="pres">
      <dgm:prSet presAssocID="{E93722C4-4158-4609-A83B-CC8DFCBE1BAC}" presName="thickLine" presStyleLbl="alignNode1" presStyleIdx="2" presStyleCnt="5"/>
      <dgm:spPr/>
    </dgm:pt>
    <dgm:pt modelId="{4B595434-7698-40B3-B337-E024F7E59578}" type="pres">
      <dgm:prSet presAssocID="{E93722C4-4158-4609-A83B-CC8DFCBE1BAC}" presName="horz1" presStyleCnt="0"/>
      <dgm:spPr/>
    </dgm:pt>
    <dgm:pt modelId="{FD21B192-BDC6-4574-AD76-D38786080188}" type="pres">
      <dgm:prSet presAssocID="{E93722C4-4158-4609-A83B-CC8DFCBE1BAC}" presName="tx1" presStyleLbl="revTx" presStyleIdx="2" presStyleCnt="5"/>
      <dgm:spPr/>
    </dgm:pt>
    <dgm:pt modelId="{5C6E1CAD-1748-45A2-B248-CC3CA8E3EB90}" type="pres">
      <dgm:prSet presAssocID="{E93722C4-4158-4609-A83B-CC8DFCBE1BAC}" presName="vert1" presStyleCnt="0"/>
      <dgm:spPr/>
    </dgm:pt>
    <dgm:pt modelId="{ADDE636D-6C40-4719-937E-907763BB7CC4}" type="pres">
      <dgm:prSet presAssocID="{8831EC61-BAFA-40B6-9E2E-459194C9ADBC}" presName="thickLine" presStyleLbl="alignNode1" presStyleIdx="3" presStyleCnt="5"/>
      <dgm:spPr/>
    </dgm:pt>
    <dgm:pt modelId="{E8030514-32BC-43E6-AA51-EEF7FD7FC347}" type="pres">
      <dgm:prSet presAssocID="{8831EC61-BAFA-40B6-9E2E-459194C9ADBC}" presName="horz1" presStyleCnt="0"/>
      <dgm:spPr/>
    </dgm:pt>
    <dgm:pt modelId="{7DF2E33A-ACF9-4676-895C-AC4BA69888ED}" type="pres">
      <dgm:prSet presAssocID="{8831EC61-BAFA-40B6-9E2E-459194C9ADBC}" presName="tx1" presStyleLbl="revTx" presStyleIdx="3" presStyleCnt="5"/>
      <dgm:spPr/>
    </dgm:pt>
    <dgm:pt modelId="{71DE0FF2-DD8E-44D2-9456-D6F81290F959}" type="pres">
      <dgm:prSet presAssocID="{8831EC61-BAFA-40B6-9E2E-459194C9ADBC}" presName="vert1" presStyleCnt="0"/>
      <dgm:spPr/>
    </dgm:pt>
    <dgm:pt modelId="{0F5AA7AB-657E-49CF-BF28-5F45892475F2}" type="pres">
      <dgm:prSet presAssocID="{6AF144E7-4995-446C-AB4E-DB03E7BBDAFE}" presName="thickLine" presStyleLbl="alignNode1" presStyleIdx="4" presStyleCnt="5"/>
      <dgm:spPr/>
    </dgm:pt>
    <dgm:pt modelId="{42EBF2AB-308E-45F2-AD38-F6098A1AB9D3}" type="pres">
      <dgm:prSet presAssocID="{6AF144E7-4995-446C-AB4E-DB03E7BBDAFE}" presName="horz1" presStyleCnt="0"/>
      <dgm:spPr/>
    </dgm:pt>
    <dgm:pt modelId="{57885552-93B4-446B-B6EE-88B8A64EFF19}" type="pres">
      <dgm:prSet presAssocID="{6AF144E7-4995-446C-AB4E-DB03E7BBDAFE}" presName="tx1" presStyleLbl="revTx" presStyleIdx="4" presStyleCnt="5"/>
      <dgm:spPr/>
    </dgm:pt>
    <dgm:pt modelId="{52BBD287-B65C-4C3B-BE5C-673831EFC261}" type="pres">
      <dgm:prSet presAssocID="{6AF144E7-4995-446C-AB4E-DB03E7BBDAFE}" presName="vert1" presStyleCnt="0"/>
      <dgm:spPr/>
    </dgm:pt>
  </dgm:ptLst>
  <dgm:cxnLst>
    <dgm:cxn modelId="{C3DE8D02-A46A-4068-8909-86ED81DE0786}" srcId="{E03EFD89-E13F-4765-B99D-CE87D5AD7D25}" destId="{A187A7FB-9524-4732-93D4-BAE1D0AEE964}" srcOrd="0" destOrd="0" parTransId="{EF3529A4-4637-40F7-88B7-498CC6FEA3D8}" sibTransId="{9C1C9378-69DA-45B5-AD9E-19EBE2902404}"/>
    <dgm:cxn modelId="{C1D4F016-93D5-4A2B-B93E-AC866279A0F6}" srcId="{E03EFD89-E13F-4765-B99D-CE87D5AD7D25}" destId="{8831EC61-BAFA-40B6-9E2E-459194C9ADBC}" srcOrd="3" destOrd="0" parTransId="{389E92FC-2687-40D8-8AC8-CB10DAD2753B}" sibTransId="{940553EF-88CD-4F36-B4EC-BE882F3BD58F}"/>
    <dgm:cxn modelId="{4439C12D-57D6-43AC-99A7-C5AD72733F68}" type="presOf" srcId="{E03EFD89-E13F-4765-B99D-CE87D5AD7D25}" destId="{36C8F7DA-8D00-4B16-8D2B-DA732A6BC797}" srcOrd="0" destOrd="0" presId="urn:microsoft.com/office/officeart/2008/layout/LinedList"/>
    <dgm:cxn modelId="{FB1F226F-B8E3-4C44-B538-128A76252E2B}" srcId="{E03EFD89-E13F-4765-B99D-CE87D5AD7D25}" destId="{E93722C4-4158-4609-A83B-CC8DFCBE1BAC}" srcOrd="2" destOrd="0" parTransId="{93F4CEEC-DB84-4462-B7CC-B73EB714C137}" sibTransId="{778D4D3F-387E-438A-9AC7-D6402E2CE2C0}"/>
    <dgm:cxn modelId="{A3DD8494-7A2A-4CBA-816B-A84456213FD5}" type="presOf" srcId="{C0AFBB99-42F1-4D13-8E08-E1F0AB42FE2A}" destId="{23A93D6C-5CF2-4A04-863C-9D75F3210B5E}" srcOrd="0" destOrd="0" presId="urn:microsoft.com/office/officeart/2008/layout/LinedList"/>
    <dgm:cxn modelId="{FAE28996-293C-4229-B7D6-2DE76062A2B4}" srcId="{E03EFD89-E13F-4765-B99D-CE87D5AD7D25}" destId="{C0AFBB99-42F1-4D13-8E08-E1F0AB42FE2A}" srcOrd="1" destOrd="0" parTransId="{211D9140-B7F5-4497-901D-3BC6EFA281E4}" sibTransId="{DB6035C4-885B-4149-9BDB-4057009DC49B}"/>
    <dgm:cxn modelId="{5311209D-89A1-457C-B1EE-04491126D437}" srcId="{E03EFD89-E13F-4765-B99D-CE87D5AD7D25}" destId="{6AF144E7-4995-446C-AB4E-DB03E7BBDAFE}" srcOrd="4" destOrd="0" parTransId="{0A75E8FD-373C-4CF0-90D7-D94B4CDBBE41}" sibTransId="{92BCF2C6-B304-4D2D-B504-4B4EE006C8F3}"/>
    <dgm:cxn modelId="{84BC21C8-A953-45CF-97B5-0418BF53BA67}" type="presOf" srcId="{E93722C4-4158-4609-A83B-CC8DFCBE1BAC}" destId="{FD21B192-BDC6-4574-AD76-D38786080188}" srcOrd="0" destOrd="0" presId="urn:microsoft.com/office/officeart/2008/layout/LinedList"/>
    <dgm:cxn modelId="{207DE7CA-655D-471E-849B-BFB372B3C9D0}" type="presOf" srcId="{6AF144E7-4995-446C-AB4E-DB03E7BBDAFE}" destId="{57885552-93B4-446B-B6EE-88B8A64EFF19}" srcOrd="0" destOrd="0" presId="urn:microsoft.com/office/officeart/2008/layout/LinedList"/>
    <dgm:cxn modelId="{6B2EC6D1-09AF-46C9-8DAE-6ABEB6C05190}" type="presOf" srcId="{A187A7FB-9524-4732-93D4-BAE1D0AEE964}" destId="{D6C896DD-945A-4075-A589-A65F3D0C8738}" srcOrd="0" destOrd="0" presId="urn:microsoft.com/office/officeart/2008/layout/LinedList"/>
    <dgm:cxn modelId="{5B3F2DF6-418B-4BFA-9A0D-06EE9F34B6DB}" type="presOf" srcId="{8831EC61-BAFA-40B6-9E2E-459194C9ADBC}" destId="{7DF2E33A-ACF9-4676-895C-AC4BA69888ED}" srcOrd="0" destOrd="0" presId="urn:microsoft.com/office/officeart/2008/layout/LinedList"/>
    <dgm:cxn modelId="{3499B605-6FAB-4A6A-887E-122AEB36E76A}" type="presParOf" srcId="{36C8F7DA-8D00-4B16-8D2B-DA732A6BC797}" destId="{3F0A2ACA-13C0-44C7-8035-D340D118CFA8}" srcOrd="0" destOrd="0" presId="urn:microsoft.com/office/officeart/2008/layout/LinedList"/>
    <dgm:cxn modelId="{532B53B7-A52C-436E-9BED-A8013E1D76FB}" type="presParOf" srcId="{36C8F7DA-8D00-4B16-8D2B-DA732A6BC797}" destId="{3B61DDBE-7D11-40A3-B2CB-C63E3E3AEDC8}" srcOrd="1" destOrd="0" presId="urn:microsoft.com/office/officeart/2008/layout/LinedList"/>
    <dgm:cxn modelId="{78BF2A3C-8ADC-4DD8-BA4A-CFC1C892532E}" type="presParOf" srcId="{3B61DDBE-7D11-40A3-B2CB-C63E3E3AEDC8}" destId="{D6C896DD-945A-4075-A589-A65F3D0C8738}" srcOrd="0" destOrd="0" presId="urn:microsoft.com/office/officeart/2008/layout/LinedList"/>
    <dgm:cxn modelId="{D1681BAE-1099-4636-88FB-56887A63033D}" type="presParOf" srcId="{3B61DDBE-7D11-40A3-B2CB-C63E3E3AEDC8}" destId="{C6CDE7FB-6809-4851-9991-3D9FDD6DB0CE}" srcOrd="1" destOrd="0" presId="urn:microsoft.com/office/officeart/2008/layout/LinedList"/>
    <dgm:cxn modelId="{73EEFC10-53D5-4E53-8712-DB017B9BD6C2}" type="presParOf" srcId="{36C8F7DA-8D00-4B16-8D2B-DA732A6BC797}" destId="{6E230BB6-458B-418F-B52F-C454031A5233}" srcOrd="2" destOrd="0" presId="urn:microsoft.com/office/officeart/2008/layout/LinedList"/>
    <dgm:cxn modelId="{F647B12F-A138-4D7E-BE8F-09E5E251EED4}" type="presParOf" srcId="{36C8F7DA-8D00-4B16-8D2B-DA732A6BC797}" destId="{155B9F55-3EE3-4905-9823-6D6212CA9D45}" srcOrd="3" destOrd="0" presId="urn:microsoft.com/office/officeart/2008/layout/LinedList"/>
    <dgm:cxn modelId="{7343B5FE-47C1-4731-80CE-709458098167}" type="presParOf" srcId="{155B9F55-3EE3-4905-9823-6D6212CA9D45}" destId="{23A93D6C-5CF2-4A04-863C-9D75F3210B5E}" srcOrd="0" destOrd="0" presId="urn:microsoft.com/office/officeart/2008/layout/LinedList"/>
    <dgm:cxn modelId="{A96CA835-1B24-4758-B6E4-57B30EC2199D}" type="presParOf" srcId="{155B9F55-3EE3-4905-9823-6D6212CA9D45}" destId="{803588FB-E545-44E1-B61B-81307252754E}" srcOrd="1" destOrd="0" presId="urn:microsoft.com/office/officeart/2008/layout/LinedList"/>
    <dgm:cxn modelId="{B25BBF30-6B2B-4DB4-BF22-487AB7644F70}" type="presParOf" srcId="{36C8F7DA-8D00-4B16-8D2B-DA732A6BC797}" destId="{69DAE201-E551-43D7-ACEC-CAA0A5C1EE98}" srcOrd="4" destOrd="0" presId="urn:microsoft.com/office/officeart/2008/layout/LinedList"/>
    <dgm:cxn modelId="{64D37379-A7E5-4341-80F5-391667691B9C}" type="presParOf" srcId="{36C8F7DA-8D00-4B16-8D2B-DA732A6BC797}" destId="{4B595434-7698-40B3-B337-E024F7E59578}" srcOrd="5" destOrd="0" presId="urn:microsoft.com/office/officeart/2008/layout/LinedList"/>
    <dgm:cxn modelId="{CA35EC0B-E14A-4760-951A-DFA36C09B0FE}" type="presParOf" srcId="{4B595434-7698-40B3-B337-E024F7E59578}" destId="{FD21B192-BDC6-4574-AD76-D38786080188}" srcOrd="0" destOrd="0" presId="urn:microsoft.com/office/officeart/2008/layout/LinedList"/>
    <dgm:cxn modelId="{DEAD28A2-678F-4B9D-A831-EC73AC54BAE7}" type="presParOf" srcId="{4B595434-7698-40B3-B337-E024F7E59578}" destId="{5C6E1CAD-1748-45A2-B248-CC3CA8E3EB90}" srcOrd="1" destOrd="0" presId="urn:microsoft.com/office/officeart/2008/layout/LinedList"/>
    <dgm:cxn modelId="{CEE44FDC-5268-4209-BA01-02264C3A1131}" type="presParOf" srcId="{36C8F7DA-8D00-4B16-8D2B-DA732A6BC797}" destId="{ADDE636D-6C40-4719-937E-907763BB7CC4}" srcOrd="6" destOrd="0" presId="urn:microsoft.com/office/officeart/2008/layout/LinedList"/>
    <dgm:cxn modelId="{F0FD049C-F39C-493C-9899-FDCF3F5E746F}" type="presParOf" srcId="{36C8F7DA-8D00-4B16-8D2B-DA732A6BC797}" destId="{E8030514-32BC-43E6-AA51-EEF7FD7FC347}" srcOrd="7" destOrd="0" presId="urn:microsoft.com/office/officeart/2008/layout/LinedList"/>
    <dgm:cxn modelId="{0A68C7F1-A28F-4A75-ABC0-34B2882B9696}" type="presParOf" srcId="{E8030514-32BC-43E6-AA51-EEF7FD7FC347}" destId="{7DF2E33A-ACF9-4676-895C-AC4BA69888ED}" srcOrd="0" destOrd="0" presId="urn:microsoft.com/office/officeart/2008/layout/LinedList"/>
    <dgm:cxn modelId="{521ADE2F-2C3C-4CB8-B4D5-64DA1BAED8D3}" type="presParOf" srcId="{E8030514-32BC-43E6-AA51-EEF7FD7FC347}" destId="{71DE0FF2-DD8E-44D2-9456-D6F81290F959}" srcOrd="1" destOrd="0" presId="urn:microsoft.com/office/officeart/2008/layout/LinedList"/>
    <dgm:cxn modelId="{196F283B-7C16-4B79-B5BD-051FC0A04580}" type="presParOf" srcId="{36C8F7DA-8D00-4B16-8D2B-DA732A6BC797}" destId="{0F5AA7AB-657E-49CF-BF28-5F45892475F2}" srcOrd="8" destOrd="0" presId="urn:microsoft.com/office/officeart/2008/layout/LinedList"/>
    <dgm:cxn modelId="{EDA2D8C0-4F60-4E3C-86F3-8F74DBCC3A58}" type="presParOf" srcId="{36C8F7DA-8D00-4B16-8D2B-DA732A6BC797}" destId="{42EBF2AB-308E-45F2-AD38-F6098A1AB9D3}" srcOrd="9" destOrd="0" presId="urn:microsoft.com/office/officeart/2008/layout/LinedList"/>
    <dgm:cxn modelId="{D8FD41EB-3A38-4CD7-8941-314732FE0301}" type="presParOf" srcId="{42EBF2AB-308E-45F2-AD38-F6098A1AB9D3}" destId="{57885552-93B4-446B-B6EE-88B8A64EFF19}" srcOrd="0" destOrd="0" presId="urn:microsoft.com/office/officeart/2008/layout/LinedList"/>
    <dgm:cxn modelId="{D2322AF1-94F8-4F6A-AE85-CA5EE2202E0A}" type="presParOf" srcId="{42EBF2AB-308E-45F2-AD38-F6098A1AB9D3}" destId="{52BBD287-B65C-4C3B-BE5C-673831EFC2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8C2D6C-BE61-4158-A3DC-A4B005362E79}" type="doc">
      <dgm:prSet loTypeId="urn:microsoft.com/office/officeart/2005/8/layout/vList2" loCatId="list" qsTypeId="urn:microsoft.com/office/officeart/2005/8/quickstyle/simple1#2" qsCatId="simple" csTypeId="urn:microsoft.com/office/officeart/2018/5/colors/Iconchunking_neutralbg_colorful1#1" csCatId="colorful" phldr="1"/>
      <dgm:spPr/>
      <dgm:t>
        <a:bodyPr/>
        <a:lstStyle/>
        <a:p>
          <a:endParaRPr lang="en-US"/>
        </a:p>
      </dgm:t>
    </dgm:pt>
    <dgm:pt modelId="{CFF952ED-171C-4342-B8A9-A97EAAD2699A}">
      <dgm:prSet/>
      <dgm:spPr/>
      <dgm:t>
        <a:bodyPr/>
        <a:lstStyle/>
        <a:p>
          <a:r>
            <a:rPr lang="en-US" b="1"/>
            <a:t>ELIZA</a:t>
          </a:r>
          <a:endParaRPr lang="en-US"/>
        </a:p>
      </dgm:t>
    </dgm:pt>
    <dgm:pt modelId="{BE6C3D05-C5D4-493F-8C8D-FC22851AF16C}" type="parTrans" cxnId="{36A57CC6-D005-4DA9-82E2-A1983F1BF1EF}">
      <dgm:prSet/>
      <dgm:spPr/>
      <dgm:t>
        <a:bodyPr/>
        <a:lstStyle/>
        <a:p>
          <a:endParaRPr lang="en-US"/>
        </a:p>
      </dgm:t>
    </dgm:pt>
    <dgm:pt modelId="{0FA27727-5470-4115-8D74-4C5A110A2C6D}" type="sibTrans" cxnId="{36A57CC6-D005-4DA9-82E2-A1983F1BF1EF}">
      <dgm:prSet/>
      <dgm:spPr/>
      <dgm:t>
        <a:bodyPr/>
        <a:lstStyle/>
        <a:p>
          <a:endParaRPr lang="en-US"/>
        </a:p>
      </dgm:t>
    </dgm:pt>
    <dgm:pt modelId="{ABAEE95B-25DF-46D2-866C-11E3EB7C0661}">
      <dgm:prSet/>
      <dgm:spPr/>
      <dgm:t>
        <a:bodyPr/>
        <a:lstStyle/>
        <a:p>
          <a:r>
            <a:rPr lang="en-US"/>
            <a:t>1966</a:t>
          </a:r>
        </a:p>
      </dgm:t>
    </dgm:pt>
    <dgm:pt modelId="{E392E020-8696-4AF0-A292-7E671DB5F70C}" type="parTrans" cxnId="{311356A4-52A7-4A0D-9971-2A5A4AD878E1}">
      <dgm:prSet/>
      <dgm:spPr/>
      <dgm:t>
        <a:bodyPr/>
        <a:lstStyle/>
        <a:p>
          <a:endParaRPr lang="en-US"/>
        </a:p>
      </dgm:t>
    </dgm:pt>
    <dgm:pt modelId="{B8B1F6F2-FA16-475B-964F-6E4CF22E962A}" type="sibTrans" cxnId="{311356A4-52A7-4A0D-9971-2A5A4AD878E1}">
      <dgm:prSet/>
      <dgm:spPr/>
      <dgm:t>
        <a:bodyPr/>
        <a:lstStyle/>
        <a:p>
          <a:endParaRPr lang="en-US"/>
        </a:p>
      </dgm:t>
    </dgm:pt>
    <dgm:pt modelId="{E7194CA3-488C-405B-9FEA-3293391EC367}">
      <dgm:prSet/>
      <dgm:spPr/>
      <dgm:t>
        <a:bodyPr/>
        <a:lstStyle/>
        <a:p>
          <a:r>
            <a:rPr lang="en-US" dirty="0"/>
            <a:t>Searched for Pronouns and Verbs</a:t>
          </a:r>
        </a:p>
      </dgm:t>
    </dgm:pt>
    <dgm:pt modelId="{8AFEB6A2-A629-479B-8565-1B4E7D8ACDB3}" type="parTrans" cxnId="{8E5CF225-76F2-49E1-82A5-C5201C7AAC1E}">
      <dgm:prSet/>
      <dgm:spPr/>
      <dgm:t>
        <a:bodyPr/>
        <a:lstStyle/>
        <a:p>
          <a:endParaRPr lang="en-US"/>
        </a:p>
      </dgm:t>
    </dgm:pt>
    <dgm:pt modelId="{184CE135-AF86-4618-9E42-D6214C75A366}" type="sibTrans" cxnId="{8E5CF225-76F2-49E1-82A5-C5201C7AAC1E}">
      <dgm:prSet/>
      <dgm:spPr/>
      <dgm:t>
        <a:bodyPr/>
        <a:lstStyle/>
        <a:p>
          <a:endParaRPr lang="en-US"/>
        </a:p>
      </dgm:t>
    </dgm:pt>
    <dgm:pt modelId="{21D376AA-C457-405A-B71A-DF2407614B46}">
      <dgm:prSet/>
      <dgm:spPr/>
      <dgm:t>
        <a:bodyPr/>
        <a:lstStyle/>
        <a:p>
          <a:r>
            <a:rPr lang="en-US" dirty="0"/>
            <a:t>You transform into I, and vice versa.</a:t>
          </a:r>
        </a:p>
      </dgm:t>
    </dgm:pt>
    <dgm:pt modelId="{8A18A79F-CBBE-40C2-A359-831E618EAF10}" type="parTrans" cxnId="{DBAC5274-ADF1-49CD-851A-5162EFE3FB95}">
      <dgm:prSet/>
      <dgm:spPr/>
      <dgm:t>
        <a:bodyPr/>
        <a:lstStyle/>
        <a:p>
          <a:endParaRPr lang="en-US"/>
        </a:p>
      </dgm:t>
    </dgm:pt>
    <dgm:pt modelId="{89450322-ACD7-4741-8A4A-CE28262B51E8}" type="sibTrans" cxnId="{DBAC5274-ADF1-49CD-851A-5162EFE3FB95}">
      <dgm:prSet/>
      <dgm:spPr/>
      <dgm:t>
        <a:bodyPr/>
        <a:lstStyle/>
        <a:p>
          <a:endParaRPr lang="en-US"/>
        </a:p>
      </dgm:t>
    </dgm:pt>
    <dgm:pt modelId="{144A6D58-A51A-4F9C-9DB9-64743BBCDA83}">
      <dgm:prSet/>
      <dgm:spPr/>
      <dgm:t>
        <a:bodyPr/>
        <a:lstStyle/>
        <a:p>
          <a:r>
            <a:rPr lang="en-US" b="1"/>
            <a:t>RACTER</a:t>
          </a:r>
          <a:endParaRPr lang="en-US"/>
        </a:p>
      </dgm:t>
    </dgm:pt>
    <dgm:pt modelId="{109A15C1-51DB-40E7-9971-DD2C2F3AFCE7}" type="parTrans" cxnId="{EB20909B-7C1C-4212-BB1B-B9C51ABEEAB1}">
      <dgm:prSet/>
      <dgm:spPr/>
      <dgm:t>
        <a:bodyPr/>
        <a:lstStyle/>
        <a:p>
          <a:endParaRPr lang="en-US"/>
        </a:p>
      </dgm:t>
    </dgm:pt>
    <dgm:pt modelId="{DDF4058E-7C38-443F-A3B6-9B3D163280C6}" type="sibTrans" cxnId="{EB20909B-7C1C-4212-BB1B-B9C51ABEEAB1}">
      <dgm:prSet/>
      <dgm:spPr/>
      <dgm:t>
        <a:bodyPr/>
        <a:lstStyle/>
        <a:p>
          <a:endParaRPr lang="en-US"/>
        </a:p>
      </dgm:t>
    </dgm:pt>
    <dgm:pt modelId="{09DDDAD0-4BD5-43EC-A3F1-AE80368D45C8}">
      <dgm:prSet/>
      <dgm:spPr/>
      <dgm:t>
        <a:bodyPr/>
        <a:lstStyle/>
        <a:p>
          <a:r>
            <a:rPr lang="en-US"/>
            <a:t>1984</a:t>
          </a:r>
        </a:p>
      </dgm:t>
    </dgm:pt>
    <dgm:pt modelId="{4E6C4E11-8124-4621-B588-7AE1F0D28CB2}" type="parTrans" cxnId="{A51BF2C1-D077-4735-B4F2-EBDAC16832D7}">
      <dgm:prSet/>
      <dgm:spPr/>
      <dgm:t>
        <a:bodyPr/>
        <a:lstStyle/>
        <a:p>
          <a:endParaRPr lang="en-US"/>
        </a:p>
      </dgm:t>
    </dgm:pt>
    <dgm:pt modelId="{59B9ECB4-9A06-4E8C-A06F-D2C876E61482}" type="sibTrans" cxnId="{A51BF2C1-D077-4735-B4F2-EBDAC16832D7}">
      <dgm:prSet/>
      <dgm:spPr/>
      <dgm:t>
        <a:bodyPr/>
        <a:lstStyle/>
        <a:p>
          <a:endParaRPr lang="en-US"/>
        </a:p>
      </dgm:t>
    </dgm:pt>
    <dgm:pt modelId="{5A57F3EE-B075-4F2C-9297-784968E17DCA}">
      <dgm:prSet/>
      <dgm:spPr/>
      <dgm:t>
        <a:bodyPr/>
        <a:lstStyle/>
        <a:p>
          <a:r>
            <a:rPr lang="en-US" dirty="0"/>
            <a:t>The Policeman's Beard.</a:t>
          </a:r>
        </a:p>
      </dgm:t>
    </dgm:pt>
    <dgm:pt modelId="{B387DC5D-33A3-4C16-B460-F3B9AB7C0020}" type="parTrans" cxnId="{DB812B85-A326-42CD-A0D7-F48C9573E9D6}">
      <dgm:prSet/>
      <dgm:spPr/>
      <dgm:t>
        <a:bodyPr/>
        <a:lstStyle/>
        <a:p>
          <a:endParaRPr lang="en-US"/>
        </a:p>
      </dgm:t>
    </dgm:pt>
    <dgm:pt modelId="{13925DE5-A794-4D17-BF50-D90765F6DFED}" type="sibTrans" cxnId="{DB812B85-A326-42CD-A0D7-F48C9573E9D6}">
      <dgm:prSet/>
      <dgm:spPr/>
      <dgm:t>
        <a:bodyPr/>
        <a:lstStyle/>
        <a:p>
          <a:endParaRPr lang="en-US"/>
        </a:p>
      </dgm:t>
    </dgm:pt>
    <dgm:pt modelId="{4945DD06-57BB-4956-81F7-272A69B641DD}">
      <dgm:prSet/>
      <dgm:spPr/>
      <dgm:t>
        <a:bodyPr/>
        <a:lstStyle/>
        <a:p>
          <a:r>
            <a:rPr lang="en-US" dirty="0"/>
            <a:t>Randomly generates English sentences and creates a book.</a:t>
          </a:r>
        </a:p>
      </dgm:t>
    </dgm:pt>
    <dgm:pt modelId="{82C3C79E-E66F-4BEC-8B27-23DEB34F12D5}" type="parTrans" cxnId="{71CD73D3-3F26-4393-A1E2-D11FF715EE04}">
      <dgm:prSet/>
      <dgm:spPr/>
      <dgm:t>
        <a:bodyPr/>
        <a:lstStyle/>
        <a:p>
          <a:endParaRPr lang="en-US"/>
        </a:p>
      </dgm:t>
    </dgm:pt>
    <dgm:pt modelId="{4FEB6E74-D160-42C1-B7F0-9E770854195F}" type="sibTrans" cxnId="{71CD73D3-3F26-4393-A1E2-D11FF715EE04}">
      <dgm:prSet/>
      <dgm:spPr/>
      <dgm:t>
        <a:bodyPr/>
        <a:lstStyle/>
        <a:p>
          <a:endParaRPr lang="en-US"/>
        </a:p>
      </dgm:t>
    </dgm:pt>
    <dgm:pt modelId="{922B8212-75B2-4790-ADF4-4D2AB6F77EA0}" type="pres">
      <dgm:prSet presAssocID="{348C2D6C-BE61-4158-A3DC-A4B005362E79}" presName="linear" presStyleCnt="0">
        <dgm:presLayoutVars>
          <dgm:animLvl val="lvl"/>
          <dgm:resizeHandles val="exact"/>
        </dgm:presLayoutVars>
      </dgm:prSet>
      <dgm:spPr/>
    </dgm:pt>
    <dgm:pt modelId="{7C6CCFFF-8575-48A9-AC86-27A47D65888F}" type="pres">
      <dgm:prSet presAssocID="{CFF952ED-171C-4342-B8A9-A97EAAD2699A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C4CFE7B2-5BBD-47A4-B59F-1CD544623A99}" type="pres">
      <dgm:prSet presAssocID="{0FA27727-5470-4115-8D74-4C5A110A2C6D}" presName="spacer" presStyleCnt="0"/>
      <dgm:spPr/>
    </dgm:pt>
    <dgm:pt modelId="{39576241-A301-49F5-B1C3-BAB5717D97A1}" type="pres">
      <dgm:prSet presAssocID="{ABAEE95B-25DF-46D2-866C-11E3EB7C0661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11A1D697-4551-4ED1-9EEB-A27ABDD4CFF1}" type="pres">
      <dgm:prSet presAssocID="{B8B1F6F2-FA16-475B-964F-6E4CF22E962A}" presName="spacer" presStyleCnt="0"/>
      <dgm:spPr/>
    </dgm:pt>
    <dgm:pt modelId="{70BB15D1-2C14-4E2A-9036-6A71DD23003D}" type="pres">
      <dgm:prSet presAssocID="{E7194CA3-488C-405B-9FEA-3293391EC367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6F9C1BFE-7CB7-4501-82A9-61C5C8C28E88}" type="pres">
      <dgm:prSet presAssocID="{184CE135-AF86-4618-9E42-D6214C75A366}" presName="spacer" presStyleCnt="0"/>
      <dgm:spPr/>
    </dgm:pt>
    <dgm:pt modelId="{621BC102-A8E8-4B7A-820B-C2BA8C11F62C}" type="pres">
      <dgm:prSet presAssocID="{21D376AA-C457-405A-B71A-DF2407614B46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48B9703D-6343-4C05-AE8A-6E0A56666351}" type="pres">
      <dgm:prSet presAssocID="{89450322-ACD7-4741-8A4A-CE28262B51E8}" presName="spacer" presStyleCnt="0"/>
      <dgm:spPr/>
    </dgm:pt>
    <dgm:pt modelId="{D32C7757-F7FF-4CF7-B40F-B510F06C9A71}" type="pres">
      <dgm:prSet presAssocID="{144A6D58-A51A-4F9C-9DB9-64743BBCDA83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0F7D402B-1016-4EEA-8A8E-E17C1D3FF90C}" type="pres">
      <dgm:prSet presAssocID="{DDF4058E-7C38-443F-A3B6-9B3D163280C6}" presName="spacer" presStyleCnt="0"/>
      <dgm:spPr/>
    </dgm:pt>
    <dgm:pt modelId="{953B00EB-5D4B-4E96-87B6-AA8AC4F3E644}" type="pres">
      <dgm:prSet presAssocID="{09DDDAD0-4BD5-43EC-A3F1-AE80368D45C8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E3596AA4-2D11-44A2-B8F5-3FB591DEE663}" type="pres">
      <dgm:prSet presAssocID="{59B9ECB4-9A06-4E8C-A06F-D2C876E61482}" presName="spacer" presStyleCnt="0"/>
      <dgm:spPr/>
    </dgm:pt>
    <dgm:pt modelId="{842ECBC9-9FE1-4726-80AD-6A36F58A7005}" type="pres">
      <dgm:prSet presAssocID="{5A57F3EE-B075-4F2C-9297-784968E17DCA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C2F163F3-2C0F-41F0-AC18-E2C034A3001E}" type="pres">
      <dgm:prSet presAssocID="{13925DE5-A794-4D17-BF50-D90765F6DFED}" presName="spacer" presStyleCnt="0"/>
      <dgm:spPr/>
    </dgm:pt>
    <dgm:pt modelId="{5EC12D3D-4E9B-4818-A26D-D91D1318004B}" type="pres">
      <dgm:prSet presAssocID="{4945DD06-57BB-4956-81F7-272A69B641DD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3A290813-3808-4B68-B361-26D4C49AA730}" type="presOf" srcId="{CFF952ED-171C-4342-B8A9-A97EAAD2699A}" destId="{7C6CCFFF-8575-48A9-AC86-27A47D65888F}" srcOrd="0" destOrd="0" presId="urn:microsoft.com/office/officeart/2005/8/layout/vList2"/>
    <dgm:cxn modelId="{AD7FAE23-F065-464C-A7F1-748E5527BCC4}" type="presOf" srcId="{21D376AA-C457-405A-B71A-DF2407614B46}" destId="{621BC102-A8E8-4B7A-820B-C2BA8C11F62C}" srcOrd="0" destOrd="0" presId="urn:microsoft.com/office/officeart/2005/8/layout/vList2"/>
    <dgm:cxn modelId="{8E5CF225-76F2-49E1-82A5-C5201C7AAC1E}" srcId="{348C2D6C-BE61-4158-A3DC-A4B005362E79}" destId="{E7194CA3-488C-405B-9FEA-3293391EC367}" srcOrd="2" destOrd="0" parTransId="{8AFEB6A2-A629-479B-8565-1B4E7D8ACDB3}" sibTransId="{184CE135-AF86-4618-9E42-D6214C75A366}"/>
    <dgm:cxn modelId="{0AE9B633-9498-468A-9D95-5BC40C1B62B8}" type="presOf" srcId="{348C2D6C-BE61-4158-A3DC-A4B005362E79}" destId="{922B8212-75B2-4790-ADF4-4D2AB6F77EA0}" srcOrd="0" destOrd="0" presId="urn:microsoft.com/office/officeart/2005/8/layout/vList2"/>
    <dgm:cxn modelId="{DBAC5274-ADF1-49CD-851A-5162EFE3FB95}" srcId="{348C2D6C-BE61-4158-A3DC-A4B005362E79}" destId="{21D376AA-C457-405A-B71A-DF2407614B46}" srcOrd="3" destOrd="0" parTransId="{8A18A79F-CBBE-40C2-A359-831E618EAF10}" sibTransId="{89450322-ACD7-4741-8A4A-CE28262B51E8}"/>
    <dgm:cxn modelId="{BE58137B-5ED3-4585-BEAC-299CF123B4BC}" type="presOf" srcId="{ABAEE95B-25DF-46D2-866C-11E3EB7C0661}" destId="{39576241-A301-49F5-B1C3-BAB5717D97A1}" srcOrd="0" destOrd="0" presId="urn:microsoft.com/office/officeart/2005/8/layout/vList2"/>
    <dgm:cxn modelId="{DB812B85-A326-42CD-A0D7-F48C9573E9D6}" srcId="{348C2D6C-BE61-4158-A3DC-A4B005362E79}" destId="{5A57F3EE-B075-4F2C-9297-784968E17DCA}" srcOrd="6" destOrd="0" parTransId="{B387DC5D-33A3-4C16-B460-F3B9AB7C0020}" sibTransId="{13925DE5-A794-4D17-BF50-D90765F6DFED}"/>
    <dgm:cxn modelId="{26532F95-536F-4DF0-B2AC-F9581162CE6F}" type="presOf" srcId="{4945DD06-57BB-4956-81F7-272A69B641DD}" destId="{5EC12D3D-4E9B-4818-A26D-D91D1318004B}" srcOrd="0" destOrd="0" presId="urn:microsoft.com/office/officeart/2005/8/layout/vList2"/>
    <dgm:cxn modelId="{06873099-B375-4E02-B223-F758D2E0275F}" type="presOf" srcId="{144A6D58-A51A-4F9C-9DB9-64743BBCDA83}" destId="{D32C7757-F7FF-4CF7-B40F-B510F06C9A71}" srcOrd="0" destOrd="0" presId="urn:microsoft.com/office/officeart/2005/8/layout/vList2"/>
    <dgm:cxn modelId="{EB20909B-7C1C-4212-BB1B-B9C51ABEEAB1}" srcId="{348C2D6C-BE61-4158-A3DC-A4B005362E79}" destId="{144A6D58-A51A-4F9C-9DB9-64743BBCDA83}" srcOrd="4" destOrd="0" parTransId="{109A15C1-51DB-40E7-9971-DD2C2F3AFCE7}" sibTransId="{DDF4058E-7C38-443F-A3B6-9B3D163280C6}"/>
    <dgm:cxn modelId="{BCAFE59F-E630-40F0-A577-BE0392E1F015}" type="presOf" srcId="{E7194CA3-488C-405B-9FEA-3293391EC367}" destId="{70BB15D1-2C14-4E2A-9036-6A71DD23003D}" srcOrd="0" destOrd="0" presId="urn:microsoft.com/office/officeart/2005/8/layout/vList2"/>
    <dgm:cxn modelId="{311356A4-52A7-4A0D-9971-2A5A4AD878E1}" srcId="{348C2D6C-BE61-4158-A3DC-A4B005362E79}" destId="{ABAEE95B-25DF-46D2-866C-11E3EB7C0661}" srcOrd="1" destOrd="0" parTransId="{E392E020-8696-4AF0-A292-7E671DB5F70C}" sibTransId="{B8B1F6F2-FA16-475B-964F-6E4CF22E962A}"/>
    <dgm:cxn modelId="{C2F73CAF-925A-4721-BC3D-A32E718E9DA8}" type="presOf" srcId="{09DDDAD0-4BD5-43EC-A3F1-AE80368D45C8}" destId="{953B00EB-5D4B-4E96-87B6-AA8AC4F3E644}" srcOrd="0" destOrd="0" presId="urn:microsoft.com/office/officeart/2005/8/layout/vList2"/>
    <dgm:cxn modelId="{4FDE0BBC-EDA4-44FB-81C9-B49F3306744C}" type="presOf" srcId="{5A57F3EE-B075-4F2C-9297-784968E17DCA}" destId="{842ECBC9-9FE1-4726-80AD-6A36F58A7005}" srcOrd="0" destOrd="0" presId="urn:microsoft.com/office/officeart/2005/8/layout/vList2"/>
    <dgm:cxn modelId="{A51BF2C1-D077-4735-B4F2-EBDAC16832D7}" srcId="{348C2D6C-BE61-4158-A3DC-A4B005362E79}" destId="{09DDDAD0-4BD5-43EC-A3F1-AE80368D45C8}" srcOrd="5" destOrd="0" parTransId="{4E6C4E11-8124-4621-B588-7AE1F0D28CB2}" sibTransId="{59B9ECB4-9A06-4E8C-A06F-D2C876E61482}"/>
    <dgm:cxn modelId="{36A57CC6-D005-4DA9-82E2-A1983F1BF1EF}" srcId="{348C2D6C-BE61-4158-A3DC-A4B005362E79}" destId="{CFF952ED-171C-4342-B8A9-A97EAAD2699A}" srcOrd="0" destOrd="0" parTransId="{BE6C3D05-C5D4-493F-8C8D-FC22851AF16C}" sibTransId="{0FA27727-5470-4115-8D74-4C5A110A2C6D}"/>
    <dgm:cxn modelId="{71CD73D3-3F26-4393-A1E2-D11FF715EE04}" srcId="{348C2D6C-BE61-4158-A3DC-A4B005362E79}" destId="{4945DD06-57BB-4956-81F7-272A69B641DD}" srcOrd="7" destOrd="0" parTransId="{82C3C79E-E66F-4BEC-8B27-23DEB34F12D5}" sibTransId="{4FEB6E74-D160-42C1-B7F0-9E770854195F}"/>
    <dgm:cxn modelId="{9BF3D3FE-F4B0-47E1-ABFA-3E1096AE427A}" type="presParOf" srcId="{922B8212-75B2-4790-ADF4-4D2AB6F77EA0}" destId="{7C6CCFFF-8575-48A9-AC86-27A47D65888F}" srcOrd="0" destOrd="0" presId="urn:microsoft.com/office/officeart/2005/8/layout/vList2"/>
    <dgm:cxn modelId="{7DF00C47-16AD-46D5-B6E1-E61D4FD1529A}" type="presParOf" srcId="{922B8212-75B2-4790-ADF4-4D2AB6F77EA0}" destId="{C4CFE7B2-5BBD-47A4-B59F-1CD544623A99}" srcOrd="1" destOrd="0" presId="urn:microsoft.com/office/officeart/2005/8/layout/vList2"/>
    <dgm:cxn modelId="{6379850C-EB99-407C-904E-95282E15B9BC}" type="presParOf" srcId="{922B8212-75B2-4790-ADF4-4D2AB6F77EA0}" destId="{39576241-A301-49F5-B1C3-BAB5717D97A1}" srcOrd="2" destOrd="0" presId="urn:microsoft.com/office/officeart/2005/8/layout/vList2"/>
    <dgm:cxn modelId="{D8EDB289-5E10-4810-99F3-E0605BE84A8A}" type="presParOf" srcId="{922B8212-75B2-4790-ADF4-4D2AB6F77EA0}" destId="{11A1D697-4551-4ED1-9EEB-A27ABDD4CFF1}" srcOrd="3" destOrd="0" presId="urn:microsoft.com/office/officeart/2005/8/layout/vList2"/>
    <dgm:cxn modelId="{DD61B21A-551F-4F70-9B1E-06FB8BECA7FD}" type="presParOf" srcId="{922B8212-75B2-4790-ADF4-4D2AB6F77EA0}" destId="{70BB15D1-2C14-4E2A-9036-6A71DD23003D}" srcOrd="4" destOrd="0" presId="urn:microsoft.com/office/officeart/2005/8/layout/vList2"/>
    <dgm:cxn modelId="{CF7F1938-5284-4A5C-898D-6D9A313CBC21}" type="presParOf" srcId="{922B8212-75B2-4790-ADF4-4D2AB6F77EA0}" destId="{6F9C1BFE-7CB7-4501-82A9-61C5C8C28E88}" srcOrd="5" destOrd="0" presId="urn:microsoft.com/office/officeart/2005/8/layout/vList2"/>
    <dgm:cxn modelId="{A60D38E6-EB18-42E7-8B79-D4B7F1D332A5}" type="presParOf" srcId="{922B8212-75B2-4790-ADF4-4D2AB6F77EA0}" destId="{621BC102-A8E8-4B7A-820B-C2BA8C11F62C}" srcOrd="6" destOrd="0" presId="urn:microsoft.com/office/officeart/2005/8/layout/vList2"/>
    <dgm:cxn modelId="{2C66D02E-4C37-4ECC-97B5-A54AE3991656}" type="presParOf" srcId="{922B8212-75B2-4790-ADF4-4D2AB6F77EA0}" destId="{48B9703D-6343-4C05-AE8A-6E0A56666351}" srcOrd="7" destOrd="0" presId="urn:microsoft.com/office/officeart/2005/8/layout/vList2"/>
    <dgm:cxn modelId="{71D5E718-2338-40BE-A04A-29A306ECD93D}" type="presParOf" srcId="{922B8212-75B2-4790-ADF4-4D2AB6F77EA0}" destId="{D32C7757-F7FF-4CF7-B40F-B510F06C9A71}" srcOrd="8" destOrd="0" presId="urn:microsoft.com/office/officeart/2005/8/layout/vList2"/>
    <dgm:cxn modelId="{D484DA53-D9E4-4538-A0C5-DF9413A7A6E8}" type="presParOf" srcId="{922B8212-75B2-4790-ADF4-4D2AB6F77EA0}" destId="{0F7D402B-1016-4EEA-8A8E-E17C1D3FF90C}" srcOrd="9" destOrd="0" presId="urn:microsoft.com/office/officeart/2005/8/layout/vList2"/>
    <dgm:cxn modelId="{5E838C9B-E5F7-45C3-84C9-9A64FB12EFA2}" type="presParOf" srcId="{922B8212-75B2-4790-ADF4-4D2AB6F77EA0}" destId="{953B00EB-5D4B-4E96-87B6-AA8AC4F3E644}" srcOrd="10" destOrd="0" presId="urn:microsoft.com/office/officeart/2005/8/layout/vList2"/>
    <dgm:cxn modelId="{FA75D355-7F18-4663-8F13-E126C166BE34}" type="presParOf" srcId="{922B8212-75B2-4790-ADF4-4D2AB6F77EA0}" destId="{E3596AA4-2D11-44A2-B8F5-3FB591DEE663}" srcOrd="11" destOrd="0" presId="urn:microsoft.com/office/officeart/2005/8/layout/vList2"/>
    <dgm:cxn modelId="{2DE58D47-92D2-46B0-BC7B-FC5A778FA57A}" type="presParOf" srcId="{922B8212-75B2-4790-ADF4-4D2AB6F77EA0}" destId="{842ECBC9-9FE1-4726-80AD-6A36F58A7005}" srcOrd="12" destOrd="0" presId="urn:microsoft.com/office/officeart/2005/8/layout/vList2"/>
    <dgm:cxn modelId="{D6A31EF9-3719-4754-926A-11CB941A3562}" type="presParOf" srcId="{922B8212-75B2-4790-ADF4-4D2AB6F77EA0}" destId="{C2F163F3-2C0F-41F0-AC18-E2C034A3001E}" srcOrd="13" destOrd="0" presId="urn:microsoft.com/office/officeart/2005/8/layout/vList2"/>
    <dgm:cxn modelId="{FB0A769A-262C-425F-AB07-9F5B0D5E4549}" type="presParOf" srcId="{922B8212-75B2-4790-ADF4-4D2AB6F77EA0}" destId="{5EC12D3D-4E9B-4818-A26D-D91D1318004B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16103E-CBE9-4873-AED1-8D7771BE380E}" type="doc">
      <dgm:prSet loTypeId="urn:microsoft.com/office/officeart/2005/8/layout/arrow1" loCatId="relationship" qsTypeId="urn:microsoft.com/office/officeart/2005/8/quickstyle/simple1#3" qsCatId="simple" csTypeId="urn:microsoft.com/office/officeart/2018/5/colors/Iconchunking_neutralbg_colorful1#1" csCatId="colorful" phldr="1"/>
      <dgm:spPr/>
      <dgm:t>
        <a:bodyPr/>
        <a:lstStyle/>
        <a:p>
          <a:endParaRPr lang="en-US"/>
        </a:p>
      </dgm:t>
    </dgm:pt>
    <dgm:pt modelId="{9988D014-E32B-4B5A-8301-B8C93F3FDAC2}">
      <dgm:prSet/>
      <dgm:spPr/>
      <dgm:t>
        <a:bodyPr/>
        <a:lstStyle/>
        <a:p>
          <a:r>
            <a:rPr lang="en-US" b="1"/>
            <a:t>ALICE</a:t>
          </a:r>
          <a:endParaRPr lang="en-US"/>
        </a:p>
      </dgm:t>
    </dgm:pt>
    <dgm:pt modelId="{FC5715D0-7B00-4375-AFC7-0C92612FB00B}" type="parTrans" cxnId="{CCDFAEAC-C4CD-46AC-B87C-631449E0B5B5}">
      <dgm:prSet/>
      <dgm:spPr/>
      <dgm:t>
        <a:bodyPr/>
        <a:lstStyle/>
        <a:p>
          <a:endParaRPr lang="en-US"/>
        </a:p>
      </dgm:t>
    </dgm:pt>
    <dgm:pt modelId="{7FA0E004-AC92-4CA6-9DBD-2101626EC337}" type="sibTrans" cxnId="{CCDFAEAC-C4CD-46AC-B87C-631449E0B5B5}">
      <dgm:prSet/>
      <dgm:spPr/>
      <dgm:t>
        <a:bodyPr/>
        <a:lstStyle/>
        <a:p>
          <a:endParaRPr lang="en-US"/>
        </a:p>
      </dgm:t>
    </dgm:pt>
    <dgm:pt modelId="{04B538EE-8E9A-4CB2-A96D-5786F9A8B4ED}">
      <dgm:prSet/>
      <dgm:spPr/>
      <dgm:t>
        <a:bodyPr/>
        <a:lstStyle/>
        <a:p>
          <a:r>
            <a:rPr lang="en-US"/>
            <a:t>1994</a:t>
          </a:r>
        </a:p>
      </dgm:t>
    </dgm:pt>
    <dgm:pt modelId="{68F09ACB-FBFD-46E8-B9BB-6419D384EE05}" type="parTrans" cxnId="{D3016E83-AE89-45B3-A72C-77367A8D96BF}">
      <dgm:prSet/>
      <dgm:spPr/>
      <dgm:t>
        <a:bodyPr/>
        <a:lstStyle/>
        <a:p>
          <a:endParaRPr lang="en-US"/>
        </a:p>
      </dgm:t>
    </dgm:pt>
    <dgm:pt modelId="{B149A5D0-AE90-40B6-9A5F-C12C5405CD7A}" type="sibTrans" cxnId="{D3016E83-AE89-45B3-A72C-77367A8D96BF}">
      <dgm:prSet/>
      <dgm:spPr/>
      <dgm:t>
        <a:bodyPr/>
        <a:lstStyle/>
        <a:p>
          <a:endParaRPr lang="en-US"/>
        </a:p>
      </dgm:t>
    </dgm:pt>
    <dgm:pt modelId="{5233AF96-4F07-4528-98DC-5B0159D319C0}">
      <dgm:prSet/>
      <dgm:spPr/>
      <dgm:t>
        <a:bodyPr/>
        <a:lstStyle/>
        <a:p>
          <a:r>
            <a:rPr lang="en-US" dirty="0"/>
            <a:t>Artificial Linguistic Internet Computer Entity (a software robot with which you can converse in natural language).</a:t>
          </a:r>
        </a:p>
      </dgm:t>
    </dgm:pt>
    <dgm:pt modelId="{7AF46B90-4875-4B06-9170-07F4C606E0D0}" type="parTrans" cxnId="{90F8DFC6-E1FF-497C-99CB-536D51CD0CC5}">
      <dgm:prSet/>
      <dgm:spPr/>
      <dgm:t>
        <a:bodyPr/>
        <a:lstStyle/>
        <a:p>
          <a:endParaRPr lang="en-US"/>
        </a:p>
      </dgm:t>
    </dgm:pt>
    <dgm:pt modelId="{5B23D9C0-8EA4-4494-97FC-D92F4AA51BA8}" type="sibTrans" cxnId="{90F8DFC6-E1FF-497C-99CB-536D51CD0CC5}">
      <dgm:prSet/>
      <dgm:spPr/>
      <dgm:t>
        <a:bodyPr/>
        <a:lstStyle/>
        <a:p>
          <a:endParaRPr lang="en-US"/>
        </a:p>
      </dgm:t>
    </dgm:pt>
    <dgm:pt modelId="{7B68BEC8-2033-485E-B109-F9C237D85D34}">
      <dgm:prSet/>
      <dgm:spPr/>
      <dgm:t>
        <a:bodyPr/>
        <a:lstStyle/>
        <a:p>
          <a:r>
            <a:rPr lang="en-US" dirty="0"/>
            <a:t>ALICE language knowledge is stored in AIML files..</a:t>
          </a:r>
        </a:p>
      </dgm:t>
    </dgm:pt>
    <dgm:pt modelId="{822F20A4-5272-4DC8-B8EA-24B94BF6C561}" type="parTrans" cxnId="{7A3D1157-D240-46D8-92B3-7976C5826BF3}">
      <dgm:prSet/>
      <dgm:spPr/>
      <dgm:t>
        <a:bodyPr/>
        <a:lstStyle/>
        <a:p>
          <a:endParaRPr lang="en-US"/>
        </a:p>
      </dgm:t>
    </dgm:pt>
    <dgm:pt modelId="{0B1177CA-C266-4447-A79D-916E00C62B86}" type="sibTrans" cxnId="{7A3D1157-D240-46D8-92B3-7976C5826BF3}">
      <dgm:prSet/>
      <dgm:spPr/>
      <dgm:t>
        <a:bodyPr/>
        <a:lstStyle/>
        <a:p>
          <a:endParaRPr lang="en-US"/>
        </a:p>
      </dgm:t>
    </dgm:pt>
    <dgm:pt modelId="{473508B4-A141-4952-9479-2D3FD5F47F8A}">
      <dgm:prSet/>
      <dgm:spPr/>
      <dgm:t>
        <a:bodyPr/>
        <a:lstStyle/>
        <a:p>
          <a:r>
            <a:rPr lang="en-US" dirty="0"/>
            <a:t>[AIML] is a markup language for artificial intelligence.</a:t>
          </a:r>
        </a:p>
      </dgm:t>
    </dgm:pt>
    <dgm:pt modelId="{294B0DC2-D89C-48D3-99DE-4E7AF3F4C200}" type="parTrans" cxnId="{47B15793-1259-440E-A9ED-C6CF4DFB610C}">
      <dgm:prSet/>
      <dgm:spPr/>
      <dgm:t>
        <a:bodyPr/>
        <a:lstStyle/>
        <a:p>
          <a:endParaRPr lang="en-US"/>
        </a:p>
      </dgm:t>
    </dgm:pt>
    <dgm:pt modelId="{06177939-536B-45B6-9A59-5C1FCD7481A7}" type="sibTrans" cxnId="{47B15793-1259-440E-A9ED-C6CF4DFB610C}">
      <dgm:prSet/>
      <dgm:spPr/>
      <dgm:t>
        <a:bodyPr/>
        <a:lstStyle/>
        <a:p>
          <a:endParaRPr lang="en-US"/>
        </a:p>
      </dgm:t>
    </dgm:pt>
    <dgm:pt modelId="{A7135FD9-CE41-4C15-8E41-15E9D0A74CDD}" type="pres">
      <dgm:prSet presAssocID="{6B16103E-CBE9-4873-AED1-8D7771BE380E}" presName="cycle" presStyleCnt="0">
        <dgm:presLayoutVars>
          <dgm:dir/>
          <dgm:resizeHandles val="exact"/>
        </dgm:presLayoutVars>
      </dgm:prSet>
      <dgm:spPr/>
    </dgm:pt>
    <dgm:pt modelId="{053681F7-9496-4621-BA95-0C58FE5E4331}" type="pres">
      <dgm:prSet presAssocID="{9988D014-E32B-4B5A-8301-B8C93F3FDAC2}" presName="arrow" presStyleLbl="node1" presStyleIdx="0" presStyleCnt="5">
        <dgm:presLayoutVars>
          <dgm:bulletEnabled val="1"/>
        </dgm:presLayoutVars>
      </dgm:prSet>
      <dgm:spPr/>
    </dgm:pt>
    <dgm:pt modelId="{875429DD-3817-495F-86A5-28C6AE801A5C}" type="pres">
      <dgm:prSet presAssocID="{04B538EE-8E9A-4CB2-A96D-5786F9A8B4ED}" presName="arrow" presStyleLbl="node1" presStyleIdx="1" presStyleCnt="5">
        <dgm:presLayoutVars>
          <dgm:bulletEnabled val="1"/>
        </dgm:presLayoutVars>
      </dgm:prSet>
      <dgm:spPr/>
    </dgm:pt>
    <dgm:pt modelId="{E1F69B8F-2B27-4BC4-AE6F-166954EDBD67}" type="pres">
      <dgm:prSet presAssocID="{5233AF96-4F07-4528-98DC-5B0159D319C0}" presName="arrow" presStyleLbl="node1" presStyleIdx="2" presStyleCnt="5">
        <dgm:presLayoutVars>
          <dgm:bulletEnabled val="1"/>
        </dgm:presLayoutVars>
      </dgm:prSet>
      <dgm:spPr/>
    </dgm:pt>
    <dgm:pt modelId="{E5606030-0FC3-4B1C-807F-123C26599DB8}" type="pres">
      <dgm:prSet presAssocID="{7B68BEC8-2033-485E-B109-F9C237D85D34}" presName="arrow" presStyleLbl="node1" presStyleIdx="3" presStyleCnt="5">
        <dgm:presLayoutVars>
          <dgm:bulletEnabled val="1"/>
        </dgm:presLayoutVars>
      </dgm:prSet>
      <dgm:spPr/>
    </dgm:pt>
    <dgm:pt modelId="{EB8F472B-F16D-458A-A478-D5D35D940890}" type="pres">
      <dgm:prSet presAssocID="{473508B4-A141-4952-9479-2D3FD5F47F8A}" presName="arrow" presStyleLbl="node1" presStyleIdx="4" presStyleCnt="5">
        <dgm:presLayoutVars>
          <dgm:bulletEnabled val="1"/>
        </dgm:presLayoutVars>
      </dgm:prSet>
      <dgm:spPr/>
    </dgm:pt>
  </dgm:ptLst>
  <dgm:cxnLst>
    <dgm:cxn modelId="{9F40A62B-4FBC-42CF-A197-A5D5283DB32C}" type="presOf" srcId="{7B68BEC8-2033-485E-B109-F9C237D85D34}" destId="{E5606030-0FC3-4B1C-807F-123C26599DB8}" srcOrd="0" destOrd="0" presId="urn:microsoft.com/office/officeart/2005/8/layout/arrow1"/>
    <dgm:cxn modelId="{F6ACAD53-5C3F-4C87-B29F-B3A3C534F256}" type="presOf" srcId="{04B538EE-8E9A-4CB2-A96D-5786F9A8B4ED}" destId="{875429DD-3817-495F-86A5-28C6AE801A5C}" srcOrd="0" destOrd="0" presId="urn:microsoft.com/office/officeart/2005/8/layout/arrow1"/>
    <dgm:cxn modelId="{7A3D1157-D240-46D8-92B3-7976C5826BF3}" srcId="{6B16103E-CBE9-4873-AED1-8D7771BE380E}" destId="{7B68BEC8-2033-485E-B109-F9C237D85D34}" srcOrd="3" destOrd="0" parTransId="{822F20A4-5272-4DC8-B8EA-24B94BF6C561}" sibTransId="{0B1177CA-C266-4447-A79D-916E00C62B86}"/>
    <dgm:cxn modelId="{D3016E83-AE89-45B3-A72C-77367A8D96BF}" srcId="{6B16103E-CBE9-4873-AED1-8D7771BE380E}" destId="{04B538EE-8E9A-4CB2-A96D-5786F9A8B4ED}" srcOrd="1" destOrd="0" parTransId="{68F09ACB-FBFD-46E8-B9BB-6419D384EE05}" sibTransId="{B149A5D0-AE90-40B6-9A5F-C12C5405CD7A}"/>
    <dgm:cxn modelId="{47B15793-1259-440E-A9ED-C6CF4DFB610C}" srcId="{6B16103E-CBE9-4873-AED1-8D7771BE380E}" destId="{473508B4-A141-4952-9479-2D3FD5F47F8A}" srcOrd="4" destOrd="0" parTransId="{294B0DC2-D89C-48D3-99DE-4E7AF3F4C200}" sibTransId="{06177939-536B-45B6-9A59-5C1FCD7481A7}"/>
    <dgm:cxn modelId="{914400AB-826A-45A1-806F-27557FC14521}" type="presOf" srcId="{9988D014-E32B-4B5A-8301-B8C93F3FDAC2}" destId="{053681F7-9496-4621-BA95-0C58FE5E4331}" srcOrd="0" destOrd="0" presId="urn:microsoft.com/office/officeart/2005/8/layout/arrow1"/>
    <dgm:cxn modelId="{CCDFAEAC-C4CD-46AC-B87C-631449E0B5B5}" srcId="{6B16103E-CBE9-4873-AED1-8D7771BE380E}" destId="{9988D014-E32B-4B5A-8301-B8C93F3FDAC2}" srcOrd="0" destOrd="0" parTransId="{FC5715D0-7B00-4375-AFC7-0C92612FB00B}" sibTransId="{7FA0E004-AC92-4CA6-9DBD-2101626EC337}"/>
    <dgm:cxn modelId="{359382C4-557A-49FE-9B47-46EF42A584FD}" type="presOf" srcId="{5233AF96-4F07-4528-98DC-5B0159D319C0}" destId="{E1F69B8F-2B27-4BC4-AE6F-166954EDBD67}" srcOrd="0" destOrd="0" presId="urn:microsoft.com/office/officeart/2005/8/layout/arrow1"/>
    <dgm:cxn modelId="{90F8DFC6-E1FF-497C-99CB-536D51CD0CC5}" srcId="{6B16103E-CBE9-4873-AED1-8D7771BE380E}" destId="{5233AF96-4F07-4528-98DC-5B0159D319C0}" srcOrd="2" destOrd="0" parTransId="{7AF46B90-4875-4B06-9170-07F4C606E0D0}" sibTransId="{5B23D9C0-8EA4-4494-97FC-D92F4AA51BA8}"/>
    <dgm:cxn modelId="{0D8963D2-6E93-4D7B-9011-13F302C61CD1}" type="presOf" srcId="{6B16103E-CBE9-4873-AED1-8D7771BE380E}" destId="{A7135FD9-CE41-4C15-8E41-15E9D0A74CDD}" srcOrd="0" destOrd="0" presId="urn:microsoft.com/office/officeart/2005/8/layout/arrow1"/>
    <dgm:cxn modelId="{CD0750EF-26BD-452D-A258-98496C7FEC91}" type="presOf" srcId="{473508B4-A141-4952-9479-2D3FD5F47F8A}" destId="{EB8F472B-F16D-458A-A478-D5D35D940890}" srcOrd="0" destOrd="0" presId="urn:microsoft.com/office/officeart/2005/8/layout/arrow1"/>
    <dgm:cxn modelId="{E2433A6C-6763-4FF4-839B-B0C8AA1996C7}" type="presParOf" srcId="{A7135FD9-CE41-4C15-8E41-15E9D0A74CDD}" destId="{053681F7-9496-4621-BA95-0C58FE5E4331}" srcOrd="0" destOrd="0" presId="urn:microsoft.com/office/officeart/2005/8/layout/arrow1"/>
    <dgm:cxn modelId="{46A80DB2-76B8-4C73-B333-E5180CD66259}" type="presParOf" srcId="{A7135FD9-CE41-4C15-8E41-15E9D0A74CDD}" destId="{875429DD-3817-495F-86A5-28C6AE801A5C}" srcOrd="1" destOrd="0" presId="urn:microsoft.com/office/officeart/2005/8/layout/arrow1"/>
    <dgm:cxn modelId="{C0578C50-1299-4E8E-A2B3-2BB9D48089BA}" type="presParOf" srcId="{A7135FD9-CE41-4C15-8E41-15E9D0A74CDD}" destId="{E1F69B8F-2B27-4BC4-AE6F-166954EDBD67}" srcOrd="2" destOrd="0" presId="urn:microsoft.com/office/officeart/2005/8/layout/arrow1"/>
    <dgm:cxn modelId="{0EFCFF6E-3675-474B-B973-F6A791CE8D93}" type="presParOf" srcId="{A7135FD9-CE41-4C15-8E41-15E9D0A74CDD}" destId="{E5606030-0FC3-4B1C-807F-123C26599DB8}" srcOrd="3" destOrd="0" presId="urn:microsoft.com/office/officeart/2005/8/layout/arrow1"/>
    <dgm:cxn modelId="{7AFFF91D-21AC-484E-8C93-8A7A90E9DD9C}" type="presParOf" srcId="{A7135FD9-CE41-4C15-8E41-15E9D0A74CDD}" destId="{EB8F472B-F16D-458A-A478-D5D35D940890}" srcOrd="4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CF1D1A-BC58-4676-8102-E987D64C36AB}" type="doc">
      <dgm:prSet loTypeId="urn:microsoft.com/office/officeart/2005/8/layout/vList2" loCatId="list" qsTypeId="urn:microsoft.com/office/officeart/2005/8/quickstyle/simple1#4" qsCatId="simple" csTypeId="urn:microsoft.com/office/officeart/2018/5/colors/Iconchunking_neutralbg_accent0_3#1" csCatId="mainScheme" phldr="1"/>
      <dgm:spPr/>
      <dgm:t>
        <a:bodyPr/>
        <a:lstStyle/>
        <a:p>
          <a:endParaRPr lang="en-US"/>
        </a:p>
      </dgm:t>
    </dgm:pt>
    <dgm:pt modelId="{9C681312-35E2-44B0-94E7-20A3E6A640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Python programming language will be used to create the conversation bot.</a:t>
          </a:r>
        </a:p>
      </dgm:t>
    </dgm:pt>
    <dgm:pt modelId="{61D731F9-D73A-4ED6-B5B6-35A98F910F0A}" type="parTrans" cxnId="{3A56DEEC-B694-4DD4-9CB0-DA9B7CECB5FC}">
      <dgm:prSet/>
      <dgm:spPr/>
      <dgm:t>
        <a:bodyPr/>
        <a:lstStyle/>
        <a:p>
          <a:endParaRPr lang="en-US"/>
        </a:p>
      </dgm:t>
    </dgm:pt>
    <dgm:pt modelId="{1289F62F-2C23-4310-AA42-580878999D87}" type="sibTrans" cxnId="{3A56DEEC-B694-4DD4-9CB0-DA9B7CECB5FC}">
      <dgm:prSet/>
      <dgm:spPr/>
      <dgm:t>
        <a:bodyPr/>
        <a:lstStyle/>
        <a:p>
          <a:endParaRPr lang="en-US"/>
        </a:p>
      </dgm:t>
    </dgm:pt>
    <dgm:pt modelId="{DFB59C3D-B3F2-4840-B35F-2B3D584706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Decision Tree</a:t>
          </a:r>
        </a:p>
      </dgm:t>
    </dgm:pt>
    <dgm:pt modelId="{9874603C-6454-40B5-A3F1-1172F3BEDE38}" type="parTrans" cxnId="{B9018C2E-2BBC-45F6-ADF8-14BC769C31C0}">
      <dgm:prSet/>
      <dgm:spPr/>
      <dgm:t>
        <a:bodyPr/>
        <a:lstStyle/>
        <a:p>
          <a:endParaRPr lang="en-US"/>
        </a:p>
      </dgm:t>
    </dgm:pt>
    <dgm:pt modelId="{F13F7DB9-594A-4D09-A7CC-A25DA6D12001}" type="sibTrans" cxnId="{B9018C2E-2BBC-45F6-ADF8-14BC769C31C0}">
      <dgm:prSet/>
      <dgm:spPr/>
      <dgm:t>
        <a:bodyPr/>
        <a:lstStyle/>
        <a:p>
          <a:endParaRPr lang="en-US"/>
        </a:p>
      </dgm:t>
    </dgm:pt>
    <dgm:pt modelId="{B5DE76BC-1310-4457-A7AA-87506AA3F1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Pandas, </a:t>
          </a:r>
          <a:r>
            <a:rPr lang="en-US" dirty="0" err="1"/>
            <a:t>numpy</a:t>
          </a:r>
          <a:r>
            <a:rPr lang="en-US" dirty="0"/>
            <a:t>, and </a:t>
          </a:r>
          <a:r>
            <a:rPr lang="en-US" dirty="0" err="1"/>
            <a:t>sklearn</a:t>
          </a:r>
          <a:r>
            <a:rPr lang="en-US" dirty="0"/>
            <a:t> are some of the modules.</a:t>
          </a:r>
        </a:p>
      </dgm:t>
    </dgm:pt>
    <dgm:pt modelId="{B1F3ACD4-64EF-4190-8769-3AB9483BFB13}" type="parTrans" cxnId="{6050D346-769C-4A94-9FB6-A9116E804CDC}">
      <dgm:prSet/>
      <dgm:spPr/>
      <dgm:t>
        <a:bodyPr/>
        <a:lstStyle/>
        <a:p>
          <a:endParaRPr lang="en-US"/>
        </a:p>
      </dgm:t>
    </dgm:pt>
    <dgm:pt modelId="{6F54DCC7-40C5-4EBE-8E90-B9B905D990A0}" type="sibTrans" cxnId="{6050D346-769C-4A94-9FB6-A9116E804CDC}">
      <dgm:prSet/>
      <dgm:spPr/>
      <dgm:t>
        <a:bodyPr/>
        <a:lstStyle/>
        <a:p>
          <a:endParaRPr lang="en-US"/>
        </a:p>
      </dgm:t>
    </dgm:pt>
    <dgm:pt modelId="{CB4158BD-AC00-4FEB-8699-17F367845B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Most Significant word approach.</a:t>
          </a:r>
        </a:p>
      </dgm:t>
    </dgm:pt>
    <dgm:pt modelId="{EEB055FC-6824-4D20-A331-BA8CA2C0323B}" type="parTrans" cxnId="{A3C8D2E5-4CE1-4527-93EF-DC325ABE8525}">
      <dgm:prSet/>
      <dgm:spPr/>
      <dgm:t>
        <a:bodyPr/>
        <a:lstStyle/>
        <a:p>
          <a:endParaRPr lang="en-US"/>
        </a:p>
      </dgm:t>
    </dgm:pt>
    <dgm:pt modelId="{3E6D70B4-4886-4FA6-81D1-18957524422C}" type="sibTrans" cxnId="{A3C8D2E5-4CE1-4527-93EF-DC325ABE8525}">
      <dgm:prSet/>
      <dgm:spPr/>
      <dgm:t>
        <a:bodyPr/>
        <a:lstStyle/>
        <a:p>
          <a:endParaRPr lang="en-US"/>
        </a:p>
      </dgm:t>
    </dgm:pt>
    <dgm:pt modelId="{3E19ED42-4752-4148-BE8B-3E5E28E5F4DC}" type="pres">
      <dgm:prSet presAssocID="{48CF1D1A-BC58-4676-8102-E987D64C36AB}" presName="linear" presStyleCnt="0">
        <dgm:presLayoutVars>
          <dgm:animLvl val="lvl"/>
          <dgm:resizeHandles val="exact"/>
        </dgm:presLayoutVars>
      </dgm:prSet>
      <dgm:spPr/>
    </dgm:pt>
    <dgm:pt modelId="{B9CD4FE0-0217-4CD3-9904-D5FF0E376E9E}" type="pres">
      <dgm:prSet presAssocID="{9C681312-35E2-44B0-94E7-20A3E6A6400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DB8573E-0563-4896-A3D4-E3867D280B24}" type="pres">
      <dgm:prSet presAssocID="{1289F62F-2C23-4310-AA42-580878999D87}" presName="spacer" presStyleCnt="0"/>
      <dgm:spPr/>
    </dgm:pt>
    <dgm:pt modelId="{81F620EA-C92F-4A28-9BEC-CE354F407DA3}" type="pres">
      <dgm:prSet presAssocID="{DFB59C3D-B3F2-4840-B35F-2B3D5847063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23585A6-5FD3-4669-A811-295B382EC409}" type="pres">
      <dgm:prSet presAssocID="{F13F7DB9-594A-4D09-A7CC-A25DA6D12001}" presName="spacer" presStyleCnt="0"/>
      <dgm:spPr/>
    </dgm:pt>
    <dgm:pt modelId="{D8394C2A-1145-43A8-9C85-E775C7940176}" type="pres">
      <dgm:prSet presAssocID="{B5DE76BC-1310-4457-A7AA-87506AA3F18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E7AB9EF-37A3-4152-8715-AACDE80F2A31}" type="pres">
      <dgm:prSet presAssocID="{6F54DCC7-40C5-4EBE-8E90-B9B905D990A0}" presName="spacer" presStyleCnt="0"/>
      <dgm:spPr/>
    </dgm:pt>
    <dgm:pt modelId="{CC572AF5-B206-4056-A7EF-EA5AAF718FFE}" type="pres">
      <dgm:prSet presAssocID="{CB4158BD-AC00-4FEB-8699-17F367845B5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6B31224-6108-4BE8-A0A5-3A9E1075220C}" type="presOf" srcId="{B5DE76BC-1310-4457-A7AA-87506AA3F18C}" destId="{D8394C2A-1145-43A8-9C85-E775C7940176}" srcOrd="0" destOrd="0" presId="urn:microsoft.com/office/officeart/2005/8/layout/vList2"/>
    <dgm:cxn modelId="{B9018C2E-2BBC-45F6-ADF8-14BC769C31C0}" srcId="{48CF1D1A-BC58-4676-8102-E987D64C36AB}" destId="{DFB59C3D-B3F2-4840-B35F-2B3D58470632}" srcOrd="1" destOrd="0" parTransId="{9874603C-6454-40B5-A3F1-1172F3BEDE38}" sibTransId="{F13F7DB9-594A-4D09-A7CC-A25DA6D12001}"/>
    <dgm:cxn modelId="{6050D346-769C-4A94-9FB6-A9116E804CDC}" srcId="{48CF1D1A-BC58-4676-8102-E987D64C36AB}" destId="{B5DE76BC-1310-4457-A7AA-87506AA3F18C}" srcOrd="2" destOrd="0" parTransId="{B1F3ACD4-64EF-4190-8769-3AB9483BFB13}" sibTransId="{6F54DCC7-40C5-4EBE-8E90-B9B905D990A0}"/>
    <dgm:cxn modelId="{846B794D-4B88-4E47-B6E8-79C929C610A4}" type="presOf" srcId="{9C681312-35E2-44B0-94E7-20A3E6A6400F}" destId="{B9CD4FE0-0217-4CD3-9904-D5FF0E376E9E}" srcOrd="0" destOrd="0" presId="urn:microsoft.com/office/officeart/2005/8/layout/vList2"/>
    <dgm:cxn modelId="{D6B5D84E-62E4-4B78-8F09-7CF080F8724E}" type="presOf" srcId="{CB4158BD-AC00-4FEB-8699-17F367845B59}" destId="{CC572AF5-B206-4056-A7EF-EA5AAF718FFE}" srcOrd="0" destOrd="0" presId="urn:microsoft.com/office/officeart/2005/8/layout/vList2"/>
    <dgm:cxn modelId="{0C3989A3-23E3-49BC-AF1F-DE20A823C44D}" type="presOf" srcId="{DFB59C3D-B3F2-4840-B35F-2B3D58470632}" destId="{81F620EA-C92F-4A28-9BEC-CE354F407DA3}" srcOrd="0" destOrd="0" presId="urn:microsoft.com/office/officeart/2005/8/layout/vList2"/>
    <dgm:cxn modelId="{A3C8D2E5-4CE1-4527-93EF-DC325ABE8525}" srcId="{48CF1D1A-BC58-4676-8102-E987D64C36AB}" destId="{CB4158BD-AC00-4FEB-8699-17F367845B59}" srcOrd="3" destOrd="0" parTransId="{EEB055FC-6824-4D20-A331-BA8CA2C0323B}" sibTransId="{3E6D70B4-4886-4FA6-81D1-18957524422C}"/>
    <dgm:cxn modelId="{3A56DEEC-B694-4DD4-9CB0-DA9B7CECB5FC}" srcId="{48CF1D1A-BC58-4676-8102-E987D64C36AB}" destId="{9C681312-35E2-44B0-94E7-20A3E6A6400F}" srcOrd="0" destOrd="0" parTransId="{61D731F9-D73A-4ED6-B5B6-35A98F910F0A}" sibTransId="{1289F62F-2C23-4310-AA42-580878999D87}"/>
    <dgm:cxn modelId="{1FC254FA-F60B-4BE6-B537-1D6A9CD43703}" type="presOf" srcId="{48CF1D1A-BC58-4676-8102-E987D64C36AB}" destId="{3E19ED42-4752-4148-BE8B-3E5E28E5F4DC}" srcOrd="0" destOrd="0" presId="urn:microsoft.com/office/officeart/2005/8/layout/vList2"/>
    <dgm:cxn modelId="{234F228F-9E8C-4ED5-BA6A-5967B184A5A4}" type="presParOf" srcId="{3E19ED42-4752-4148-BE8B-3E5E28E5F4DC}" destId="{B9CD4FE0-0217-4CD3-9904-D5FF0E376E9E}" srcOrd="0" destOrd="0" presId="urn:microsoft.com/office/officeart/2005/8/layout/vList2"/>
    <dgm:cxn modelId="{2B159394-B6B8-422B-97CA-8BC102566BA0}" type="presParOf" srcId="{3E19ED42-4752-4148-BE8B-3E5E28E5F4DC}" destId="{3DB8573E-0563-4896-A3D4-E3867D280B24}" srcOrd="1" destOrd="0" presId="urn:microsoft.com/office/officeart/2005/8/layout/vList2"/>
    <dgm:cxn modelId="{839BA598-FFEB-478E-A29F-B8CF574384E1}" type="presParOf" srcId="{3E19ED42-4752-4148-BE8B-3E5E28E5F4DC}" destId="{81F620EA-C92F-4A28-9BEC-CE354F407DA3}" srcOrd="2" destOrd="0" presId="urn:microsoft.com/office/officeart/2005/8/layout/vList2"/>
    <dgm:cxn modelId="{892F0D55-5260-496B-83DA-4D9687B935A1}" type="presParOf" srcId="{3E19ED42-4752-4148-BE8B-3E5E28E5F4DC}" destId="{623585A6-5FD3-4669-A811-295B382EC409}" srcOrd="3" destOrd="0" presId="urn:microsoft.com/office/officeart/2005/8/layout/vList2"/>
    <dgm:cxn modelId="{A98D6A8E-5964-4D3D-8C16-6676E723D645}" type="presParOf" srcId="{3E19ED42-4752-4148-BE8B-3E5E28E5F4DC}" destId="{D8394C2A-1145-43A8-9C85-E775C7940176}" srcOrd="4" destOrd="0" presId="urn:microsoft.com/office/officeart/2005/8/layout/vList2"/>
    <dgm:cxn modelId="{DB37FD20-C646-4B4D-8464-355A6A13F3F1}" type="presParOf" srcId="{3E19ED42-4752-4148-BE8B-3E5E28E5F4DC}" destId="{9E7AB9EF-37A3-4152-8715-AACDE80F2A31}" srcOrd="5" destOrd="0" presId="urn:microsoft.com/office/officeart/2005/8/layout/vList2"/>
    <dgm:cxn modelId="{B20324D9-EBEF-407E-B746-969BF15D3245}" type="presParOf" srcId="{3E19ED42-4752-4148-BE8B-3E5E28E5F4DC}" destId="{CC572AF5-B206-4056-A7EF-EA5AAF718FF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D2BDAE-6E86-40A6-92E8-2D797CE2D390}" type="doc">
      <dgm:prSet loTypeId="urn:microsoft.com/office/officeart/2018/2/layout/IconCircleList" loCatId="icon" qsTypeId="urn:microsoft.com/office/officeart/2005/8/quickstyle/simple1#5" qsCatId="simple" csTypeId="urn:microsoft.com/office/officeart/2005/8/colors/accent3_2#1" csCatId="accent3" phldr="1"/>
      <dgm:spPr/>
      <dgm:t>
        <a:bodyPr/>
        <a:lstStyle/>
        <a:p>
          <a:endParaRPr lang="en-US"/>
        </a:p>
      </dgm:t>
    </dgm:pt>
    <dgm:pt modelId="{4D44AA6B-C814-4AD2-8C73-46B9D7A778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According to reports, the chatbot will correlate the symptoms it receives from a user to disease signs.</a:t>
          </a:r>
          <a:endParaRPr lang="en-US" dirty="0"/>
        </a:p>
      </dgm:t>
    </dgm:pt>
    <dgm:pt modelId="{49AF90D6-EA4B-4E9B-A8B0-721B5C89808D}" type="parTrans" cxnId="{64BDF32A-2324-4C9F-96C6-8F13898609F6}">
      <dgm:prSet/>
      <dgm:spPr/>
      <dgm:t>
        <a:bodyPr/>
        <a:lstStyle/>
        <a:p>
          <a:endParaRPr lang="en-US"/>
        </a:p>
      </dgm:t>
    </dgm:pt>
    <dgm:pt modelId="{3AEC4CDF-9E3E-4F7A-8F48-0C7765E47650}" type="sibTrans" cxnId="{64BDF32A-2324-4C9F-96C6-8F13898609F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92E15B8-8FC3-48D0-BF09-9F28939640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response, it will suggest a course of action based on a combination of the symptoms given.</a:t>
          </a:r>
          <a:endParaRPr lang="en-US" dirty="0"/>
        </a:p>
      </dgm:t>
    </dgm:pt>
    <dgm:pt modelId="{6E8D4FC9-72C6-46C3-864A-0F78B263CD16}" type="parTrans" cxnId="{951D92B4-45D1-49E9-8AB4-6C26314A6A3B}">
      <dgm:prSet/>
      <dgm:spPr/>
      <dgm:t>
        <a:bodyPr/>
        <a:lstStyle/>
        <a:p>
          <a:endParaRPr lang="en-US"/>
        </a:p>
      </dgm:t>
    </dgm:pt>
    <dgm:pt modelId="{B42C0878-3780-4629-8914-80F433F555C2}" type="sibTrans" cxnId="{951D92B4-45D1-49E9-8AB4-6C26314A6A3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74E737F-5AEF-40B4-916C-8BD10490AC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Interaction with a Chat bot that is intuitive.</a:t>
          </a:r>
          <a:endParaRPr lang="en-US" dirty="0"/>
        </a:p>
      </dgm:t>
    </dgm:pt>
    <dgm:pt modelId="{5070FDCE-356C-4F81-8CB3-EB0A68B9D885}" type="parTrans" cxnId="{6AFBD142-5D49-4CA0-9B0C-F2B81C275B87}">
      <dgm:prSet/>
      <dgm:spPr/>
      <dgm:t>
        <a:bodyPr/>
        <a:lstStyle/>
        <a:p>
          <a:endParaRPr lang="en-US"/>
        </a:p>
      </dgm:t>
    </dgm:pt>
    <dgm:pt modelId="{30DD19CC-759F-4AF7-AB01-704984658A23}" type="sibTrans" cxnId="{6AFBD142-5D49-4CA0-9B0C-F2B81C275B8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1B25DE0-1B16-4180-B141-63E8B7473B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test results will assist in making a judgment based on the user's responses to the questions.</a:t>
          </a:r>
          <a:endParaRPr lang="en-US" dirty="0"/>
        </a:p>
      </dgm:t>
    </dgm:pt>
    <dgm:pt modelId="{179A14B5-F562-48DE-B04E-4074A26A6C86}" type="parTrans" cxnId="{1ABF8450-DAE3-4F79-9581-DEE82A8B07F0}">
      <dgm:prSet/>
      <dgm:spPr/>
      <dgm:t>
        <a:bodyPr/>
        <a:lstStyle/>
        <a:p>
          <a:endParaRPr lang="en-US"/>
        </a:p>
      </dgm:t>
    </dgm:pt>
    <dgm:pt modelId="{7518EEC5-D163-4765-ACAA-8C96FE9FB0B9}" type="sibTrans" cxnId="{1ABF8450-DAE3-4F79-9581-DEE82A8B07F0}">
      <dgm:prSet/>
      <dgm:spPr/>
      <dgm:t>
        <a:bodyPr/>
        <a:lstStyle/>
        <a:p>
          <a:endParaRPr lang="en-US"/>
        </a:p>
      </dgm:t>
    </dgm:pt>
    <dgm:pt modelId="{F6AFF8F2-E619-426C-A530-2C29D300E643}" type="pres">
      <dgm:prSet presAssocID="{A9D2BDAE-6E86-40A6-92E8-2D797CE2D390}" presName="root" presStyleCnt="0">
        <dgm:presLayoutVars>
          <dgm:dir/>
          <dgm:resizeHandles val="exact"/>
        </dgm:presLayoutVars>
      </dgm:prSet>
      <dgm:spPr/>
    </dgm:pt>
    <dgm:pt modelId="{EDB9BA5F-8BF1-4507-8344-53A1D2E9C3A1}" type="pres">
      <dgm:prSet presAssocID="{A9D2BDAE-6E86-40A6-92E8-2D797CE2D390}" presName="container" presStyleCnt="0">
        <dgm:presLayoutVars>
          <dgm:dir/>
          <dgm:resizeHandles val="exact"/>
        </dgm:presLayoutVars>
      </dgm:prSet>
      <dgm:spPr/>
    </dgm:pt>
    <dgm:pt modelId="{8D11506D-5625-4F3C-96FF-554A5DBB681C}" type="pres">
      <dgm:prSet presAssocID="{4D44AA6B-C814-4AD2-8C73-46B9D7A77888}" presName="compNode" presStyleCnt="0"/>
      <dgm:spPr/>
    </dgm:pt>
    <dgm:pt modelId="{13A16C24-2871-45DC-BF30-DE71B8F6D50A}" type="pres">
      <dgm:prSet presAssocID="{4D44AA6B-C814-4AD2-8C73-46B9D7A77888}" presName="iconBgRect" presStyleLbl="bgShp" presStyleIdx="0" presStyleCnt="4"/>
      <dgm:spPr/>
    </dgm:pt>
    <dgm:pt modelId="{A23FB25F-8D99-4FA2-8588-D37F71D95942}" type="pres">
      <dgm:prSet presAssocID="{4D44AA6B-C814-4AD2-8C73-46B9D7A7788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8FB39F68-E6DF-4CF9-BE48-C529951A6585}" type="pres">
      <dgm:prSet presAssocID="{4D44AA6B-C814-4AD2-8C73-46B9D7A77888}" presName="spaceRect" presStyleCnt="0"/>
      <dgm:spPr/>
    </dgm:pt>
    <dgm:pt modelId="{D9A03D2E-BE28-4170-84FC-69F93E04FE8A}" type="pres">
      <dgm:prSet presAssocID="{4D44AA6B-C814-4AD2-8C73-46B9D7A77888}" presName="textRect" presStyleLbl="revTx" presStyleIdx="0" presStyleCnt="4">
        <dgm:presLayoutVars>
          <dgm:chMax val="1"/>
          <dgm:chPref val="1"/>
        </dgm:presLayoutVars>
      </dgm:prSet>
      <dgm:spPr/>
    </dgm:pt>
    <dgm:pt modelId="{8E19E54A-E17C-4D25-8862-DF7F9B2AC245}" type="pres">
      <dgm:prSet presAssocID="{3AEC4CDF-9E3E-4F7A-8F48-0C7765E47650}" presName="sibTrans" presStyleLbl="sibTrans2D1" presStyleIdx="0" presStyleCnt="0"/>
      <dgm:spPr/>
    </dgm:pt>
    <dgm:pt modelId="{14617480-E983-401B-9C14-41567A358712}" type="pres">
      <dgm:prSet presAssocID="{492E15B8-8FC3-48D0-BF09-9F28939640AA}" presName="compNode" presStyleCnt="0"/>
      <dgm:spPr/>
    </dgm:pt>
    <dgm:pt modelId="{85C8A4EF-1607-46C2-B547-C50F61B81802}" type="pres">
      <dgm:prSet presAssocID="{492E15B8-8FC3-48D0-BF09-9F28939640AA}" presName="iconBgRect" presStyleLbl="bgShp" presStyleIdx="1" presStyleCnt="4"/>
      <dgm:spPr/>
    </dgm:pt>
    <dgm:pt modelId="{EBA736BA-F409-41B6-B7E4-6786134B6F9A}" type="pres">
      <dgm:prSet presAssocID="{492E15B8-8FC3-48D0-BF09-9F28939640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6A706168-C0E5-4568-9D2E-D65246EE3099}" type="pres">
      <dgm:prSet presAssocID="{492E15B8-8FC3-48D0-BF09-9F28939640AA}" presName="spaceRect" presStyleCnt="0"/>
      <dgm:spPr/>
    </dgm:pt>
    <dgm:pt modelId="{89BE988C-2E73-4E41-BCD0-2BB21403DB8B}" type="pres">
      <dgm:prSet presAssocID="{492E15B8-8FC3-48D0-BF09-9F28939640AA}" presName="textRect" presStyleLbl="revTx" presStyleIdx="1" presStyleCnt="4">
        <dgm:presLayoutVars>
          <dgm:chMax val="1"/>
          <dgm:chPref val="1"/>
        </dgm:presLayoutVars>
      </dgm:prSet>
      <dgm:spPr/>
    </dgm:pt>
    <dgm:pt modelId="{0BB873F0-AF0F-47AD-9168-F5434753D225}" type="pres">
      <dgm:prSet presAssocID="{B42C0878-3780-4629-8914-80F433F555C2}" presName="sibTrans" presStyleLbl="sibTrans2D1" presStyleIdx="0" presStyleCnt="0"/>
      <dgm:spPr/>
    </dgm:pt>
    <dgm:pt modelId="{A0E3B439-334D-4617-B1EA-12917004166E}" type="pres">
      <dgm:prSet presAssocID="{274E737F-5AEF-40B4-916C-8BD10490AC75}" presName="compNode" presStyleCnt="0"/>
      <dgm:spPr/>
    </dgm:pt>
    <dgm:pt modelId="{952924F3-2EF7-44F8-81FC-FF2D7CE25D1B}" type="pres">
      <dgm:prSet presAssocID="{274E737F-5AEF-40B4-916C-8BD10490AC75}" presName="iconBgRect" presStyleLbl="bgShp" presStyleIdx="2" presStyleCnt="4"/>
      <dgm:spPr/>
    </dgm:pt>
    <dgm:pt modelId="{501D8253-BC19-4F34-BD5A-B3D665008E61}" type="pres">
      <dgm:prSet presAssocID="{274E737F-5AEF-40B4-916C-8BD10490AC7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2C5E4C05-30EA-4E3B-B035-8A557DB20DFB}" type="pres">
      <dgm:prSet presAssocID="{274E737F-5AEF-40B4-916C-8BD10490AC75}" presName="spaceRect" presStyleCnt="0"/>
      <dgm:spPr/>
    </dgm:pt>
    <dgm:pt modelId="{73D0909A-3A8D-4DC0-AB61-B24E4C869E41}" type="pres">
      <dgm:prSet presAssocID="{274E737F-5AEF-40B4-916C-8BD10490AC75}" presName="textRect" presStyleLbl="revTx" presStyleIdx="2" presStyleCnt="4">
        <dgm:presLayoutVars>
          <dgm:chMax val="1"/>
          <dgm:chPref val="1"/>
        </dgm:presLayoutVars>
      </dgm:prSet>
      <dgm:spPr/>
    </dgm:pt>
    <dgm:pt modelId="{84F23E9B-3401-41DC-B15F-3A38FAE10CE7}" type="pres">
      <dgm:prSet presAssocID="{30DD19CC-759F-4AF7-AB01-704984658A23}" presName="sibTrans" presStyleLbl="sibTrans2D1" presStyleIdx="0" presStyleCnt="0"/>
      <dgm:spPr/>
    </dgm:pt>
    <dgm:pt modelId="{9794AD5C-1BE5-4C82-A512-E3A3C32F2F7E}" type="pres">
      <dgm:prSet presAssocID="{D1B25DE0-1B16-4180-B141-63E8B7473B84}" presName="compNode" presStyleCnt="0"/>
      <dgm:spPr/>
    </dgm:pt>
    <dgm:pt modelId="{81AB12E2-121E-4469-9507-DEC435C7504A}" type="pres">
      <dgm:prSet presAssocID="{D1B25DE0-1B16-4180-B141-63E8B7473B84}" presName="iconBgRect" presStyleLbl="bgShp" presStyleIdx="3" presStyleCnt="4"/>
      <dgm:spPr/>
    </dgm:pt>
    <dgm:pt modelId="{D7B7DA38-3AD8-47C5-833A-098E5A529147}" type="pres">
      <dgm:prSet presAssocID="{D1B25DE0-1B16-4180-B141-63E8B7473B8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EB55D91F-5391-463F-9185-80C6A9DF6FCA}" type="pres">
      <dgm:prSet presAssocID="{D1B25DE0-1B16-4180-B141-63E8B7473B84}" presName="spaceRect" presStyleCnt="0"/>
      <dgm:spPr/>
    </dgm:pt>
    <dgm:pt modelId="{F82BC2AF-E760-457F-A740-E3AE63D1920E}" type="pres">
      <dgm:prSet presAssocID="{D1B25DE0-1B16-4180-B141-63E8B7473B8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1D59B15-B7FA-4050-801C-CB830777DA8C}" type="presOf" srcId="{274E737F-5AEF-40B4-916C-8BD10490AC75}" destId="{73D0909A-3A8D-4DC0-AB61-B24E4C869E41}" srcOrd="0" destOrd="0" presId="urn:microsoft.com/office/officeart/2018/2/layout/IconCircleList"/>
    <dgm:cxn modelId="{64BDF32A-2324-4C9F-96C6-8F13898609F6}" srcId="{A9D2BDAE-6E86-40A6-92E8-2D797CE2D390}" destId="{4D44AA6B-C814-4AD2-8C73-46B9D7A77888}" srcOrd="0" destOrd="0" parTransId="{49AF90D6-EA4B-4E9B-A8B0-721B5C89808D}" sibTransId="{3AEC4CDF-9E3E-4F7A-8F48-0C7765E47650}"/>
    <dgm:cxn modelId="{6AFBD142-5D49-4CA0-9B0C-F2B81C275B87}" srcId="{A9D2BDAE-6E86-40A6-92E8-2D797CE2D390}" destId="{274E737F-5AEF-40B4-916C-8BD10490AC75}" srcOrd="2" destOrd="0" parTransId="{5070FDCE-356C-4F81-8CB3-EB0A68B9D885}" sibTransId="{30DD19CC-759F-4AF7-AB01-704984658A23}"/>
    <dgm:cxn modelId="{6561C067-A28F-433D-B716-636EED506254}" type="presOf" srcId="{A9D2BDAE-6E86-40A6-92E8-2D797CE2D390}" destId="{F6AFF8F2-E619-426C-A530-2C29D300E643}" srcOrd="0" destOrd="0" presId="urn:microsoft.com/office/officeart/2018/2/layout/IconCircleList"/>
    <dgm:cxn modelId="{33AD966A-48B2-4BE1-8779-487DAD922F2D}" type="presOf" srcId="{492E15B8-8FC3-48D0-BF09-9F28939640AA}" destId="{89BE988C-2E73-4E41-BCD0-2BB21403DB8B}" srcOrd="0" destOrd="0" presId="urn:microsoft.com/office/officeart/2018/2/layout/IconCircleList"/>
    <dgm:cxn modelId="{1ABF8450-DAE3-4F79-9581-DEE82A8B07F0}" srcId="{A9D2BDAE-6E86-40A6-92E8-2D797CE2D390}" destId="{D1B25DE0-1B16-4180-B141-63E8B7473B84}" srcOrd="3" destOrd="0" parTransId="{179A14B5-F562-48DE-B04E-4074A26A6C86}" sibTransId="{7518EEC5-D163-4765-ACAA-8C96FE9FB0B9}"/>
    <dgm:cxn modelId="{3EF2AA8C-84A9-4166-A30F-FC3501B59B0B}" type="presOf" srcId="{B42C0878-3780-4629-8914-80F433F555C2}" destId="{0BB873F0-AF0F-47AD-9168-F5434753D225}" srcOrd="0" destOrd="0" presId="urn:microsoft.com/office/officeart/2018/2/layout/IconCircleList"/>
    <dgm:cxn modelId="{B1999D94-1C34-44FB-992E-09B970713525}" type="presOf" srcId="{30DD19CC-759F-4AF7-AB01-704984658A23}" destId="{84F23E9B-3401-41DC-B15F-3A38FAE10CE7}" srcOrd="0" destOrd="0" presId="urn:microsoft.com/office/officeart/2018/2/layout/IconCircleList"/>
    <dgm:cxn modelId="{2303CBA1-1808-42AB-A892-8CA0FF1C9D6B}" type="presOf" srcId="{4D44AA6B-C814-4AD2-8C73-46B9D7A77888}" destId="{D9A03D2E-BE28-4170-84FC-69F93E04FE8A}" srcOrd="0" destOrd="0" presId="urn:microsoft.com/office/officeart/2018/2/layout/IconCircleList"/>
    <dgm:cxn modelId="{951D92B4-45D1-49E9-8AB4-6C26314A6A3B}" srcId="{A9D2BDAE-6E86-40A6-92E8-2D797CE2D390}" destId="{492E15B8-8FC3-48D0-BF09-9F28939640AA}" srcOrd="1" destOrd="0" parTransId="{6E8D4FC9-72C6-46C3-864A-0F78B263CD16}" sibTransId="{B42C0878-3780-4629-8914-80F433F555C2}"/>
    <dgm:cxn modelId="{77C574E6-0665-4CF9-B612-BD4373CA839B}" type="presOf" srcId="{D1B25DE0-1B16-4180-B141-63E8B7473B84}" destId="{F82BC2AF-E760-457F-A740-E3AE63D1920E}" srcOrd="0" destOrd="0" presId="urn:microsoft.com/office/officeart/2018/2/layout/IconCircleList"/>
    <dgm:cxn modelId="{5D756EF3-6659-4AAC-B623-69A9AA713E66}" type="presOf" srcId="{3AEC4CDF-9E3E-4F7A-8F48-0C7765E47650}" destId="{8E19E54A-E17C-4D25-8862-DF7F9B2AC245}" srcOrd="0" destOrd="0" presId="urn:microsoft.com/office/officeart/2018/2/layout/IconCircleList"/>
    <dgm:cxn modelId="{BE7C915A-A137-4D48-BF24-FBBEB8E2ABDC}" type="presParOf" srcId="{F6AFF8F2-E619-426C-A530-2C29D300E643}" destId="{EDB9BA5F-8BF1-4507-8344-53A1D2E9C3A1}" srcOrd="0" destOrd="0" presId="urn:microsoft.com/office/officeart/2018/2/layout/IconCircleList"/>
    <dgm:cxn modelId="{F9B0E83E-9C06-4DFF-9C4C-587A7B611A1F}" type="presParOf" srcId="{EDB9BA5F-8BF1-4507-8344-53A1D2E9C3A1}" destId="{8D11506D-5625-4F3C-96FF-554A5DBB681C}" srcOrd="0" destOrd="0" presId="urn:microsoft.com/office/officeart/2018/2/layout/IconCircleList"/>
    <dgm:cxn modelId="{10C54B4E-F600-4F1D-AB8E-A819852992F3}" type="presParOf" srcId="{8D11506D-5625-4F3C-96FF-554A5DBB681C}" destId="{13A16C24-2871-45DC-BF30-DE71B8F6D50A}" srcOrd="0" destOrd="0" presId="urn:microsoft.com/office/officeart/2018/2/layout/IconCircleList"/>
    <dgm:cxn modelId="{947FF2C4-8902-44BC-868F-234ACC696F7B}" type="presParOf" srcId="{8D11506D-5625-4F3C-96FF-554A5DBB681C}" destId="{A23FB25F-8D99-4FA2-8588-D37F71D95942}" srcOrd="1" destOrd="0" presId="urn:microsoft.com/office/officeart/2018/2/layout/IconCircleList"/>
    <dgm:cxn modelId="{C9726D9A-3955-45A7-A921-B84356ED5C01}" type="presParOf" srcId="{8D11506D-5625-4F3C-96FF-554A5DBB681C}" destId="{8FB39F68-E6DF-4CF9-BE48-C529951A6585}" srcOrd="2" destOrd="0" presId="urn:microsoft.com/office/officeart/2018/2/layout/IconCircleList"/>
    <dgm:cxn modelId="{65E6DF35-26E0-4E0F-83DF-9F7D3D129EE3}" type="presParOf" srcId="{8D11506D-5625-4F3C-96FF-554A5DBB681C}" destId="{D9A03D2E-BE28-4170-84FC-69F93E04FE8A}" srcOrd="3" destOrd="0" presId="urn:microsoft.com/office/officeart/2018/2/layout/IconCircleList"/>
    <dgm:cxn modelId="{E37CF734-3E43-490E-A31A-A1CB97DD3579}" type="presParOf" srcId="{EDB9BA5F-8BF1-4507-8344-53A1D2E9C3A1}" destId="{8E19E54A-E17C-4D25-8862-DF7F9B2AC245}" srcOrd="1" destOrd="0" presId="urn:microsoft.com/office/officeart/2018/2/layout/IconCircleList"/>
    <dgm:cxn modelId="{89745063-E3EA-405F-92AE-99C19774BF01}" type="presParOf" srcId="{EDB9BA5F-8BF1-4507-8344-53A1D2E9C3A1}" destId="{14617480-E983-401B-9C14-41567A358712}" srcOrd="2" destOrd="0" presId="urn:microsoft.com/office/officeart/2018/2/layout/IconCircleList"/>
    <dgm:cxn modelId="{4294C02C-1D72-4402-9965-24426B2A46AD}" type="presParOf" srcId="{14617480-E983-401B-9C14-41567A358712}" destId="{85C8A4EF-1607-46C2-B547-C50F61B81802}" srcOrd="0" destOrd="0" presId="urn:microsoft.com/office/officeart/2018/2/layout/IconCircleList"/>
    <dgm:cxn modelId="{FEC5E7B0-5D0C-4717-82F0-4A6333A481CF}" type="presParOf" srcId="{14617480-E983-401B-9C14-41567A358712}" destId="{EBA736BA-F409-41B6-B7E4-6786134B6F9A}" srcOrd="1" destOrd="0" presId="urn:microsoft.com/office/officeart/2018/2/layout/IconCircleList"/>
    <dgm:cxn modelId="{D4CE60BC-4607-433D-84C9-F11D768EF504}" type="presParOf" srcId="{14617480-E983-401B-9C14-41567A358712}" destId="{6A706168-C0E5-4568-9D2E-D65246EE3099}" srcOrd="2" destOrd="0" presId="urn:microsoft.com/office/officeart/2018/2/layout/IconCircleList"/>
    <dgm:cxn modelId="{807BE089-C101-4F02-B3EA-341CB5BD7E74}" type="presParOf" srcId="{14617480-E983-401B-9C14-41567A358712}" destId="{89BE988C-2E73-4E41-BCD0-2BB21403DB8B}" srcOrd="3" destOrd="0" presId="urn:microsoft.com/office/officeart/2018/2/layout/IconCircleList"/>
    <dgm:cxn modelId="{4527822F-E608-49C2-A8BD-14C870791089}" type="presParOf" srcId="{EDB9BA5F-8BF1-4507-8344-53A1D2E9C3A1}" destId="{0BB873F0-AF0F-47AD-9168-F5434753D225}" srcOrd="3" destOrd="0" presId="urn:microsoft.com/office/officeart/2018/2/layout/IconCircleList"/>
    <dgm:cxn modelId="{62878C87-1D52-4DC4-8BD7-7D0A37A397DE}" type="presParOf" srcId="{EDB9BA5F-8BF1-4507-8344-53A1D2E9C3A1}" destId="{A0E3B439-334D-4617-B1EA-12917004166E}" srcOrd="4" destOrd="0" presId="urn:microsoft.com/office/officeart/2018/2/layout/IconCircleList"/>
    <dgm:cxn modelId="{CA8080C2-81B1-42E9-A31D-0E67F218F621}" type="presParOf" srcId="{A0E3B439-334D-4617-B1EA-12917004166E}" destId="{952924F3-2EF7-44F8-81FC-FF2D7CE25D1B}" srcOrd="0" destOrd="0" presId="urn:microsoft.com/office/officeart/2018/2/layout/IconCircleList"/>
    <dgm:cxn modelId="{E380A0FE-E123-4EB4-B0AC-F4D122283C80}" type="presParOf" srcId="{A0E3B439-334D-4617-B1EA-12917004166E}" destId="{501D8253-BC19-4F34-BD5A-B3D665008E61}" srcOrd="1" destOrd="0" presId="urn:microsoft.com/office/officeart/2018/2/layout/IconCircleList"/>
    <dgm:cxn modelId="{3A5B2976-ED06-4F4B-A4D2-229C7C082300}" type="presParOf" srcId="{A0E3B439-334D-4617-B1EA-12917004166E}" destId="{2C5E4C05-30EA-4E3B-B035-8A557DB20DFB}" srcOrd="2" destOrd="0" presId="urn:microsoft.com/office/officeart/2018/2/layout/IconCircleList"/>
    <dgm:cxn modelId="{3945AA3D-CB07-47FE-B5B2-91D7F712FDE3}" type="presParOf" srcId="{A0E3B439-334D-4617-B1EA-12917004166E}" destId="{73D0909A-3A8D-4DC0-AB61-B24E4C869E41}" srcOrd="3" destOrd="0" presId="urn:microsoft.com/office/officeart/2018/2/layout/IconCircleList"/>
    <dgm:cxn modelId="{8FEBD74D-2C2A-4506-9CAE-8CF3677EBD45}" type="presParOf" srcId="{EDB9BA5F-8BF1-4507-8344-53A1D2E9C3A1}" destId="{84F23E9B-3401-41DC-B15F-3A38FAE10CE7}" srcOrd="5" destOrd="0" presId="urn:microsoft.com/office/officeart/2018/2/layout/IconCircleList"/>
    <dgm:cxn modelId="{91A1B285-43FA-47F3-8994-4992BCA2BB92}" type="presParOf" srcId="{EDB9BA5F-8BF1-4507-8344-53A1D2E9C3A1}" destId="{9794AD5C-1BE5-4C82-A512-E3A3C32F2F7E}" srcOrd="6" destOrd="0" presId="urn:microsoft.com/office/officeart/2018/2/layout/IconCircleList"/>
    <dgm:cxn modelId="{06AE70DF-C07A-4813-ACAF-F59905583A1F}" type="presParOf" srcId="{9794AD5C-1BE5-4C82-A512-E3A3C32F2F7E}" destId="{81AB12E2-121E-4469-9507-DEC435C7504A}" srcOrd="0" destOrd="0" presId="urn:microsoft.com/office/officeart/2018/2/layout/IconCircleList"/>
    <dgm:cxn modelId="{226683EB-52A3-410F-BA85-75BAB394EFB9}" type="presParOf" srcId="{9794AD5C-1BE5-4C82-A512-E3A3C32F2F7E}" destId="{D7B7DA38-3AD8-47C5-833A-098E5A529147}" srcOrd="1" destOrd="0" presId="urn:microsoft.com/office/officeart/2018/2/layout/IconCircleList"/>
    <dgm:cxn modelId="{0DA5E1B1-59E5-4950-BF71-F8CC199A2493}" type="presParOf" srcId="{9794AD5C-1BE5-4C82-A512-E3A3C32F2F7E}" destId="{EB55D91F-5391-463F-9185-80C6A9DF6FCA}" srcOrd="2" destOrd="0" presId="urn:microsoft.com/office/officeart/2018/2/layout/IconCircleList"/>
    <dgm:cxn modelId="{70A64B8D-7B04-4592-A30E-70939807978D}" type="presParOf" srcId="{9794AD5C-1BE5-4C82-A512-E3A3C32F2F7E}" destId="{F82BC2AF-E760-457F-A740-E3AE63D1920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2D7DF64-2D19-40F8-B675-FC7FF0360BE1}" type="doc">
      <dgm:prSet loTypeId="urn:microsoft.com/office/officeart/2018/2/layout/IconLabelList" loCatId="icon" qsTypeId="urn:microsoft.com/office/officeart/2005/8/quickstyle/simple1#6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3056C3C-2CB2-4AAF-BBB1-36F8B70538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Decision Tree</a:t>
          </a:r>
        </a:p>
      </dgm:t>
    </dgm:pt>
    <dgm:pt modelId="{4AAD6D7F-B8CD-45BD-9D4A-F02C76E83979}" type="parTrans" cxnId="{6ACF3ABC-4654-46DB-82F6-6D7EC512858F}">
      <dgm:prSet/>
      <dgm:spPr/>
      <dgm:t>
        <a:bodyPr/>
        <a:lstStyle/>
        <a:p>
          <a:endParaRPr lang="en-US"/>
        </a:p>
      </dgm:t>
    </dgm:pt>
    <dgm:pt modelId="{04EEB0FD-312E-4D6F-9D30-2350562A0611}" type="sibTrans" cxnId="{6ACF3ABC-4654-46DB-82F6-6D7EC512858F}">
      <dgm:prSet/>
      <dgm:spPr/>
      <dgm:t>
        <a:bodyPr/>
        <a:lstStyle/>
        <a:p>
          <a:endParaRPr lang="en-US"/>
        </a:p>
      </dgm:t>
    </dgm:pt>
    <dgm:pt modelId="{DFCFFFE1-A5D2-4524-8EF5-A1BD4D786763}">
      <dgm:prSet/>
      <dgm:spPr/>
      <dgm:t>
        <a:bodyPr/>
        <a:lstStyle/>
        <a:p>
          <a:endParaRPr lang="en-US" dirty="0"/>
        </a:p>
      </dgm:t>
    </dgm:pt>
    <dgm:pt modelId="{A42153BE-B342-4535-9FA3-F2C76C02E7B8}" type="sibTrans" cxnId="{9FDCAF36-B435-44C0-8E0B-11FEA1B0DFC4}">
      <dgm:prSet/>
      <dgm:spPr/>
      <dgm:t>
        <a:bodyPr/>
        <a:lstStyle/>
        <a:p>
          <a:endParaRPr lang="en-US"/>
        </a:p>
      </dgm:t>
    </dgm:pt>
    <dgm:pt modelId="{BA2796AF-7252-49A2-97C1-99424AE50883}" type="parTrans" cxnId="{9FDCAF36-B435-44C0-8E0B-11FEA1B0DFC4}">
      <dgm:prSet/>
      <dgm:spPr/>
      <dgm:t>
        <a:bodyPr/>
        <a:lstStyle/>
        <a:p>
          <a:endParaRPr lang="en-US"/>
        </a:p>
      </dgm:t>
    </dgm:pt>
    <dgm:pt modelId="{713DDCE4-3FA0-401A-A24C-6083BA8486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Users may locate exactly what they're looking for: they map out a step-by-step approach in a conversational manner to uncover the specific solution to the customer's issue.</a:t>
          </a:r>
          <a:endParaRPr lang="en-US" dirty="0"/>
        </a:p>
      </dgm:t>
    </dgm:pt>
    <dgm:pt modelId="{7B39D137-74E5-4A66-88D0-DEA434B7A7ED}" type="parTrans" cxnId="{9C9661F0-03D2-4F48-AA6A-EC7A9F17B278}">
      <dgm:prSet/>
      <dgm:spPr/>
      <dgm:t>
        <a:bodyPr/>
        <a:lstStyle/>
        <a:p>
          <a:endParaRPr lang="en-US"/>
        </a:p>
      </dgm:t>
    </dgm:pt>
    <dgm:pt modelId="{411C4A08-5676-474B-ADB5-91CDC3DE74B7}" type="sibTrans" cxnId="{9C9661F0-03D2-4F48-AA6A-EC7A9F17B278}">
      <dgm:prSet/>
      <dgm:spPr/>
      <dgm:t>
        <a:bodyPr/>
        <a:lstStyle/>
        <a:p>
          <a:endParaRPr lang="en-US"/>
        </a:p>
      </dgm:t>
    </dgm:pt>
    <dgm:pt modelId="{01F9248D-79D7-4F4D-B829-7D0BF528A45F}" type="pres">
      <dgm:prSet presAssocID="{72D7DF64-2D19-40F8-B675-FC7FF0360BE1}" presName="root" presStyleCnt="0">
        <dgm:presLayoutVars>
          <dgm:dir/>
          <dgm:resizeHandles val="exact"/>
        </dgm:presLayoutVars>
      </dgm:prSet>
      <dgm:spPr/>
    </dgm:pt>
    <dgm:pt modelId="{AB7D1D4A-AA94-4D3D-B403-85B4A917FE6D}" type="pres">
      <dgm:prSet presAssocID="{B3056C3C-2CB2-4AAF-BBB1-36F8B7053844}" presName="compNode" presStyleCnt="0"/>
      <dgm:spPr/>
    </dgm:pt>
    <dgm:pt modelId="{1CE92788-181C-4AEA-8B68-850AF04581AE}" type="pres">
      <dgm:prSet presAssocID="{B3056C3C-2CB2-4AAF-BBB1-36F8B705384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846E822C-BFE3-4D45-A2EC-227843A201B2}" type="pres">
      <dgm:prSet presAssocID="{B3056C3C-2CB2-4AAF-BBB1-36F8B7053844}" presName="spaceRect" presStyleCnt="0"/>
      <dgm:spPr/>
    </dgm:pt>
    <dgm:pt modelId="{FF5279C4-7BCD-4F3F-8A8F-0A95EB013AC6}" type="pres">
      <dgm:prSet presAssocID="{B3056C3C-2CB2-4AAF-BBB1-36F8B7053844}" presName="textRect" presStyleLbl="revTx" presStyleIdx="0" presStyleCnt="2">
        <dgm:presLayoutVars>
          <dgm:chMax val="1"/>
          <dgm:chPref val="1"/>
        </dgm:presLayoutVars>
      </dgm:prSet>
      <dgm:spPr/>
    </dgm:pt>
    <dgm:pt modelId="{82534078-5B5A-46CF-9DCB-18AF3E348DD6}" type="pres">
      <dgm:prSet presAssocID="{04EEB0FD-312E-4D6F-9D30-2350562A0611}" presName="sibTrans" presStyleCnt="0"/>
      <dgm:spPr/>
    </dgm:pt>
    <dgm:pt modelId="{D7B3CF18-0826-4120-9DE6-DC760ABE8F29}" type="pres">
      <dgm:prSet presAssocID="{713DDCE4-3FA0-401A-A24C-6083BA848613}" presName="compNode" presStyleCnt="0"/>
      <dgm:spPr/>
    </dgm:pt>
    <dgm:pt modelId="{39BA2501-BDCA-4730-A0D2-2AA75A739CE5}" type="pres">
      <dgm:prSet presAssocID="{713DDCE4-3FA0-401A-A24C-6083BA84861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8F73F99C-E3CC-4B57-89CF-8999C7ABCCCF}" type="pres">
      <dgm:prSet presAssocID="{713DDCE4-3FA0-401A-A24C-6083BA848613}" presName="spaceRect" presStyleCnt="0"/>
      <dgm:spPr/>
    </dgm:pt>
    <dgm:pt modelId="{B366EA60-3C6B-442E-BDF3-5ECD4F2A9C0A}" type="pres">
      <dgm:prSet presAssocID="{713DDCE4-3FA0-401A-A24C-6083BA84861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FDCAF36-B435-44C0-8E0B-11FEA1B0DFC4}" srcId="{713DDCE4-3FA0-401A-A24C-6083BA848613}" destId="{DFCFFFE1-A5D2-4524-8EF5-A1BD4D786763}" srcOrd="0" destOrd="0" parTransId="{BA2796AF-7252-49A2-97C1-99424AE50883}" sibTransId="{A42153BE-B342-4535-9FA3-F2C76C02E7B8}"/>
    <dgm:cxn modelId="{3D44B083-1CE2-41CA-9202-D3B41E82355C}" type="presOf" srcId="{72D7DF64-2D19-40F8-B675-FC7FF0360BE1}" destId="{01F9248D-79D7-4F4D-B829-7D0BF528A45F}" srcOrd="0" destOrd="0" presId="urn:microsoft.com/office/officeart/2018/2/layout/IconLabelList"/>
    <dgm:cxn modelId="{6A939F90-8B10-4219-9943-209ABE284783}" type="presOf" srcId="{713DDCE4-3FA0-401A-A24C-6083BA848613}" destId="{B366EA60-3C6B-442E-BDF3-5ECD4F2A9C0A}" srcOrd="0" destOrd="0" presId="urn:microsoft.com/office/officeart/2018/2/layout/IconLabelList"/>
    <dgm:cxn modelId="{75AAB097-8212-4B13-B42F-8EF44616EF00}" type="presOf" srcId="{B3056C3C-2CB2-4AAF-BBB1-36F8B7053844}" destId="{FF5279C4-7BCD-4F3F-8A8F-0A95EB013AC6}" srcOrd="0" destOrd="0" presId="urn:microsoft.com/office/officeart/2018/2/layout/IconLabelList"/>
    <dgm:cxn modelId="{6ACF3ABC-4654-46DB-82F6-6D7EC512858F}" srcId="{72D7DF64-2D19-40F8-B675-FC7FF0360BE1}" destId="{B3056C3C-2CB2-4AAF-BBB1-36F8B7053844}" srcOrd="0" destOrd="0" parTransId="{4AAD6D7F-B8CD-45BD-9D4A-F02C76E83979}" sibTransId="{04EEB0FD-312E-4D6F-9D30-2350562A0611}"/>
    <dgm:cxn modelId="{9C9661F0-03D2-4F48-AA6A-EC7A9F17B278}" srcId="{72D7DF64-2D19-40F8-B675-FC7FF0360BE1}" destId="{713DDCE4-3FA0-401A-A24C-6083BA848613}" srcOrd="1" destOrd="0" parTransId="{7B39D137-74E5-4A66-88D0-DEA434B7A7ED}" sibTransId="{411C4A08-5676-474B-ADB5-91CDC3DE74B7}"/>
    <dgm:cxn modelId="{0885F822-E95D-4773-9791-C18423F31DF3}" type="presParOf" srcId="{01F9248D-79D7-4F4D-B829-7D0BF528A45F}" destId="{AB7D1D4A-AA94-4D3D-B403-85B4A917FE6D}" srcOrd="0" destOrd="0" presId="urn:microsoft.com/office/officeart/2018/2/layout/IconLabelList"/>
    <dgm:cxn modelId="{F3ED5F8A-AC1C-4E6F-AF77-3CF97C2A2D13}" type="presParOf" srcId="{AB7D1D4A-AA94-4D3D-B403-85B4A917FE6D}" destId="{1CE92788-181C-4AEA-8B68-850AF04581AE}" srcOrd="0" destOrd="0" presId="urn:microsoft.com/office/officeart/2018/2/layout/IconLabelList"/>
    <dgm:cxn modelId="{504E5119-F448-4BB7-B89E-6A63B8FE8A1D}" type="presParOf" srcId="{AB7D1D4A-AA94-4D3D-B403-85B4A917FE6D}" destId="{846E822C-BFE3-4D45-A2EC-227843A201B2}" srcOrd="1" destOrd="0" presId="urn:microsoft.com/office/officeart/2018/2/layout/IconLabelList"/>
    <dgm:cxn modelId="{B3070594-4AF2-472E-BFB9-60D2B730DB02}" type="presParOf" srcId="{AB7D1D4A-AA94-4D3D-B403-85B4A917FE6D}" destId="{FF5279C4-7BCD-4F3F-8A8F-0A95EB013AC6}" srcOrd="2" destOrd="0" presId="urn:microsoft.com/office/officeart/2018/2/layout/IconLabelList"/>
    <dgm:cxn modelId="{30A45247-46EC-4AE9-A1E6-CD7C87994537}" type="presParOf" srcId="{01F9248D-79D7-4F4D-B829-7D0BF528A45F}" destId="{82534078-5B5A-46CF-9DCB-18AF3E348DD6}" srcOrd="1" destOrd="0" presId="urn:microsoft.com/office/officeart/2018/2/layout/IconLabelList"/>
    <dgm:cxn modelId="{33F08417-4B39-42C9-BF0C-72FAE886C585}" type="presParOf" srcId="{01F9248D-79D7-4F4D-B829-7D0BF528A45F}" destId="{D7B3CF18-0826-4120-9DE6-DC760ABE8F29}" srcOrd="2" destOrd="0" presId="urn:microsoft.com/office/officeart/2018/2/layout/IconLabelList"/>
    <dgm:cxn modelId="{ADD8BDBF-18BD-4DD6-A7F2-317C6F67C3A8}" type="presParOf" srcId="{D7B3CF18-0826-4120-9DE6-DC760ABE8F29}" destId="{39BA2501-BDCA-4730-A0D2-2AA75A739CE5}" srcOrd="0" destOrd="0" presId="urn:microsoft.com/office/officeart/2018/2/layout/IconLabelList"/>
    <dgm:cxn modelId="{7B43490F-7A46-483A-B916-23082C2AEFA4}" type="presParOf" srcId="{D7B3CF18-0826-4120-9DE6-DC760ABE8F29}" destId="{8F73F99C-E3CC-4B57-89CF-8999C7ABCCCF}" srcOrd="1" destOrd="0" presId="urn:microsoft.com/office/officeart/2018/2/layout/IconLabelList"/>
    <dgm:cxn modelId="{31FC8453-E426-4048-8F6B-AA3A93DAAA18}" type="presParOf" srcId="{D7B3CF18-0826-4120-9DE6-DC760ABE8F29}" destId="{B366EA60-3C6B-442E-BDF3-5ECD4F2A9C0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000A0BB-4448-4EB4-9C0F-3C21B3F3470C}" type="doc">
      <dgm:prSet loTypeId="urn:microsoft.com/office/officeart/2005/8/layout/vProcess5" loCatId="process" qsTypeId="urn:microsoft.com/office/officeart/2005/8/quickstyle/simple1#7" qsCatId="simple" csTypeId="urn:microsoft.com/office/officeart/2018/5/colors/Iconchunking_neutralbg_colorful1#1" csCatId="colorful" phldr="1"/>
      <dgm:spPr/>
      <dgm:t>
        <a:bodyPr/>
        <a:lstStyle/>
        <a:p>
          <a:endParaRPr lang="en-US"/>
        </a:p>
      </dgm:t>
    </dgm:pt>
    <dgm:pt modelId="{9264341B-69D9-418E-9707-1978792EF4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Availability at all times of the day and night</a:t>
          </a:r>
        </a:p>
      </dgm:t>
    </dgm:pt>
    <dgm:pt modelId="{631A0A2D-7A32-4D09-83AD-34E2BFA3B94E}" type="parTrans" cxnId="{21FDCF0C-CC44-43D6-9D59-0ED0897B4174}">
      <dgm:prSet/>
      <dgm:spPr/>
      <dgm:t>
        <a:bodyPr/>
        <a:lstStyle/>
        <a:p>
          <a:endParaRPr lang="en-US"/>
        </a:p>
      </dgm:t>
    </dgm:pt>
    <dgm:pt modelId="{0411F35E-4E95-47FF-BAED-A704BC8B24A4}" type="sibTrans" cxnId="{21FDCF0C-CC44-43D6-9D59-0ED0897B4174}">
      <dgm:prSet/>
      <dgm:spPr/>
      <dgm:t>
        <a:bodyPr/>
        <a:lstStyle/>
        <a:p>
          <a:endParaRPr lang="en-US"/>
        </a:p>
      </dgm:t>
    </dgm:pt>
    <dgm:pt modelId="{2818C53C-53CA-44F0-BF97-0DFF4ECEEA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ongoing Health Monitoring.</a:t>
          </a:r>
        </a:p>
      </dgm:t>
    </dgm:pt>
    <dgm:pt modelId="{D347A6EA-5BBE-45A9-AAAD-EC7B46E4A230}" type="parTrans" cxnId="{1BA9E969-2338-4D03-B7D7-14D41DC40F29}">
      <dgm:prSet/>
      <dgm:spPr/>
      <dgm:t>
        <a:bodyPr/>
        <a:lstStyle/>
        <a:p>
          <a:endParaRPr lang="en-US"/>
        </a:p>
      </dgm:t>
    </dgm:pt>
    <dgm:pt modelId="{3CFE9147-3D53-444D-BC6C-E89488F72D79}" type="sibTrans" cxnId="{1BA9E969-2338-4D03-B7D7-14D41DC40F29}">
      <dgm:prSet/>
      <dgm:spPr/>
      <dgm:t>
        <a:bodyPr/>
        <a:lstStyle/>
        <a:p>
          <a:endParaRPr lang="en-US"/>
        </a:p>
      </dgm:t>
    </dgm:pt>
    <dgm:pt modelId="{A4F33F35-B663-4AA2-9752-D482920051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Giving Quick Access to Information.</a:t>
          </a:r>
        </a:p>
      </dgm:t>
    </dgm:pt>
    <dgm:pt modelId="{A30BEC06-C50D-48E3-89A3-E60A289AA11E}" type="parTrans" cxnId="{52C52489-AD72-4293-80C3-FEC184B0D8F2}">
      <dgm:prSet/>
      <dgm:spPr/>
      <dgm:t>
        <a:bodyPr/>
        <a:lstStyle/>
        <a:p>
          <a:endParaRPr lang="en-US"/>
        </a:p>
      </dgm:t>
    </dgm:pt>
    <dgm:pt modelId="{CF25CEA1-C7D1-4E93-B087-1888187F5CD7}" type="sibTrans" cxnId="{52C52489-AD72-4293-80C3-FEC184B0D8F2}">
      <dgm:prSet/>
      <dgm:spPr/>
      <dgm:t>
        <a:bodyPr/>
        <a:lstStyle/>
        <a:p>
          <a:endParaRPr lang="en-US"/>
        </a:p>
      </dgm:t>
    </dgm:pt>
    <dgm:pt modelId="{81F75C8D-D6BC-4E95-B26E-8F1210A60C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Providing further information and support.</a:t>
          </a:r>
        </a:p>
      </dgm:t>
    </dgm:pt>
    <dgm:pt modelId="{70F3E213-3293-413D-8244-C4ED7E92B1A4}" type="parTrans" cxnId="{1ACCFFE1-CEFF-4779-B691-5A46DB8E84D5}">
      <dgm:prSet/>
      <dgm:spPr/>
      <dgm:t>
        <a:bodyPr/>
        <a:lstStyle/>
        <a:p>
          <a:endParaRPr lang="en-US"/>
        </a:p>
      </dgm:t>
    </dgm:pt>
    <dgm:pt modelId="{70E17E5E-3E75-4175-83E3-2ECE6A6422DB}" type="sibTrans" cxnId="{1ACCFFE1-CEFF-4779-B691-5A46DB8E84D5}">
      <dgm:prSet/>
      <dgm:spPr/>
      <dgm:t>
        <a:bodyPr/>
        <a:lstStyle/>
        <a:p>
          <a:endParaRPr lang="en-US"/>
        </a:p>
      </dgm:t>
    </dgm:pt>
    <dgm:pt modelId="{66D4C702-0BD4-41A8-A476-66478591C1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Handling multiple users</a:t>
          </a:r>
        </a:p>
      </dgm:t>
    </dgm:pt>
    <dgm:pt modelId="{1ACEC337-DBBE-4FB8-AE1A-110448C0EF58}" type="parTrans" cxnId="{E2713FEF-F156-4A9C-A3DA-F95F6CEA303F}">
      <dgm:prSet/>
      <dgm:spPr/>
      <dgm:t>
        <a:bodyPr/>
        <a:lstStyle/>
        <a:p>
          <a:endParaRPr lang="en-US"/>
        </a:p>
      </dgm:t>
    </dgm:pt>
    <dgm:pt modelId="{63009B52-6B75-443A-88BC-7017746FEE4D}" type="sibTrans" cxnId="{E2713FEF-F156-4A9C-A3DA-F95F6CEA303F}">
      <dgm:prSet/>
      <dgm:spPr/>
      <dgm:t>
        <a:bodyPr/>
        <a:lstStyle/>
        <a:p>
          <a:endParaRPr lang="en-US"/>
        </a:p>
      </dgm:t>
    </dgm:pt>
    <dgm:pt modelId="{D78A07F1-DB44-4339-961D-DD01E92F69C3}" type="pres">
      <dgm:prSet presAssocID="{9000A0BB-4448-4EB4-9C0F-3C21B3F3470C}" presName="outerComposite" presStyleCnt="0">
        <dgm:presLayoutVars>
          <dgm:chMax val="5"/>
          <dgm:dir/>
          <dgm:resizeHandles val="exact"/>
        </dgm:presLayoutVars>
      </dgm:prSet>
      <dgm:spPr/>
    </dgm:pt>
    <dgm:pt modelId="{DD47649E-DC03-442B-93E3-67C6B3DB6D76}" type="pres">
      <dgm:prSet presAssocID="{9000A0BB-4448-4EB4-9C0F-3C21B3F3470C}" presName="dummyMaxCanvas" presStyleCnt="0">
        <dgm:presLayoutVars/>
      </dgm:prSet>
      <dgm:spPr/>
    </dgm:pt>
    <dgm:pt modelId="{77723187-C8B4-4254-BAF7-26DF1145D867}" type="pres">
      <dgm:prSet presAssocID="{9000A0BB-4448-4EB4-9C0F-3C21B3F3470C}" presName="FiveNodes_1" presStyleLbl="node1" presStyleIdx="0" presStyleCnt="5">
        <dgm:presLayoutVars>
          <dgm:bulletEnabled val="1"/>
        </dgm:presLayoutVars>
      </dgm:prSet>
      <dgm:spPr/>
    </dgm:pt>
    <dgm:pt modelId="{D50C6EB4-89F1-4E12-941E-DA4E7753F94F}" type="pres">
      <dgm:prSet presAssocID="{9000A0BB-4448-4EB4-9C0F-3C21B3F3470C}" presName="FiveNodes_2" presStyleLbl="node1" presStyleIdx="1" presStyleCnt="5">
        <dgm:presLayoutVars>
          <dgm:bulletEnabled val="1"/>
        </dgm:presLayoutVars>
      </dgm:prSet>
      <dgm:spPr/>
    </dgm:pt>
    <dgm:pt modelId="{07F840D1-BD67-4AE3-8B20-4A159E1A6C78}" type="pres">
      <dgm:prSet presAssocID="{9000A0BB-4448-4EB4-9C0F-3C21B3F3470C}" presName="FiveNodes_3" presStyleLbl="node1" presStyleIdx="2" presStyleCnt="5">
        <dgm:presLayoutVars>
          <dgm:bulletEnabled val="1"/>
        </dgm:presLayoutVars>
      </dgm:prSet>
      <dgm:spPr/>
    </dgm:pt>
    <dgm:pt modelId="{E0110154-DDA4-4D84-99FB-00718F84BF10}" type="pres">
      <dgm:prSet presAssocID="{9000A0BB-4448-4EB4-9C0F-3C21B3F3470C}" presName="FiveNodes_4" presStyleLbl="node1" presStyleIdx="3" presStyleCnt="5">
        <dgm:presLayoutVars>
          <dgm:bulletEnabled val="1"/>
        </dgm:presLayoutVars>
      </dgm:prSet>
      <dgm:spPr/>
    </dgm:pt>
    <dgm:pt modelId="{E318D335-52E0-4B04-9269-B8B8067E3FCA}" type="pres">
      <dgm:prSet presAssocID="{9000A0BB-4448-4EB4-9C0F-3C21B3F3470C}" presName="FiveNodes_5" presStyleLbl="node1" presStyleIdx="4" presStyleCnt="5">
        <dgm:presLayoutVars>
          <dgm:bulletEnabled val="1"/>
        </dgm:presLayoutVars>
      </dgm:prSet>
      <dgm:spPr/>
    </dgm:pt>
    <dgm:pt modelId="{5B57579D-2669-4D67-A487-35C4B733F146}" type="pres">
      <dgm:prSet presAssocID="{9000A0BB-4448-4EB4-9C0F-3C21B3F3470C}" presName="FiveConn_1-2" presStyleLbl="fgAccFollowNode1" presStyleIdx="0" presStyleCnt="4">
        <dgm:presLayoutVars>
          <dgm:bulletEnabled val="1"/>
        </dgm:presLayoutVars>
      </dgm:prSet>
      <dgm:spPr/>
    </dgm:pt>
    <dgm:pt modelId="{5F63A7CF-C179-4D17-8F53-0F220962BE84}" type="pres">
      <dgm:prSet presAssocID="{9000A0BB-4448-4EB4-9C0F-3C21B3F3470C}" presName="FiveConn_2-3" presStyleLbl="fgAccFollowNode1" presStyleIdx="1" presStyleCnt="4">
        <dgm:presLayoutVars>
          <dgm:bulletEnabled val="1"/>
        </dgm:presLayoutVars>
      </dgm:prSet>
      <dgm:spPr/>
    </dgm:pt>
    <dgm:pt modelId="{C6E05443-FE0B-43B0-8B44-089B938C7471}" type="pres">
      <dgm:prSet presAssocID="{9000A0BB-4448-4EB4-9C0F-3C21B3F3470C}" presName="FiveConn_3-4" presStyleLbl="fgAccFollowNode1" presStyleIdx="2" presStyleCnt="4">
        <dgm:presLayoutVars>
          <dgm:bulletEnabled val="1"/>
        </dgm:presLayoutVars>
      </dgm:prSet>
      <dgm:spPr/>
    </dgm:pt>
    <dgm:pt modelId="{E0D066CD-AD88-4F89-9360-2684FB59FE24}" type="pres">
      <dgm:prSet presAssocID="{9000A0BB-4448-4EB4-9C0F-3C21B3F3470C}" presName="FiveConn_4-5" presStyleLbl="fgAccFollowNode1" presStyleIdx="3" presStyleCnt="4">
        <dgm:presLayoutVars>
          <dgm:bulletEnabled val="1"/>
        </dgm:presLayoutVars>
      </dgm:prSet>
      <dgm:spPr/>
    </dgm:pt>
    <dgm:pt modelId="{DAB6C14E-5E2F-4CF4-9C92-76744A03C00A}" type="pres">
      <dgm:prSet presAssocID="{9000A0BB-4448-4EB4-9C0F-3C21B3F3470C}" presName="FiveNodes_1_text" presStyleLbl="node1" presStyleIdx="4" presStyleCnt="5">
        <dgm:presLayoutVars>
          <dgm:bulletEnabled val="1"/>
        </dgm:presLayoutVars>
      </dgm:prSet>
      <dgm:spPr/>
    </dgm:pt>
    <dgm:pt modelId="{DF3D2726-42FA-4264-8801-71C6600AF8E0}" type="pres">
      <dgm:prSet presAssocID="{9000A0BB-4448-4EB4-9C0F-3C21B3F3470C}" presName="FiveNodes_2_text" presStyleLbl="node1" presStyleIdx="4" presStyleCnt="5">
        <dgm:presLayoutVars>
          <dgm:bulletEnabled val="1"/>
        </dgm:presLayoutVars>
      </dgm:prSet>
      <dgm:spPr/>
    </dgm:pt>
    <dgm:pt modelId="{85A4B14F-C16F-458E-A35C-3D10F97FB672}" type="pres">
      <dgm:prSet presAssocID="{9000A0BB-4448-4EB4-9C0F-3C21B3F3470C}" presName="FiveNodes_3_text" presStyleLbl="node1" presStyleIdx="4" presStyleCnt="5">
        <dgm:presLayoutVars>
          <dgm:bulletEnabled val="1"/>
        </dgm:presLayoutVars>
      </dgm:prSet>
      <dgm:spPr/>
    </dgm:pt>
    <dgm:pt modelId="{AE037F57-2458-4140-BBD2-AE6D817BA35F}" type="pres">
      <dgm:prSet presAssocID="{9000A0BB-4448-4EB4-9C0F-3C21B3F3470C}" presName="FiveNodes_4_text" presStyleLbl="node1" presStyleIdx="4" presStyleCnt="5">
        <dgm:presLayoutVars>
          <dgm:bulletEnabled val="1"/>
        </dgm:presLayoutVars>
      </dgm:prSet>
      <dgm:spPr/>
    </dgm:pt>
    <dgm:pt modelId="{0071725F-2341-4A5E-AE14-923A23116B4E}" type="pres">
      <dgm:prSet presAssocID="{9000A0BB-4448-4EB4-9C0F-3C21B3F3470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D05CC0C-4C39-43E5-B1BE-44B0135C4FA3}" type="presOf" srcId="{A4F33F35-B663-4AA2-9752-D482920051A1}" destId="{85A4B14F-C16F-458E-A35C-3D10F97FB672}" srcOrd="1" destOrd="0" presId="urn:microsoft.com/office/officeart/2005/8/layout/vProcess5"/>
    <dgm:cxn modelId="{21FDCF0C-CC44-43D6-9D59-0ED0897B4174}" srcId="{9000A0BB-4448-4EB4-9C0F-3C21B3F3470C}" destId="{9264341B-69D9-418E-9707-1978792EF49D}" srcOrd="0" destOrd="0" parTransId="{631A0A2D-7A32-4D09-83AD-34E2BFA3B94E}" sibTransId="{0411F35E-4E95-47FF-BAED-A704BC8B24A4}"/>
    <dgm:cxn modelId="{B41F931F-2939-47F1-874E-6BBAB4E19F68}" type="presOf" srcId="{66D4C702-0BD4-41A8-A476-66478591C133}" destId="{E318D335-52E0-4B04-9269-B8B8067E3FCA}" srcOrd="0" destOrd="0" presId="urn:microsoft.com/office/officeart/2005/8/layout/vProcess5"/>
    <dgm:cxn modelId="{FA459869-0EBF-4372-9274-84D7ED454016}" type="presOf" srcId="{2818C53C-53CA-44F0-BF97-0DFF4ECEEAC1}" destId="{DF3D2726-42FA-4264-8801-71C6600AF8E0}" srcOrd="1" destOrd="0" presId="urn:microsoft.com/office/officeart/2005/8/layout/vProcess5"/>
    <dgm:cxn modelId="{1BA9E969-2338-4D03-B7D7-14D41DC40F29}" srcId="{9000A0BB-4448-4EB4-9C0F-3C21B3F3470C}" destId="{2818C53C-53CA-44F0-BF97-0DFF4ECEEAC1}" srcOrd="1" destOrd="0" parTransId="{D347A6EA-5BBE-45A9-AAAD-EC7B46E4A230}" sibTransId="{3CFE9147-3D53-444D-BC6C-E89488F72D79}"/>
    <dgm:cxn modelId="{54320351-FD93-4969-B7C8-46F02D2302DB}" type="presOf" srcId="{9000A0BB-4448-4EB4-9C0F-3C21B3F3470C}" destId="{D78A07F1-DB44-4339-961D-DD01E92F69C3}" srcOrd="0" destOrd="0" presId="urn:microsoft.com/office/officeart/2005/8/layout/vProcess5"/>
    <dgm:cxn modelId="{AE2FC051-C96D-4FD9-9422-459C56B9255D}" type="presOf" srcId="{9264341B-69D9-418E-9707-1978792EF49D}" destId="{DAB6C14E-5E2F-4CF4-9C92-76744A03C00A}" srcOrd="1" destOrd="0" presId="urn:microsoft.com/office/officeart/2005/8/layout/vProcess5"/>
    <dgm:cxn modelId="{5DB10253-E904-45E1-882F-D5D009F56422}" type="presOf" srcId="{66D4C702-0BD4-41A8-A476-66478591C133}" destId="{0071725F-2341-4A5E-AE14-923A23116B4E}" srcOrd="1" destOrd="0" presId="urn:microsoft.com/office/officeart/2005/8/layout/vProcess5"/>
    <dgm:cxn modelId="{52C52489-AD72-4293-80C3-FEC184B0D8F2}" srcId="{9000A0BB-4448-4EB4-9C0F-3C21B3F3470C}" destId="{A4F33F35-B663-4AA2-9752-D482920051A1}" srcOrd="2" destOrd="0" parTransId="{A30BEC06-C50D-48E3-89A3-E60A289AA11E}" sibTransId="{CF25CEA1-C7D1-4E93-B087-1888187F5CD7}"/>
    <dgm:cxn modelId="{F280BC8D-BF86-4AED-A8B8-DF88D066D432}" type="presOf" srcId="{81F75C8D-D6BC-4E95-B26E-8F1210A60C98}" destId="{AE037F57-2458-4140-BBD2-AE6D817BA35F}" srcOrd="1" destOrd="0" presId="urn:microsoft.com/office/officeart/2005/8/layout/vProcess5"/>
    <dgm:cxn modelId="{732C72A1-890C-4E9E-BE98-84A054DBE21A}" type="presOf" srcId="{3CFE9147-3D53-444D-BC6C-E89488F72D79}" destId="{5F63A7CF-C179-4D17-8F53-0F220962BE84}" srcOrd="0" destOrd="0" presId="urn:microsoft.com/office/officeart/2005/8/layout/vProcess5"/>
    <dgm:cxn modelId="{27E18DA7-0E9C-45D4-A720-550745EAAC9A}" type="presOf" srcId="{CF25CEA1-C7D1-4E93-B087-1888187F5CD7}" destId="{C6E05443-FE0B-43B0-8B44-089B938C7471}" srcOrd="0" destOrd="0" presId="urn:microsoft.com/office/officeart/2005/8/layout/vProcess5"/>
    <dgm:cxn modelId="{CF8775BB-E79C-4B6F-8B26-FD12F6B687AF}" type="presOf" srcId="{0411F35E-4E95-47FF-BAED-A704BC8B24A4}" destId="{5B57579D-2669-4D67-A487-35C4B733F146}" srcOrd="0" destOrd="0" presId="urn:microsoft.com/office/officeart/2005/8/layout/vProcess5"/>
    <dgm:cxn modelId="{608041C0-275C-45D9-8865-0003F9B93E0A}" type="presOf" srcId="{70E17E5E-3E75-4175-83E3-2ECE6A6422DB}" destId="{E0D066CD-AD88-4F89-9360-2684FB59FE24}" srcOrd="0" destOrd="0" presId="urn:microsoft.com/office/officeart/2005/8/layout/vProcess5"/>
    <dgm:cxn modelId="{76B331CF-13AB-47DD-A802-A22C1BFEC874}" type="presOf" srcId="{A4F33F35-B663-4AA2-9752-D482920051A1}" destId="{07F840D1-BD67-4AE3-8B20-4A159E1A6C78}" srcOrd="0" destOrd="0" presId="urn:microsoft.com/office/officeart/2005/8/layout/vProcess5"/>
    <dgm:cxn modelId="{44F51FD2-D292-49AE-9D55-D466A690EE37}" type="presOf" srcId="{81F75C8D-D6BC-4E95-B26E-8F1210A60C98}" destId="{E0110154-DDA4-4D84-99FB-00718F84BF10}" srcOrd="0" destOrd="0" presId="urn:microsoft.com/office/officeart/2005/8/layout/vProcess5"/>
    <dgm:cxn modelId="{1ACCFFE1-CEFF-4779-B691-5A46DB8E84D5}" srcId="{9000A0BB-4448-4EB4-9C0F-3C21B3F3470C}" destId="{81F75C8D-D6BC-4E95-B26E-8F1210A60C98}" srcOrd="3" destOrd="0" parTransId="{70F3E213-3293-413D-8244-C4ED7E92B1A4}" sibTransId="{70E17E5E-3E75-4175-83E3-2ECE6A6422DB}"/>
    <dgm:cxn modelId="{6BF310E9-089E-4175-BA7B-E964033DE938}" type="presOf" srcId="{2818C53C-53CA-44F0-BF97-0DFF4ECEEAC1}" destId="{D50C6EB4-89F1-4E12-941E-DA4E7753F94F}" srcOrd="0" destOrd="0" presId="urn:microsoft.com/office/officeart/2005/8/layout/vProcess5"/>
    <dgm:cxn modelId="{E2713FEF-F156-4A9C-A3DA-F95F6CEA303F}" srcId="{9000A0BB-4448-4EB4-9C0F-3C21B3F3470C}" destId="{66D4C702-0BD4-41A8-A476-66478591C133}" srcOrd="4" destOrd="0" parTransId="{1ACEC337-DBBE-4FB8-AE1A-110448C0EF58}" sibTransId="{63009B52-6B75-443A-88BC-7017746FEE4D}"/>
    <dgm:cxn modelId="{C37046FF-29D8-4013-B2D7-B8A120A756E3}" type="presOf" srcId="{9264341B-69D9-418E-9707-1978792EF49D}" destId="{77723187-C8B4-4254-BAF7-26DF1145D867}" srcOrd="0" destOrd="0" presId="urn:microsoft.com/office/officeart/2005/8/layout/vProcess5"/>
    <dgm:cxn modelId="{2C9F87C9-751E-48E6-96D6-9A930B033672}" type="presParOf" srcId="{D78A07F1-DB44-4339-961D-DD01E92F69C3}" destId="{DD47649E-DC03-442B-93E3-67C6B3DB6D76}" srcOrd="0" destOrd="0" presId="urn:microsoft.com/office/officeart/2005/8/layout/vProcess5"/>
    <dgm:cxn modelId="{9BE226A8-2D5D-4A19-9708-EE035AFA65D3}" type="presParOf" srcId="{D78A07F1-DB44-4339-961D-DD01E92F69C3}" destId="{77723187-C8B4-4254-BAF7-26DF1145D867}" srcOrd="1" destOrd="0" presId="urn:microsoft.com/office/officeart/2005/8/layout/vProcess5"/>
    <dgm:cxn modelId="{7107C6B7-7CFD-4AAB-A2DB-F0EF81FBB03B}" type="presParOf" srcId="{D78A07F1-DB44-4339-961D-DD01E92F69C3}" destId="{D50C6EB4-89F1-4E12-941E-DA4E7753F94F}" srcOrd="2" destOrd="0" presId="urn:microsoft.com/office/officeart/2005/8/layout/vProcess5"/>
    <dgm:cxn modelId="{8CB5BBBD-CF0A-47AF-A70A-2080203AB760}" type="presParOf" srcId="{D78A07F1-DB44-4339-961D-DD01E92F69C3}" destId="{07F840D1-BD67-4AE3-8B20-4A159E1A6C78}" srcOrd="3" destOrd="0" presId="urn:microsoft.com/office/officeart/2005/8/layout/vProcess5"/>
    <dgm:cxn modelId="{C4E997E3-7755-4D2C-9AC0-679B6ADB0C74}" type="presParOf" srcId="{D78A07F1-DB44-4339-961D-DD01E92F69C3}" destId="{E0110154-DDA4-4D84-99FB-00718F84BF10}" srcOrd="4" destOrd="0" presId="urn:microsoft.com/office/officeart/2005/8/layout/vProcess5"/>
    <dgm:cxn modelId="{DBAF4570-26E8-4BB4-A668-9A56567EFF90}" type="presParOf" srcId="{D78A07F1-DB44-4339-961D-DD01E92F69C3}" destId="{E318D335-52E0-4B04-9269-B8B8067E3FCA}" srcOrd="5" destOrd="0" presId="urn:microsoft.com/office/officeart/2005/8/layout/vProcess5"/>
    <dgm:cxn modelId="{A868CC60-FF6B-4475-BD19-79B7DA8D98DE}" type="presParOf" srcId="{D78A07F1-DB44-4339-961D-DD01E92F69C3}" destId="{5B57579D-2669-4D67-A487-35C4B733F146}" srcOrd="6" destOrd="0" presId="urn:microsoft.com/office/officeart/2005/8/layout/vProcess5"/>
    <dgm:cxn modelId="{B9C19E4D-C9F4-430A-B875-9BF60ABCFBA3}" type="presParOf" srcId="{D78A07F1-DB44-4339-961D-DD01E92F69C3}" destId="{5F63A7CF-C179-4D17-8F53-0F220962BE84}" srcOrd="7" destOrd="0" presId="urn:microsoft.com/office/officeart/2005/8/layout/vProcess5"/>
    <dgm:cxn modelId="{13F83468-A4A9-46A9-BEF3-500C93722A0F}" type="presParOf" srcId="{D78A07F1-DB44-4339-961D-DD01E92F69C3}" destId="{C6E05443-FE0B-43B0-8B44-089B938C7471}" srcOrd="8" destOrd="0" presId="urn:microsoft.com/office/officeart/2005/8/layout/vProcess5"/>
    <dgm:cxn modelId="{39B450BB-8DC2-4FAD-8B0E-5A002506852E}" type="presParOf" srcId="{D78A07F1-DB44-4339-961D-DD01E92F69C3}" destId="{E0D066CD-AD88-4F89-9360-2684FB59FE24}" srcOrd="9" destOrd="0" presId="urn:microsoft.com/office/officeart/2005/8/layout/vProcess5"/>
    <dgm:cxn modelId="{81FC0040-AC3D-4DCE-ACBA-AC32E29127F9}" type="presParOf" srcId="{D78A07F1-DB44-4339-961D-DD01E92F69C3}" destId="{DAB6C14E-5E2F-4CF4-9C92-76744A03C00A}" srcOrd="10" destOrd="0" presId="urn:microsoft.com/office/officeart/2005/8/layout/vProcess5"/>
    <dgm:cxn modelId="{D9E065A2-69E8-400F-A4A5-26BBD3D429D0}" type="presParOf" srcId="{D78A07F1-DB44-4339-961D-DD01E92F69C3}" destId="{DF3D2726-42FA-4264-8801-71C6600AF8E0}" srcOrd="11" destOrd="0" presId="urn:microsoft.com/office/officeart/2005/8/layout/vProcess5"/>
    <dgm:cxn modelId="{FC9B8EA1-287C-4059-BDB2-80E084B9E50E}" type="presParOf" srcId="{D78A07F1-DB44-4339-961D-DD01E92F69C3}" destId="{85A4B14F-C16F-458E-A35C-3D10F97FB672}" srcOrd="12" destOrd="0" presId="urn:microsoft.com/office/officeart/2005/8/layout/vProcess5"/>
    <dgm:cxn modelId="{04D22B55-4A5A-40CB-85F9-C8079F1E6499}" type="presParOf" srcId="{D78A07F1-DB44-4339-961D-DD01E92F69C3}" destId="{AE037F57-2458-4140-BBD2-AE6D817BA35F}" srcOrd="13" destOrd="0" presId="urn:microsoft.com/office/officeart/2005/8/layout/vProcess5"/>
    <dgm:cxn modelId="{9450900D-20EE-4282-8369-4CEECC8638D7}" type="presParOf" srcId="{D78A07F1-DB44-4339-961D-DD01E92F69C3}" destId="{0071725F-2341-4A5E-AE14-923A23116B4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65F623-FBDB-4BC3-BDD1-DAD638748068}" type="doc">
      <dgm:prSet loTypeId="urn:microsoft.com/office/officeart/2018/2/layout/IconLabelList#2" loCatId="icon" qsTypeId="urn:microsoft.com/office/officeart/2005/8/quickstyle/simple1#8" qsCatId="simple" csTypeId="urn:microsoft.com/office/officeart/2018/5/colors/Iconchunking_neutralbg_colorful1#1" csCatId="colorful" phldr="1"/>
      <dgm:spPr/>
      <dgm:t>
        <a:bodyPr/>
        <a:lstStyle/>
        <a:p>
          <a:endParaRPr lang="en-US"/>
        </a:p>
      </dgm:t>
    </dgm:pt>
    <dgm:pt modelId="{8B8D7B9F-B7F9-49F3-803F-50FFE00B73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Giving Human Intelligence.</a:t>
          </a:r>
        </a:p>
      </dgm:t>
    </dgm:pt>
    <dgm:pt modelId="{1D2428E2-69B2-4E00-B3D2-A30A8AC6D6BA}" type="parTrans" cxnId="{F7781FCF-A9DF-4814-916D-657C060E80E1}">
      <dgm:prSet/>
      <dgm:spPr/>
      <dgm:t>
        <a:bodyPr/>
        <a:lstStyle/>
        <a:p>
          <a:endParaRPr lang="en-US"/>
        </a:p>
      </dgm:t>
    </dgm:pt>
    <dgm:pt modelId="{EA0AA710-7E37-45B5-BAE0-B451A9C2FD08}" type="sibTrans" cxnId="{F7781FCF-A9DF-4814-916D-657C060E80E1}">
      <dgm:prSet/>
      <dgm:spPr/>
      <dgm:t>
        <a:bodyPr/>
        <a:lstStyle/>
        <a:p>
          <a:endParaRPr lang="en-US"/>
        </a:p>
      </dgm:t>
    </dgm:pt>
    <dgm:pt modelId="{EADE76E2-7D29-4A67-9869-4C34AB0FFE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Time Constraints.</a:t>
          </a:r>
        </a:p>
      </dgm:t>
    </dgm:pt>
    <dgm:pt modelId="{4B8A56B2-D7DA-4A84-A7E9-C26D158FC47A}" type="parTrans" cxnId="{27EF7160-C69A-4593-9EA2-C3E66E7E0E83}">
      <dgm:prSet/>
      <dgm:spPr/>
      <dgm:t>
        <a:bodyPr/>
        <a:lstStyle/>
        <a:p>
          <a:endParaRPr lang="en-US"/>
        </a:p>
      </dgm:t>
    </dgm:pt>
    <dgm:pt modelId="{D302625B-42D3-4C75-8DB9-01E77A7E40D7}" type="sibTrans" cxnId="{27EF7160-C69A-4593-9EA2-C3E66E7E0E83}">
      <dgm:prSet/>
      <dgm:spPr/>
      <dgm:t>
        <a:bodyPr/>
        <a:lstStyle/>
        <a:p>
          <a:endParaRPr lang="en-US"/>
        </a:p>
      </dgm:t>
    </dgm:pt>
    <dgm:pt modelId="{2BD3B76B-3DEC-4B7C-BF90-FF7A11E77F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necessitates the use of an active internet connection.</a:t>
          </a:r>
        </a:p>
      </dgm:t>
    </dgm:pt>
    <dgm:pt modelId="{78B89BE2-487D-43DD-B4DE-E6A212B97816}" type="parTrans" cxnId="{CE31A51B-DDDE-43D6-AC6B-5E9D7E0BECCD}">
      <dgm:prSet/>
      <dgm:spPr/>
      <dgm:t>
        <a:bodyPr/>
        <a:lstStyle/>
        <a:p>
          <a:endParaRPr lang="en-US"/>
        </a:p>
      </dgm:t>
    </dgm:pt>
    <dgm:pt modelId="{40A44ABA-0EDD-44D0-AF56-0CF8D6B8C9DB}" type="sibTrans" cxnId="{CE31A51B-DDDE-43D6-AC6B-5E9D7E0BECCD}">
      <dgm:prSet/>
      <dgm:spPr/>
      <dgm:t>
        <a:bodyPr/>
        <a:lstStyle/>
        <a:p>
          <a:endParaRPr lang="en-US"/>
        </a:p>
      </dgm:t>
    </dgm:pt>
    <dgm:pt modelId="{42E9111E-E28F-484F-BA30-6DB1708C7A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When a large number of users use the chat bot at the same time, it may be time-consuming.</a:t>
          </a:r>
        </a:p>
      </dgm:t>
    </dgm:pt>
    <dgm:pt modelId="{EFFC5561-576D-44BB-B502-9F4C0F25F629}" type="parTrans" cxnId="{A5FFFE2A-288B-4EC0-8BB8-F40D618BA812}">
      <dgm:prSet/>
      <dgm:spPr/>
      <dgm:t>
        <a:bodyPr/>
        <a:lstStyle/>
        <a:p>
          <a:endParaRPr lang="en-US"/>
        </a:p>
      </dgm:t>
    </dgm:pt>
    <dgm:pt modelId="{E53F85FC-FCB1-4ADF-A088-43560EEED8CC}" type="sibTrans" cxnId="{A5FFFE2A-288B-4EC0-8BB8-F40D618BA812}">
      <dgm:prSet/>
      <dgm:spPr/>
      <dgm:t>
        <a:bodyPr/>
        <a:lstStyle/>
        <a:p>
          <a:endParaRPr lang="en-US"/>
        </a:p>
      </dgm:t>
    </dgm:pt>
    <dgm:pt modelId="{1997D229-3931-452C-8871-E8A4981DF260}" type="pres">
      <dgm:prSet presAssocID="{3E65F623-FBDB-4BC3-BDD1-DAD638748068}" presName="root" presStyleCnt="0">
        <dgm:presLayoutVars>
          <dgm:dir/>
          <dgm:resizeHandles val="exact"/>
        </dgm:presLayoutVars>
      </dgm:prSet>
      <dgm:spPr/>
    </dgm:pt>
    <dgm:pt modelId="{8C3958A4-796C-4617-AE5A-FE3D985BA2A1}" type="pres">
      <dgm:prSet presAssocID="{8B8D7B9F-B7F9-49F3-803F-50FFE00B739A}" presName="compNode" presStyleCnt="0"/>
      <dgm:spPr/>
    </dgm:pt>
    <dgm:pt modelId="{D6E93876-4B5B-46A5-918A-4B67C6A94393}" type="pres">
      <dgm:prSet presAssocID="{8B8D7B9F-B7F9-49F3-803F-50FFE00B739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C00CDCA5-A896-4ED2-86D0-AFFE9772A600}" type="pres">
      <dgm:prSet presAssocID="{8B8D7B9F-B7F9-49F3-803F-50FFE00B739A}" presName="spaceRect" presStyleCnt="0"/>
      <dgm:spPr/>
    </dgm:pt>
    <dgm:pt modelId="{0B74FD69-E8B5-45EE-8746-A1A889AB9D4C}" type="pres">
      <dgm:prSet presAssocID="{8B8D7B9F-B7F9-49F3-803F-50FFE00B739A}" presName="textRect" presStyleLbl="revTx" presStyleIdx="0" presStyleCnt="4">
        <dgm:presLayoutVars>
          <dgm:chMax val="1"/>
          <dgm:chPref val="1"/>
        </dgm:presLayoutVars>
      </dgm:prSet>
      <dgm:spPr/>
    </dgm:pt>
    <dgm:pt modelId="{31919575-B85E-4650-A11F-75132DBF5D28}" type="pres">
      <dgm:prSet presAssocID="{EA0AA710-7E37-45B5-BAE0-B451A9C2FD08}" presName="sibTrans" presStyleCnt="0"/>
      <dgm:spPr/>
    </dgm:pt>
    <dgm:pt modelId="{C0EDE82D-091B-4418-B7DA-901E01FE4E32}" type="pres">
      <dgm:prSet presAssocID="{EADE76E2-7D29-4A67-9869-4C34AB0FFEF8}" presName="compNode" presStyleCnt="0"/>
      <dgm:spPr/>
    </dgm:pt>
    <dgm:pt modelId="{2FAD3B51-0D8B-486C-968C-A16F113D3B7E}" type="pres">
      <dgm:prSet presAssocID="{EADE76E2-7D29-4A67-9869-4C34AB0FFEF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CB161EB9-84D4-4321-9233-95DDB68953D1}" type="pres">
      <dgm:prSet presAssocID="{EADE76E2-7D29-4A67-9869-4C34AB0FFEF8}" presName="spaceRect" presStyleCnt="0"/>
      <dgm:spPr/>
    </dgm:pt>
    <dgm:pt modelId="{68DF65CF-2713-48FE-A86C-26EF64E8650A}" type="pres">
      <dgm:prSet presAssocID="{EADE76E2-7D29-4A67-9869-4C34AB0FFEF8}" presName="textRect" presStyleLbl="revTx" presStyleIdx="1" presStyleCnt="4">
        <dgm:presLayoutVars>
          <dgm:chMax val="1"/>
          <dgm:chPref val="1"/>
        </dgm:presLayoutVars>
      </dgm:prSet>
      <dgm:spPr/>
    </dgm:pt>
    <dgm:pt modelId="{CFA34FE3-E2E8-40CD-A7FC-06E76A37C0A4}" type="pres">
      <dgm:prSet presAssocID="{D302625B-42D3-4C75-8DB9-01E77A7E40D7}" presName="sibTrans" presStyleCnt="0"/>
      <dgm:spPr/>
    </dgm:pt>
    <dgm:pt modelId="{2B3C33DB-04EC-4F7C-A4C3-D8B55C561605}" type="pres">
      <dgm:prSet presAssocID="{2BD3B76B-3DEC-4B7C-BF90-FF7A11E77F3B}" presName="compNode" presStyleCnt="0"/>
      <dgm:spPr/>
    </dgm:pt>
    <dgm:pt modelId="{24C356CD-83E8-4297-8F03-61DAE2C01DA9}" type="pres">
      <dgm:prSet presAssocID="{2BD3B76B-3DEC-4B7C-BF90-FF7A11E77F3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898303D8-80D1-4F9A-8FAD-1FBB88A53726}" type="pres">
      <dgm:prSet presAssocID="{2BD3B76B-3DEC-4B7C-BF90-FF7A11E77F3B}" presName="spaceRect" presStyleCnt="0"/>
      <dgm:spPr/>
    </dgm:pt>
    <dgm:pt modelId="{4AB678E7-1E54-496A-91BA-3FF02DD0CAD2}" type="pres">
      <dgm:prSet presAssocID="{2BD3B76B-3DEC-4B7C-BF90-FF7A11E77F3B}" presName="textRect" presStyleLbl="revTx" presStyleIdx="2" presStyleCnt="4">
        <dgm:presLayoutVars>
          <dgm:chMax val="1"/>
          <dgm:chPref val="1"/>
        </dgm:presLayoutVars>
      </dgm:prSet>
      <dgm:spPr/>
    </dgm:pt>
    <dgm:pt modelId="{F57728A4-57AB-4EF9-9818-7E158D152DE8}" type="pres">
      <dgm:prSet presAssocID="{40A44ABA-0EDD-44D0-AF56-0CF8D6B8C9DB}" presName="sibTrans" presStyleCnt="0"/>
      <dgm:spPr/>
    </dgm:pt>
    <dgm:pt modelId="{5E8603A1-C8DB-4933-B00F-EDE318DDDC6F}" type="pres">
      <dgm:prSet presAssocID="{42E9111E-E28F-484F-BA30-6DB1708C7AF7}" presName="compNode" presStyleCnt="0"/>
      <dgm:spPr/>
    </dgm:pt>
    <dgm:pt modelId="{B59A2626-FD32-4349-A8E1-42CE0ECF08A4}" type="pres">
      <dgm:prSet presAssocID="{42E9111E-E28F-484F-BA30-6DB1708C7AF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0C34F0F1-96E8-46D9-9654-F798AFBFF6BB}" type="pres">
      <dgm:prSet presAssocID="{42E9111E-E28F-484F-BA30-6DB1708C7AF7}" presName="spaceRect" presStyleCnt="0"/>
      <dgm:spPr/>
    </dgm:pt>
    <dgm:pt modelId="{FD297DFD-4045-4CA2-9351-3E3C750E2ED9}" type="pres">
      <dgm:prSet presAssocID="{42E9111E-E28F-484F-BA30-6DB1708C7AF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9B31711-B8F0-447E-91C2-CF4C821C5BA6}" type="presOf" srcId="{8B8D7B9F-B7F9-49F3-803F-50FFE00B739A}" destId="{0B74FD69-E8B5-45EE-8746-A1A889AB9D4C}" srcOrd="0" destOrd="0" presId="urn:microsoft.com/office/officeart/2018/2/layout/IconLabelList#2"/>
    <dgm:cxn modelId="{CE31A51B-DDDE-43D6-AC6B-5E9D7E0BECCD}" srcId="{3E65F623-FBDB-4BC3-BDD1-DAD638748068}" destId="{2BD3B76B-3DEC-4B7C-BF90-FF7A11E77F3B}" srcOrd="2" destOrd="0" parTransId="{78B89BE2-487D-43DD-B4DE-E6A212B97816}" sibTransId="{40A44ABA-0EDD-44D0-AF56-0CF8D6B8C9DB}"/>
    <dgm:cxn modelId="{A5FFFE2A-288B-4EC0-8BB8-F40D618BA812}" srcId="{3E65F623-FBDB-4BC3-BDD1-DAD638748068}" destId="{42E9111E-E28F-484F-BA30-6DB1708C7AF7}" srcOrd="3" destOrd="0" parTransId="{EFFC5561-576D-44BB-B502-9F4C0F25F629}" sibTransId="{E53F85FC-FCB1-4ADF-A088-43560EEED8CC}"/>
    <dgm:cxn modelId="{ECE90D34-C006-4F3E-A032-F4F9FFB0C357}" type="presOf" srcId="{42E9111E-E28F-484F-BA30-6DB1708C7AF7}" destId="{FD297DFD-4045-4CA2-9351-3E3C750E2ED9}" srcOrd="0" destOrd="0" presId="urn:microsoft.com/office/officeart/2018/2/layout/IconLabelList#2"/>
    <dgm:cxn modelId="{27EF7160-C69A-4593-9EA2-C3E66E7E0E83}" srcId="{3E65F623-FBDB-4BC3-BDD1-DAD638748068}" destId="{EADE76E2-7D29-4A67-9869-4C34AB0FFEF8}" srcOrd="1" destOrd="0" parTransId="{4B8A56B2-D7DA-4A84-A7E9-C26D158FC47A}" sibTransId="{D302625B-42D3-4C75-8DB9-01E77A7E40D7}"/>
    <dgm:cxn modelId="{3174244C-457F-414E-9321-2E9A419F08F2}" type="presOf" srcId="{3E65F623-FBDB-4BC3-BDD1-DAD638748068}" destId="{1997D229-3931-452C-8871-E8A4981DF260}" srcOrd="0" destOrd="0" presId="urn:microsoft.com/office/officeart/2018/2/layout/IconLabelList#2"/>
    <dgm:cxn modelId="{80D57B7C-55FF-4AB2-ADF5-03E517492E32}" type="presOf" srcId="{2BD3B76B-3DEC-4B7C-BF90-FF7A11E77F3B}" destId="{4AB678E7-1E54-496A-91BA-3FF02DD0CAD2}" srcOrd="0" destOrd="0" presId="urn:microsoft.com/office/officeart/2018/2/layout/IconLabelList#2"/>
    <dgm:cxn modelId="{74F0FDB8-39C3-488D-BA63-311162C52F3A}" type="presOf" srcId="{EADE76E2-7D29-4A67-9869-4C34AB0FFEF8}" destId="{68DF65CF-2713-48FE-A86C-26EF64E8650A}" srcOrd="0" destOrd="0" presId="urn:microsoft.com/office/officeart/2018/2/layout/IconLabelList#2"/>
    <dgm:cxn modelId="{F7781FCF-A9DF-4814-916D-657C060E80E1}" srcId="{3E65F623-FBDB-4BC3-BDD1-DAD638748068}" destId="{8B8D7B9F-B7F9-49F3-803F-50FFE00B739A}" srcOrd="0" destOrd="0" parTransId="{1D2428E2-69B2-4E00-B3D2-A30A8AC6D6BA}" sibTransId="{EA0AA710-7E37-45B5-BAE0-B451A9C2FD08}"/>
    <dgm:cxn modelId="{EAA2B425-0080-44D6-B575-FE1D3A8CE0C0}" type="presParOf" srcId="{1997D229-3931-452C-8871-E8A4981DF260}" destId="{8C3958A4-796C-4617-AE5A-FE3D985BA2A1}" srcOrd="0" destOrd="0" presId="urn:microsoft.com/office/officeart/2018/2/layout/IconLabelList#2"/>
    <dgm:cxn modelId="{4A574E0D-782E-43F2-B0C9-B04426FE05DF}" type="presParOf" srcId="{8C3958A4-796C-4617-AE5A-FE3D985BA2A1}" destId="{D6E93876-4B5B-46A5-918A-4B67C6A94393}" srcOrd="0" destOrd="0" presId="urn:microsoft.com/office/officeart/2018/2/layout/IconLabelList#2"/>
    <dgm:cxn modelId="{DE36EFB0-3BF2-411D-B474-6EFEA5FE7256}" type="presParOf" srcId="{8C3958A4-796C-4617-AE5A-FE3D985BA2A1}" destId="{C00CDCA5-A896-4ED2-86D0-AFFE9772A600}" srcOrd="1" destOrd="0" presId="urn:microsoft.com/office/officeart/2018/2/layout/IconLabelList#2"/>
    <dgm:cxn modelId="{F2CB6EAC-1E46-417F-BC82-CFCB781E6D1A}" type="presParOf" srcId="{8C3958A4-796C-4617-AE5A-FE3D985BA2A1}" destId="{0B74FD69-E8B5-45EE-8746-A1A889AB9D4C}" srcOrd="2" destOrd="0" presId="urn:microsoft.com/office/officeart/2018/2/layout/IconLabelList#2"/>
    <dgm:cxn modelId="{10232E35-F6AF-43A5-BEDF-37181F364118}" type="presParOf" srcId="{1997D229-3931-452C-8871-E8A4981DF260}" destId="{31919575-B85E-4650-A11F-75132DBF5D28}" srcOrd="1" destOrd="0" presId="urn:microsoft.com/office/officeart/2018/2/layout/IconLabelList#2"/>
    <dgm:cxn modelId="{9EA4355B-307F-4A13-BBEE-2B79198C3E2E}" type="presParOf" srcId="{1997D229-3931-452C-8871-E8A4981DF260}" destId="{C0EDE82D-091B-4418-B7DA-901E01FE4E32}" srcOrd="2" destOrd="0" presId="urn:microsoft.com/office/officeart/2018/2/layout/IconLabelList#2"/>
    <dgm:cxn modelId="{77CFCA00-6E05-44B1-B109-81EF1B0EF0CB}" type="presParOf" srcId="{C0EDE82D-091B-4418-B7DA-901E01FE4E32}" destId="{2FAD3B51-0D8B-486C-968C-A16F113D3B7E}" srcOrd="0" destOrd="0" presId="urn:microsoft.com/office/officeart/2018/2/layout/IconLabelList#2"/>
    <dgm:cxn modelId="{FD3E9FCC-D947-4FBD-B13F-F82B40BF1E96}" type="presParOf" srcId="{C0EDE82D-091B-4418-B7DA-901E01FE4E32}" destId="{CB161EB9-84D4-4321-9233-95DDB68953D1}" srcOrd="1" destOrd="0" presId="urn:microsoft.com/office/officeart/2018/2/layout/IconLabelList#2"/>
    <dgm:cxn modelId="{416642EA-F277-48FE-82FC-7C17437947E1}" type="presParOf" srcId="{C0EDE82D-091B-4418-B7DA-901E01FE4E32}" destId="{68DF65CF-2713-48FE-A86C-26EF64E8650A}" srcOrd="2" destOrd="0" presId="urn:microsoft.com/office/officeart/2018/2/layout/IconLabelList#2"/>
    <dgm:cxn modelId="{DE57BEBB-B6BF-4A64-87B8-E9382AC788CB}" type="presParOf" srcId="{1997D229-3931-452C-8871-E8A4981DF260}" destId="{CFA34FE3-E2E8-40CD-A7FC-06E76A37C0A4}" srcOrd="3" destOrd="0" presId="urn:microsoft.com/office/officeart/2018/2/layout/IconLabelList#2"/>
    <dgm:cxn modelId="{42404FA7-9A50-4C7A-9364-5B990F790A07}" type="presParOf" srcId="{1997D229-3931-452C-8871-E8A4981DF260}" destId="{2B3C33DB-04EC-4F7C-A4C3-D8B55C561605}" srcOrd="4" destOrd="0" presId="urn:microsoft.com/office/officeart/2018/2/layout/IconLabelList#2"/>
    <dgm:cxn modelId="{598CA62C-C45B-4A56-9E6D-B5AED431610E}" type="presParOf" srcId="{2B3C33DB-04EC-4F7C-A4C3-D8B55C561605}" destId="{24C356CD-83E8-4297-8F03-61DAE2C01DA9}" srcOrd="0" destOrd="0" presId="urn:microsoft.com/office/officeart/2018/2/layout/IconLabelList#2"/>
    <dgm:cxn modelId="{9D4455D1-BDE9-4501-A8C4-3BE90551D637}" type="presParOf" srcId="{2B3C33DB-04EC-4F7C-A4C3-D8B55C561605}" destId="{898303D8-80D1-4F9A-8FAD-1FBB88A53726}" srcOrd="1" destOrd="0" presId="urn:microsoft.com/office/officeart/2018/2/layout/IconLabelList#2"/>
    <dgm:cxn modelId="{2573CCAD-5505-45FE-BF32-6746EAF5F55D}" type="presParOf" srcId="{2B3C33DB-04EC-4F7C-A4C3-D8B55C561605}" destId="{4AB678E7-1E54-496A-91BA-3FF02DD0CAD2}" srcOrd="2" destOrd="0" presId="urn:microsoft.com/office/officeart/2018/2/layout/IconLabelList#2"/>
    <dgm:cxn modelId="{0710B50E-75EA-4C14-8C00-E24EECE9185E}" type="presParOf" srcId="{1997D229-3931-452C-8871-E8A4981DF260}" destId="{F57728A4-57AB-4EF9-9818-7E158D152DE8}" srcOrd="5" destOrd="0" presId="urn:microsoft.com/office/officeart/2018/2/layout/IconLabelList#2"/>
    <dgm:cxn modelId="{87952682-3F58-455D-8280-E096AE913067}" type="presParOf" srcId="{1997D229-3931-452C-8871-E8A4981DF260}" destId="{5E8603A1-C8DB-4933-B00F-EDE318DDDC6F}" srcOrd="6" destOrd="0" presId="urn:microsoft.com/office/officeart/2018/2/layout/IconLabelList#2"/>
    <dgm:cxn modelId="{C99A692E-D818-46B2-9B1C-EAA955F4293F}" type="presParOf" srcId="{5E8603A1-C8DB-4933-B00F-EDE318DDDC6F}" destId="{B59A2626-FD32-4349-A8E1-42CE0ECF08A4}" srcOrd="0" destOrd="0" presId="urn:microsoft.com/office/officeart/2018/2/layout/IconLabelList#2"/>
    <dgm:cxn modelId="{8D790E9F-C0F9-494D-B35D-B1964A46C10E}" type="presParOf" srcId="{5E8603A1-C8DB-4933-B00F-EDE318DDDC6F}" destId="{0C34F0F1-96E8-46D9-9654-F798AFBFF6BB}" srcOrd="1" destOrd="0" presId="urn:microsoft.com/office/officeart/2018/2/layout/IconLabelList#2"/>
    <dgm:cxn modelId="{8D0C61CA-0374-4E95-9DD2-2812C25AC0CF}" type="presParOf" srcId="{5E8603A1-C8DB-4933-B00F-EDE318DDDC6F}" destId="{FD297DFD-4045-4CA2-9351-3E3C750E2ED9}" srcOrd="2" destOrd="0" presId="urn:microsoft.com/office/officeart/2018/2/layout/IconLabelList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A2ACA-13C0-44C7-8035-D340D118CFA8}">
      <dsp:nvSpPr>
        <dsp:cNvPr id="0" name=""/>
        <dsp:cNvSpPr/>
      </dsp:nvSpPr>
      <dsp:spPr>
        <a:xfrm>
          <a:off x="0" y="651"/>
          <a:ext cx="665125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896DD-945A-4075-A589-A65F3D0C8738}">
      <dsp:nvSpPr>
        <dsp:cNvPr id="0" name=""/>
        <dsp:cNvSpPr/>
      </dsp:nvSpPr>
      <dsp:spPr>
        <a:xfrm>
          <a:off x="0" y="651"/>
          <a:ext cx="6651253" cy="1067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Platform described as a “personal health companion,” uses artificial intelligence and machine learning to track patient health and offer users a deeper understanding of their health. Individual users, organizations, and physicians can use the platform</a:t>
          </a:r>
        </a:p>
      </dsp:txBody>
      <dsp:txXfrm>
        <a:off x="0" y="651"/>
        <a:ext cx="6651253" cy="1067492"/>
      </dsp:txXfrm>
    </dsp:sp>
    <dsp:sp modelId="{6E230BB6-458B-418F-B52F-C454031A5233}">
      <dsp:nvSpPr>
        <dsp:cNvPr id="0" name=""/>
        <dsp:cNvSpPr/>
      </dsp:nvSpPr>
      <dsp:spPr>
        <a:xfrm>
          <a:off x="0" y="1068143"/>
          <a:ext cx="665125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A93D6C-5CF2-4A04-863C-9D75F3210B5E}">
      <dsp:nvSpPr>
        <dsp:cNvPr id="0" name=""/>
        <dsp:cNvSpPr/>
      </dsp:nvSpPr>
      <dsp:spPr>
        <a:xfrm>
          <a:off x="0" y="1068143"/>
          <a:ext cx="6651253" cy="1067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Users interact with a conversational agent (</a:t>
          </a:r>
          <a:r>
            <a:rPr lang="en-US" sz="1800" kern="1200" dirty="0" err="1"/>
            <a:t>ChatBot</a:t>
          </a:r>
          <a:r>
            <a:rPr lang="en-US" sz="1800" kern="1200" dirty="0"/>
            <a:t>) with the help of natural language.</a:t>
          </a:r>
        </a:p>
      </dsp:txBody>
      <dsp:txXfrm>
        <a:off x="0" y="1068143"/>
        <a:ext cx="6651253" cy="1067492"/>
      </dsp:txXfrm>
    </dsp:sp>
    <dsp:sp modelId="{69DAE201-E551-43D7-ACEC-CAA0A5C1EE98}">
      <dsp:nvSpPr>
        <dsp:cNvPr id="0" name=""/>
        <dsp:cNvSpPr/>
      </dsp:nvSpPr>
      <dsp:spPr>
        <a:xfrm>
          <a:off x="0" y="2135635"/>
          <a:ext cx="665125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1B192-BDC6-4574-AD76-D38786080188}">
      <dsp:nvSpPr>
        <dsp:cNvPr id="0" name=""/>
        <dsp:cNvSpPr/>
      </dsp:nvSpPr>
      <dsp:spPr>
        <a:xfrm>
          <a:off x="0" y="2135635"/>
          <a:ext cx="6651253" cy="1067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Flavor of chatting with a human being.</a:t>
          </a:r>
        </a:p>
      </dsp:txBody>
      <dsp:txXfrm>
        <a:off x="0" y="2135635"/>
        <a:ext cx="6651253" cy="1067492"/>
      </dsp:txXfrm>
    </dsp:sp>
    <dsp:sp modelId="{ADDE636D-6C40-4719-937E-907763BB7CC4}">
      <dsp:nvSpPr>
        <dsp:cNvPr id="0" name=""/>
        <dsp:cNvSpPr/>
      </dsp:nvSpPr>
      <dsp:spPr>
        <a:xfrm>
          <a:off x="0" y="3203128"/>
          <a:ext cx="665125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2E33A-ACF9-4676-895C-AC4BA69888ED}">
      <dsp:nvSpPr>
        <dsp:cNvPr id="0" name=""/>
        <dsp:cNvSpPr/>
      </dsp:nvSpPr>
      <dsp:spPr>
        <a:xfrm>
          <a:off x="0" y="3203128"/>
          <a:ext cx="6651253" cy="1067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Designed to look like real-life interactions.</a:t>
          </a:r>
        </a:p>
      </dsp:txBody>
      <dsp:txXfrm>
        <a:off x="0" y="3203128"/>
        <a:ext cx="6651253" cy="1067492"/>
      </dsp:txXfrm>
    </dsp:sp>
    <dsp:sp modelId="{0F5AA7AB-657E-49CF-BF28-5F45892475F2}">
      <dsp:nvSpPr>
        <dsp:cNvPr id="0" name=""/>
        <dsp:cNvSpPr/>
      </dsp:nvSpPr>
      <dsp:spPr>
        <a:xfrm>
          <a:off x="0" y="4270620"/>
          <a:ext cx="665125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85552-93B4-446B-B6EE-88B8A64EFF19}">
      <dsp:nvSpPr>
        <dsp:cNvPr id="0" name=""/>
        <dsp:cNvSpPr/>
      </dsp:nvSpPr>
      <dsp:spPr>
        <a:xfrm>
          <a:off x="0" y="4270620"/>
          <a:ext cx="6651253" cy="1067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 example, if someone describes flu-like symptoms, the response can be to encourage going to the Pharmacy for the medication.</a:t>
          </a:r>
        </a:p>
      </dsp:txBody>
      <dsp:txXfrm>
        <a:off x="0" y="4270620"/>
        <a:ext cx="6651253" cy="10674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CCFFF-8575-48A9-AC86-27A47D65888F}">
      <dsp:nvSpPr>
        <dsp:cNvPr id="0" name=""/>
        <dsp:cNvSpPr/>
      </dsp:nvSpPr>
      <dsp:spPr>
        <a:xfrm>
          <a:off x="0" y="541241"/>
          <a:ext cx="6651253" cy="4791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ELIZA</a:t>
          </a:r>
          <a:endParaRPr lang="en-US" sz="2100" kern="1200"/>
        </a:p>
      </dsp:txBody>
      <dsp:txXfrm>
        <a:off x="23388" y="564629"/>
        <a:ext cx="6604477" cy="432338"/>
      </dsp:txXfrm>
    </dsp:sp>
    <dsp:sp modelId="{39576241-A301-49F5-B1C3-BAB5717D97A1}">
      <dsp:nvSpPr>
        <dsp:cNvPr id="0" name=""/>
        <dsp:cNvSpPr/>
      </dsp:nvSpPr>
      <dsp:spPr>
        <a:xfrm>
          <a:off x="0" y="1080836"/>
          <a:ext cx="6651253" cy="47911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1966</a:t>
          </a:r>
        </a:p>
      </dsp:txBody>
      <dsp:txXfrm>
        <a:off x="23388" y="1104224"/>
        <a:ext cx="6604477" cy="432338"/>
      </dsp:txXfrm>
    </dsp:sp>
    <dsp:sp modelId="{70BB15D1-2C14-4E2A-9036-6A71DD23003D}">
      <dsp:nvSpPr>
        <dsp:cNvPr id="0" name=""/>
        <dsp:cNvSpPr/>
      </dsp:nvSpPr>
      <dsp:spPr>
        <a:xfrm>
          <a:off x="0" y="1620431"/>
          <a:ext cx="6651253" cy="47911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Searched for Pronouns and Verbs</a:t>
          </a:r>
        </a:p>
      </dsp:txBody>
      <dsp:txXfrm>
        <a:off x="23388" y="1643819"/>
        <a:ext cx="6604477" cy="432338"/>
      </dsp:txXfrm>
    </dsp:sp>
    <dsp:sp modelId="{621BC102-A8E8-4B7A-820B-C2BA8C11F62C}">
      <dsp:nvSpPr>
        <dsp:cNvPr id="0" name=""/>
        <dsp:cNvSpPr/>
      </dsp:nvSpPr>
      <dsp:spPr>
        <a:xfrm>
          <a:off x="0" y="2160026"/>
          <a:ext cx="6651253" cy="47911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You transform into I, and vice versa.</a:t>
          </a:r>
        </a:p>
      </dsp:txBody>
      <dsp:txXfrm>
        <a:off x="23388" y="2183414"/>
        <a:ext cx="6604477" cy="432338"/>
      </dsp:txXfrm>
    </dsp:sp>
    <dsp:sp modelId="{D32C7757-F7FF-4CF7-B40F-B510F06C9A71}">
      <dsp:nvSpPr>
        <dsp:cNvPr id="0" name=""/>
        <dsp:cNvSpPr/>
      </dsp:nvSpPr>
      <dsp:spPr>
        <a:xfrm>
          <a:off x="0" y="2699621"/>
          <a:ext cx="6651253" cy="47911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RACTER</a:t>
          </a:r>
          <a:endParaRPr lang="en-US" sz="2100" kern="1200"/>
        </a:p>
      </dsp:txBody>
      <dsp:txXfrm>
        <a:off x="23388" y="2723009"/>
        <a:ext cx="6604477" cy="432338"/>
      </dsp:txXfrm>
    </dsp:sp>
    <dsp:sp modelId="{953B00EB-5D4B-4E96-87B6-AA8AC4F3E644}">
      <dsp:nvSpPr>
        <dsp:cNvPr id="0" name=""/>
        <dsp:cNvSpPr/>
      </dsp:nvSpPr>
      <dsp:spPr>
        <a:xfrm>
          <a:off x="0" y="3239216"/>
          <a:ext cx="6651253" cy="4791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1984</a:t>
          </a:r>
        </a:p>
      </dsp:txBody>
      <dsp:txXfrm>
        <a:off x="23388" y="3262604"/>
        <a:ext cx="6604477" cy="432338"/>
      </dsp:txXfrm>
    </dsp:sp>
    <dsp:sp modelId="{842ECBC9-9FE1-4726-80AD-6A36F58A7005}">
      <dsp:nvSpPr>
        <dsp:cNvPr id="0" name=""/>
        <dsp:cNvSpPr/>
      </dsp:nvSpPr>
      <dsp:spPr>
        <a:xfrm>
          <a:off x="0" y="3778812"/>
          <a:ext cx="6651253" cy="47911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Policeman's Beard.</a:t>
          </a:r>
        </a:p>
      </dsp:txBody>
      <dsp:txXfrm>
        <a:off x="23388" y="3802200"/>
        <a:ext cx="6604477" cy="432338"/>
      </dsp:txXfrm>
    </dsp:sp>
    <dsp:sp modelId="{5EC12D3D-4E9B-4818-A26D-D91D1318004B}">
      <dsp:nvSpPr>
        <dsp:cNvPr id="0" name=""/>
        <dsp:cNvSpPr/>
      </dsp:nvSpPr>
      <dsp:spPr>
        <a:xfrm>
          <a:off x="0" y="4318407"/>
          <a:ext cx="6651253" cy="47911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Randomly generates English sentences and creates a book.</a:t>
          </a:r>
        </a:p>
      </dsp:txBody>
      <dsp:txXfrm>
        <a:off x="23388" y="4341795"/>
        <a:ext cx="6604477" cy="4323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3681F7-9496-4621-BA95-0C58FE5E4331}">
      <dsp:nvSpPr>
        <dsp:cNvPr id="0" name=""/>
        <dsp:cNvSpPr/>
      </dsp:nvSpPr>
      <dsp:spPr>
        <a:xfrm>
          <a:off x="2273377" y="1136"/>
          <a:ext cx="2104498" cy="2104498"/>
        </a:xfrm>
        <a:prstGeom prst="upArrow">
          <a:avLst>
            <a:gd name="adj1" fmla="val 50000"/>
            <a:gd name="adj2" fmla="val 3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ALICE</a:t>
          </a:r>
          <a:endParaRPr lang="en-US" sz="1100" kern="1200"/>
        </a:p>
      </dsp:txBody>
      <dsp:txXfrm>
        <a:off x="2799502" y="369423"/>
        <a:ext cx="1052249" cy="1736211"/>
      </dsp:txXfrm>
    </dsp:sp>
    <dsp:sp modelId="{875429DD-3817-495F-86A5-28C6AE801A5C}">
      <dsp:nvSpPr>
        <dsp:cNvPr id="0" name=""/>
        <dsp:cNvSpPr/>
      </dsp:nvSpPr>
      <dsp:spPr>
        <a:xfrm rot="4320000">
          <a:off x="3972537" y="1235647"/>
          <a:ext cx="2104498" cy="2104498"/>
        </a:xfrm>
        <a:prstGeom prst="upArrow">
          <a:avLst>
            <a:gd name="adj1" fmla="val 50000"/>
            <a:gd name="adj2" fmla="val 3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1994</a:t>
          </a:r>
        </a:p>
      </dsp:txBody>
      <dsp:txXfrm rot="-5400000">
        <a:off x="3981550" y="1818675"/>
        <a:ext cx="1736211" cy="1052249"/>
      </dsp:txXfrm>
    </dsp:sp>
    <dsp:sp modelId="{E1F69B8F-2B27-4BC4-AE6F-166954EDBD67}">
      <dsp:nvSpPr>
        <dsp:cNvPr id="0" name=""/>
        <dsp:cNvSpPr/>
      </dsp:nvSpPr>
      <dsp:spPr>
        <a:xfrm rot="8640000">
          <a:off x="3323515" y="3233129"/>
          <a:ext cx="2104498" cy="2104498"/>
        </a:xfrm>
        <a:prstGeom prst="upArrow">
          <a:avLst>
            <a:gd name="adj1" fmla="val 50000"/>
            <a:gd name="adj2" fmla="val 3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Artificial Linguistic Internet Computer Entity (a software robot with which you can converse in natural language).</a:t>
          </a:r>
        </a:p>
      </dsp:txBody>
      <dsp:txXfrm rot="10800000">
        <a:off x="3741402" y="3268298"/>
        <a:ext cx="1052249" cy="1736211"/>
      </dsp:txXfrm>
    </dsp:sp>
    <dsp:sp modelId="{E5606030-0FC3-4B1C-807F-123C26599DB8}">
      <dsp:nvSpPr>
        <dsp:cNvPr id="0" name=""/>
        <dsp:cNvSpPr/>
      </dsp:nvSpPr>
      <dsp:spPr>
        <a:xfrm rot="12960000">
          <a:off x="1223239" y="3233129"/>
          <a:ext cx="2104498" cy="2104498"/>
        </a:xfrm>
        <a:prstGeom prst="upArrow">
          <a:avLst>
            <a:gd name="adj1" fmla="val 50000"/>
            <a:gd name="adj2" fmla="val 3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ALICE language knowledge is stored in AIML files..</a:t>
          </a:r>
        </a:p>
      </dsp:txBody>
      <dsp:txXfrm rot="10800000">
        <a:off x="1857600" y="3268297"/>
        <a:ext cx="1052249" cy="1736211"/>
      </dsp:txXfrm>
    </dsp:sp>
    <dsp:sp modelId="{EB8F472B-F16D-458A-A478-D5D35D940890}">
      <dsp:nvSpPr>
        <dsp:cNvPr id="0" name=""/>
        <dsp:cNvSpPr/>
      </dsp:nvSpPr>
      <dsp:spPr>
        <a:xfrm rot="17280000">
          <a:off x="574217" y="1235647"/>
          <a:ext cx="2104498" cy="2104498"/>
        </a:xfrm>
        <a:prstGeom prst="upArrow">
          <a:avLst>
            <a:gd name="adj1" fmla="val 50000"/>
            <a:gd name="adj2" fmla="val 3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[AIML] is a markup language for artificial intelligence.</a:t>
          </a:r>
        </a:p>
      </dsp:txBody>
      <dsp:txXfrm rot="5400000">
        <a:off x="933492" y="1818674"/>
        <a:ext cx="1736211" cy="10522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D4FE0-0217-4CD3-9904-D5FF0E376E9E}">
      <dsp:nvSpPr>
        <dsp:cNvPr id="0" name=""/>
        <dsp:cNvSpPr/>
      </dsp:nvSpPr>
      <dsp:spPr>
        <a:xfrm>
          <a:off x="0" y="668588"/>
          <a:ext cx="10515600" cy="6475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Python programming language will be used to create the conversation bot.</a:t>
          </a:r>
        </a:p>
      </dsp:txBody>
      <dsp:txXfrm>
        <a:off x="31613" y="700201"/>
        <a:ext cx="10452374" cy="584369"/>
      </dsp:txXfrm>
    </dsp:sp>
    <dsp:sp modelId="{81F620EA-C92F-4A28-9BEC-CE354F407DA3}">
      <dsp:nvSpPr>
        <dsp:cNvPr id="0" name=""/>
        <dsp:cNvSpPr/>
      </dsp:nvSpPr>
      <dsp:spPr>
        <a:xfrm>
          <a:off x="0" y="1393943"/>
          <a:ext cx="10515600" cy="6475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Decision Tree</a:t>
          </a:r>
        </a:p>
      </dsp:txBody>
      <dsp:txXfrm>
        <a:off x="31613" y="1425556"/>
        <a:ext cx="10452374" cy="584369"/>
      </dsp:txXfrm>
    </dsp:sp>
    <dsp:sp modelId="{D8394C2A-1145-43A8-9C85-E775C7940176}">
      <dsp:nvSpPr>
        <dsp:cNvPr id="0" name=""/>
        <dsp:cNvSpPr/>
      </dsp:nvSpPr>
      <dsp:spPr>
        <a:xfrm>
          <a:off x="0" y="2119298"/>
          <a:ext cx="10515600" cy="6475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Pandas, </a:t>
          </a:r>
          <a:r>
            <a:rPr lang="en-US" sz="2700" kern="1200" dirty="0" err="1"/>
            <a:t>numpy</a:t>
          </a:r>
          <a:r>
            <a:rPr lang="en-US" sz="2700" kern="1200" dirty="0"/>
            <a:t>, and </a:t>
          </a:r>
          <a:r>
            <a:rPr lang="en-US" sz="2700" kern="1200" dirty="0" err="1"/>
            <a:t>sklearn</a:t>
          </a:r>
          <a:r>
            <a:rPr lang="en-US" sz="2700" kern="1200" dirty="0"/>
            <a:t> are some of the modules.</a:t>
          </a:r>
        </a:p>
      </dsp:txBody>
      <dsp:txXfrm>
        <a:off x="31613" y="2150911"/>
        <a:ext cx="10452374" cy="584369"/>
      </dsp:txXfrm>
    </dsp:sp>
    <dsp:sp modelId="{CC572AF5-B206-4056-A7EF-EA5AAF718FFE}">
      <dsp:nvSpPr>
        <dsp:cNvPr id="0" name=""/>
        <dsp:cNvSpPr/>
      </dsp:nvSpPr>
      <dsp:spPr>
        <a:xfrm>
          <a:off x="0" y="2844653"/>
          <a:ext cx="10515600" cy="6475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Most Significant word approach.</a:t>
          </a:r>
        </a:p>
      </dsp:txBody>
      <dsp:txXfrm>
        <a:off x="31613" y="2876266"/>
        <a:ext cx="10452374" cy="5843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16C24-2871-45DC-BF30-DE71B8F6D50A}">
      <dsp:nvSpPr>
        <dsp:cNvPr id="0" name=""/>
        <dsp:cNvSpPr/>
      </dsp:nvSpPr>
      <dsp:spPr>
        <a:xfrm>
          <a:off x="212335" y="390832"/>
          <a:ext cx="1335915" cy="133591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3FB25F-8D99-4FA2-8588-D37F71D95942}">
      <dsp:nvSpPr>
        <dsp:cNvPr id="0" name=""/>
        <dsp:cNvSpPr/>
      </dsp:nvSpPr>
      <dsp:spPr>
        <a:xfrm>
          <a:off x="492877" y="671374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03D2E-BE28-4170-84FC-69F93E04FE8A}">
      <dsp:nvSpPr>
        <dsp:cNvPr id="0" name=""/>
        <dsp:cNvSpPr/>
      </dsp:nvSpPr>
      <dsp:spPr>
        <a:xfrm>
          <a:off x="1834517" y="3908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According to reports, the chatbot will correlate the symptoms it receives from a user to disease signs.</a:t>
          </a:r>
          <a:endParaRPr lang="en-US" sz="2300" kern="1200" dirty="0"/>
        </a:p>
      </dsp:txBody>
      <dsp:txXfrm>
        <a:off x="1834517" y="390832"/>
        <a:ext cx="3148942" cy="1335915"/>
      </dsp:txXfrm>
    </dsp:sp>
    <dsp:sp modelId="{85C8A4EF-1607-46C2-B547-C50F61B81802}">
      <dsp:nvSpPr>
        <dsp:cNvPr id="0" name=""/>
        <dsp:cNvSpPr/>
      </dsp:nvSpPr>
      <dsp:spPr>
        <a:xfrm>
          <a:off x="5532139" y="390832"/>
          <a:ext cx="1335915" cy="133591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A736BA-F409-41B6-B7E4-6786134B6F9A}">
      <dsp:nvSpPr>
        <dsp:cNvPr id="0" name=""/>
        <dsp:cNvSpPr/>
      </dsp:nvSpPr>
      <dsp:spPr>
        <a:xfrm>
          <a:off x="5812681" y="671374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E988C-2E73-4E41-BCD0-2BB21403DB8B}">
      <dsp:nvSpPr>
        <dsp:cNvPr id="0" name=""/>
        <dsp:cNvSpPr/>
      </dsp:nvSpPr>
      <dsp:spPr>
        <a:xfrm>
          <a:off x="7154322" y="3908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 response, it will suggest a course of action based on a combination of the symptoms given.</a:t>
          </a:r>
          <a:endParaRPr lang="en-US" sz="2300" kern="1200" dirty="0"/>
        </a:p>
      </dsp:txBody>
      <dsp:txXfrm>
        <a:off x="7154322" y="390832"/>
        <a:ext cx="3148942" cy="1335915"/>
      </dsp:txXfrm>
    </dsp:sp>
    <dsp:sp modelId="{952924F3-2EF7-44F8-81FC-FF2D7CE25D1B}">
      <dsp:nvSpPr>
        <dsp:cNvPr id="0" name=""/>
        <dsp:cNvSpPr/>
      </dsp:nvSpPr>
      <dsp:spPr>
        <a:xfrm>
          <a:off x="212335" y="2434089"/>
          <a:ext cx="1335915" cy="133591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1D8253-BC19-4F34-BD5A-B3D665008E61}">
      <dsp:nvSpPr>
        <dsp:cNvPr id="0" name=""/>
        <dsp:cNvSpPr/>
      </dsp:nvSpPr>
      <dsp:spPr>
        <a:xfrm>
          <a:off x="492877" y="2714631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0909A-3A8D-4DC0-AB61-B24E4C869E41}">
      <dsp:nvSpPr>
        <dsp:cNvPr id="0" name=""/>
        <dsp:cNvSpPr/>
      </dsp:nvSpPr>
      <dsp:spPr>
        <a:xfrm>
          <a:off x="1834517" y="2434089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Interaction with a Chat bot that is intuitive.</a:t>
          </a:r>
          <a:endParaRPr lang="en-US" sz="2300" kern="1200" dirty="0"/>
        </a:p>
      </dsp:txBody>
      <dsp:txXfrm>
        <a:off x="1834517" y="2434089"/>
        <a:ext cx="3148942" cy="1335915"/>
      </dsp:txXfrm>
    </dsp:sp>
    <dsp:sp modelId="{81AB12E2-121E-4469-9507-DEC435C7504A}">
      <dsp:nvSpPr>
        <dsp:cNvPr id="0" name=""/>
        <dsp:cNvSpPr/>
      </dsp:nvSpPr>
      <dsp:spPr>
        <a:xfrm>
          <a:off x="5532139" y="2434089"/>
          <a:ext cx="1335915" cy="133591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B7DA38-3AD8-47C5-833A-098E5A529147}">
      <dsp:nvSpPr>
        <dsp:cNvPr id="0" name=""/>
        <dsp:cNvSpPr/>
      </dsp:nvSpPr>
      <dsp:spPr>
        <a:xfrm>
          <a:off x="5812681" y="2714631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BC2AF-E760-457F-A740-E3AE63D1920E}">
      <dsp:nvSpPr>
        <dsp:cNvPr id="0" name=""/>
        <dsp:cNvSpPr/>
      </dsp:nvSpPr>
      <dsp:spPr>
        <a:xfrm>
          <a:off x="7154322" y="2434089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test results will assist in making a judgment based on the user's responses to the questions.</a:t>
          </a:r>
          <a:endParaRPr lang="en-US" sz="2300" kern="1200" dirty="0"/>
        </a:p>
      </dsp:txBody>
      <dsp:txXfrm>
        <a:off x="7154322" y="2434089"/>
        <a:ext cx="3148942" cy="13359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92788-181C-4AEA-8B68-850AF04581AE}">
      <dsp:nvSpPr>
        <dsp:cNvPr id="0" name=""/>
        <dsp:cNvSpPr/>
      </dsp:nvSpPr>
      <dsp:spPr>
        <a:xfrm>
          <a:off x="1350131" y="44424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279C4-7BCD-4F3F-8A8F-0A95EB013AC6}">
      <dsp:nvSpPr>
        <dsp:cNvPr id="0" name=""/>
        <dsp:cNvSpPr/>
      </dsp:nvSpPr>
      <dsp:spPr>
        <a:xfrm>
          <a:off x="162131" y="285847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Decision Tree</a:t>
          </a:r>
        </a:p>
      </dsp:txBody>
      <dsp:txXfrm>
        <a:off x="162131" y="2858479"/>
        <a:ext cx="4320000" cy="720000"/>
      </dsp:txXfrm>
    </dsp:sp>
    <dsp:sp modelId="{39BA2501-BDCA-4730-A0D2-2AA75A739CE5}">
      <dsp:nvSpPr>
        <dsp:cNvPr id="0" name=""/>
        <dsp:cNvSpPr/>
      </dsp:nvSpPr>
      <dsp:spPr>
        <a:xfrm>
          <a:off x="6426131" y="44424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6EA60-3C6B-442E-BDF3-5ECD4F2A9C0A}">
      <dsp:nvSpPr>
        <dsp:cNvPr id="0" name=""/>
        <dsp:cNvSpPr/>
      </dsp:nvSpPr>
      <dsp:spPr>
        <a:xfrm>
          <a:off x="5238131" y="285847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Users may locate exactly what they're looking for: they map out a step-by-step approach in a conversational manner to uncover the specific solution to the customer's issue.</a:t>
          </a:r>
          <a:endParaRPr lang="en-US" sz="1400" kern="1200" dirty="0"/>
        </a:p>
      </dsp:txBody>
      <dsp:txXfrm>
        <a:off x="5238131" y="2858479"/>
        <a:ext cx="432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23187-C8B4-4254-BAF7-26DF1145D867}">
      <dsp:nvSpPr>
        <dsp:cNvPr id="0" name=""/>
        <dsp:cNvSpPr/>
      </dsp:nvSpPr>
      <dsp:spPr>
        <a:xfrm>
          <a:off x="0" y="0"/>
          <a:ext cx="5121464" cy="96097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Availability at all times of the day and night</a:t>
          </a:r>
        </a:p>
      </dsp:txBody>
      <dsp:txXfrm>
        <a:off x="28146" y="28146"/>
        <a:ext cx="3972060" cy="904685"/>
      </dsp:txXfrm>
    </dsp:sp>
    <dsp:sp modelId="{D50C6EB4-89F1-4E12-941E-DA4E7753F94F}">
      <dsp:nvSpPr>
        <dsp:cNvPr id="0" name=""/>
        <dsp:cNvSpPr/>
      </dsp:nvSpPr>
      <dsp:spPr>
        <a:xfrm>
          <a:off x="382447" y="1094446"/>
          <a:ext cx="5121464" cy="96097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ongoing Health Monitoring.</a:t>
          </a:r>
        </a:p>
      </dsp:txBody>
      <dsp:txXfrm>
        <a:off x="410593" y="1122592"/>
        <a:ext cx="4058090" cy="904685"/>
      </dsp:txXfrm>
    </dsp:sp>
    <dsp:sp modelId="{07F840D1-BD67-4AE3-8B20-4A159E1A6C78}">
      <dsp:nvSpPr>
        <dsp:cNvPr id="0" name=""/>
        <dsp:cNvSpPr/>
      </dsp:nvSpPr>
      <dsp:spPr>
        <a:xfrm>
          <a:off x="764894" y="2188893"/>
          <a:ext cx="5121464" cy="96097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Giving Quick Access to Information.</a:t>
          </a:r>
        </a:p>
      </dsp:txBody>
      <dsp:txXfrm>
        <a:off x="793040" y="2217039"/>
        <a:ext cx="4058090" cy="904685"/>
      </dsp:txXfrm>
    </dsp:sp>
    <dsp:sp modelId="{E0110154-DDA4-4D84-99FB-00718F84BF10}">
      <dsp:nvSpPr>
        <dsp:cNvPr id="0" name=""/>
        <dsp:cNvSpPr/>
      </dsp:nvSpPr>
      <dsp:spPr>
        <a:xfrm>
          <a:off x="1147341" y="3283339"/>
          <a:ext cx="5121464" cy="96097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Providing further information and support.</a:t>
          </a:r>
        </a:p>
      </dsp:txBody>
      <dsp:txXfrm>
        <a:off x="1175487" y="3311485"/>
        <a:ext cx="4058090" cy="904685"/>
      </dsp:txXfrm>
    </dsp:sp>
    <dsp:sp modelId="{E318D335-52E0-4B04-9269-B8B8067E3FCA}">
      <dsp:nvSpPr>
        <dsp:cNvPr id="0" name=""/>
        <dsp:cNvSpPr/>
      </dsp:nvSpPr>
      <dsp:spPr>
        <a:xfrm>
          <a:off x="1529788" y="4377786"/>
          <a:ext cx="5121464" cy="96097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Handling multiple users</a:t>
          </a:r>
        </a:p>
      </dsp:txBody>
      <dsp:txXfrm>
        <a:off x="1557934" y="4405932"/>
        <a:ext cx="4058090" cy="904685"/>
      </dsp:txXfrm>
    </dsp:sp>
    <dsp:sp modelId="{5B57579D-2669-4D67-A487-35C4B733F146}">
      <dsp:nvSpPr>
        <dsp:cNvPr id="0" name=""/>
        <dsp:cNvSpPr/>
      </dsp:nvSpPr>
      <dsp:spPr>
        <a:xfrm>
          <a:off x="4496829" y="702047"/>
          <a:ext cx="624635" cy="6246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637372" y="702047"/>
        <a:ext cx="343549" cy="470038"/>
      </dsp:txXfrm>
    </dsp:sp>
    <dsp:sp modelId="{5F63A7CF-C179-4D17-8F53-0F220962BE84}">
      <dsp:nvSpPr>
        <dsp:cNvPr id="0" name=""/>
        <dsp:cNvSpPr/>
      </dsp:nvSpPr>
      <dsp:spPr>
        <a:xfrm>
          <a:off x="4879276" y="1796494"/>
          <a:ext cx="624635" cy="62463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019819" y="1796494"/>
        <a:ext cx="343549" cy="470038"/>
      </dsp:txXfrm>
    </dsp:sp>
    <dsp:sp modelId="{C6E05443-FE0B-43B0-8B44-089B938C7471}">
      <dsp:nvSpPr>
        <dsp:cNvPr id="0" name=""/>
        <dsp:cNvSpPr/>
      </dsp:nvSpPr>
      <dsp:spPr>
        <a:xfrm>
          <a:off x="5261723" y="2874924"/>
          <a:ext cx="624635" cy="624635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402266" y="2874924"/>
        <a:ext cx="343549" cy="470038"/>
      </dsp:txXfrm>
    </dsp:sp>
    <dsp:sp modelId="{E0D066CD-AD88-4F89-9360-2684FB59FE24}">
      <dsp:nvSpPr>
        <dsp:cNvPr id="0" name=""/>
        <dsp:cNvSpPr/>
      </dsp:nvSpPr>
      <dsp:spPr>
        <a:xfrm>
          <a:off x="5644170" y="3980048"/>
          <a:ext cx="624635" cy="62463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784713" y="3980048"/>
        <a:ext cx="343549" cy="47003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E93876-4B5B-46A5-918A-4B67C6A94393}">
      <dsp:nvSpPr>
        <dsp:cNvPr id="0" name=""/>
        <dsp:cNvSpPr/>
      </dsp:nvSpPr>
      <dsp:spPr>
        <a:xfrm>
          <a:off x="1616773" y="419714"/>
          <a:ext cx="946441" cy="9464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4FD69-E8B5-45EE-8746-A1A889AB9D4C}">
      <dsp:nvSpPr>
        <dsp:cNvPr id="0" name=""/>
        <dsp:cNvSpPr/>
      </dsp:nvSpPr>
      <dsp:spPr>
        <a:xfrm>
          <a:off x="1038392" y="1686481"/>
          <a:ext cx="210320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Giving Human Intelligence.</a:t>
          </a:r>
        </a:p>
      </dsp:txBody>
      <dsp:txXfrm>
        <a:off x="1038392" y="1686481"/>
        <a:ext cx="2103203" cy="720000"/>
      </dsp:txXfrm>
    </dsp:sp>
    <dsp:sp modelId="{2FAD3B51-0D8B-486C-968C-A16F113D3B7E}">
      <dsp:nvSpPr>
        <dsp:cNvPr id="0" name=""/>
        <dsp:cNvSpPr/>
      </dsp:nvSpPr>
      <dsp:spPr>
        <a:xfrm>
          <a:off x="4088037" y="419714"/>
          <a:ext cx="946441" cy="9464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F65CF-2713-48FE-A86C-26EF64E8650A}">
      <dsp:nvSpPr>
        <dsp:cNvPr id="0" name=""/>
        <dsp:cNvSpPr/>
      </dsp:nvSpPr>
      <dsp:spPr>
        <a:xfrm>
          <a:off x="3509656" y="1686481"/>
          <a:ext cx="210320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Time Constraints.</a:t>
          </a:r>
        </a:p>
      </dsp:txBody>
      <dsp:txXfrm>
        <a:off x="3509656" y="1686481"/>
        <a:ext cx="2103203" cy="720000"/>
      </dsp:txXfrm>
    </dsp:sp>
    <dsp:sp modelId="{24C356CD-83E8-4297-8F03-61DAE2C01DA9}">
      <dsp:nvSpPr>
        <dsp:cNvPr id="0" name=""/>
        <dsp:cNvSpPr/>
      </dsp:nvSpPr>
      <dsp:spPr>
        <a:xfrm>
          <a:off x="1616773" y="2932282"/>
          <a:ext cx="946441" cy="9464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678E7-1E54-496A-91BA-3FF02DD0CAD2}">
      <dsp:nvSpPr>
        <dsp:cNvPr id="0" name=""/>
        <dsp:cNvSpPr/>
      </dsp:nvSpPr>
      <dsp:spPr>
        <a:xfrm>
          <a:off x="1038392" y="4199049"/>
          <a:ext cx="210320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It necessitates the use of an active internet connection.</a:t>
          </a:r>
        </a:p>
      </dsp:txBody>
      <dsp:txXfrm>
        <a:off x="1038392" y="4199049"/>
        <a:ext cx="2103203" cy="720000"/>
      </dsp:txXfrm>
    </dsp:sp>
    <dsp:sp modelId="{B59A2626-FD32-4349-A8E1-42CE0ECF08A4}">
      <dsp:nvSpPr>
        <dsp:cNvPr id="0" name=""/>
        <dsp:cNvSpPr/>
      </dsp:nvSpPr>
      <dsp:spPr>
        <a:xfrm>
          <a:off x="4088037" y="2932282"/>
          <a:ext cx="946441" cy="9464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97DFD-4045-4CA2-9351-3E3C750E2ED9}">
      <dsp:nvSpPr>
        <dsp:cNvPr id="0" name=""/>
        <dsp:cNvSpPr/>
      </dsp:nvSpPr>
      <dsp:spPr>
        <a:xfrm>
          <a:off x="3509656" y="4199049"/>
          <a:ext cx="210320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When a large number of users use the chat bot at the same time, it may be time-consuming.</a:t>
          </a:r>
        </a:p>
      </dsp:txBody>
      <dsp:txXfrm>
        <a:off x="3509656" y="4199049"/>
        <a:ext cx="210320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#2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/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/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/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/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/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/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/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/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C04E684-10F4-4CC3-A0B9-F03AA7BE37C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7013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84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90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144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/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653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002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894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1348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841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56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/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/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/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04E684-10F4-4CC3-A0B9-F03AA7BE37CF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85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26.xml"/><Relationship Id="rId7" Type="http://schemas.openxmlformats.org/officeDocument/2006/relationships/diagramColors" Target="../diagrams/colors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5D74B7C-9B16-47F9-8721-9FC9D0B69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763871"/>
              </p:ext>
            </p:extLst>
          </p:nvPr>
        </p:nvGraphicFramePr>
        <p:xfrm>
          <a:off x="1005840" y="406400"/>
          <a:ext cx="8707120" cy="122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120">
                  <a:extLst>
                    <a:ext uri="{9D8B030D-6E8A-4147-A177-3AD203B41FA5}">
                      <a16:colId xmlns:a16="http://schemas.microsoft.com/office/drawing/2014/main" val="2794259249"/>
                    </a:ext>
                  </a:extLst>
                </a:gridCol>
              </a:tblGrid>
              <a:tr h="1229360">
                <a:tc>
                  <a:txBody>
                    <a:bodyPr/>
                    <a:lstStyle/>
                    <a:p>
                      <a:r>
                        <a:rPr lang="en-US" sz="2800" dirty="0"/>
                        <a:t>Healthcare Chatbot with Artificial Intelligence for</a:t>
                      </a:r>
                    </a:p>
                    <a:p>
                      <a:r>
                        <a:rPr lang="en-US" sz="2800" dirty="0"/>
                        <a:t>     			Diagnosis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4162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C017CC0-8EC2-40F0-BEDA-FD517337DF3A}"/>
              </a:ext>
            </a:extLst>
          </p:cNvPr>
          <p:cNvSpPr txBox="1"/>
          <p:nvPr/>
        </p:nvSpPr>
        <p:spPr>
          <a:xfrm>
            <a:off x="792480" y="3163054"/>
            <a:ext cx="24180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b="1" u="sng" dirty="0">
                <a:highlight>
                  <a:srgbClr val="FFFF00"/>
                </a:highlight>
              </a:rPr>
              <a:t>INSTRUCTOR:</a:t>
            </a:r>
          </a:p>
          <a:p>
            <a:pPr lvl="0"/>
            <a:r>
              <a:rPr lang="en-US" b="1" dirty="0"/>
              <a:t>SHIVANJALI KHARE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69DEA4-BED2-42EA-9478-5D81326C40C0}"/>
              </a:ext>
            </a:extLst>
          </p:cNvPr>
          <p:cNvSpPr txBox="1"/>
          <p:nvPr/>
        </p:nvSpPr>
        <p:spPr>
          <a:xfrm>
            <a:off x="6096000" y="4107934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b="1" u="sng" dirty="0">
                <a:highlight>
                  <a:srgbClr val="00FF00"/>
                </a:highlight>
              </a:rPr>
              <a:t>PRESENTED BY:</a:t>
            </a:r>
          </a:p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JAHNAVI MEKALA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00762247</a:t>
            </a:r>
          </a:p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SOWMYA KORPU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00761369</a:t>
            </a:r>
          </a:p>
        </p:txBody>
      </p:sp>
      <p:pic>
        <p:nvPicPr>
          <p:cNvPr id="10" name="Audio 9">
            <a:hlinkClick r:id="" action="ppaction://media"/>
            <a:extLst>
              <a:ext uri="{FF2B5EF4-FFF2-40B4-BE49-F238E27FC236}">
                <a16:creationId xmlns:a16="http://schemas.microsoft.com/office/drawing/2014/main" id="{1AE7449E-A676-49E4-8BFC-264DD7B6AA6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34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486"/>
    </mc:Choice>
    <mc:Fallback>
      <p:transition spd="slow" advTm="194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65747" y="2116753"/>
            <a:ext cx="4088106" cy="2781653"/>
          </a:xfrm>
          <a:custGeom>
            <a:avLst/>
            <a:gdLst>
              <a:gd name="connsiteX0" fmla="*/ 3362388 w 6230568"/>
              <a:gd name="connsiteY0" fmla="*/ 861 h 4239440"/>
              <a:gd name="connsiteX1" fmla="*/ 4026621 w 6230568"/>
              <a:gd name="connsiteY1" fmla="*/ 15392 h 4239440"/>
              <a:gd name="connsiteX2" fmla="*/ 5114556 w 6230568"/>
              <a:gd name="connsiteY2" fmla="*/ 34130 h 4239440"/>
              <a:gd name="connsiteX3" fmla="*/ 5776495 w 6230568"/>
              <a:gd name="connsiteY3" fmla="*/ 112905 h 4239440"/>
              <a:gd name="connsiteX4" fmla="*/ 5862918 w 6230568"/>
              <a:gd name="connsiteY4" fmla="*/ 141585 h 4239440"/>
              <a:gd name="connsiteX5" fmla="*/ 5840738 w 6230568"/>
              <a:gd name="connsiteY5" fmla="*/ 200475 h 4239440"/>
              <a:gd name="connsiteX6" fmla="*/ 5691219 w 6230568"/>
              <a:gd name="connsiteY6" fmla="*/ 216153 h 4239440"/>
              <a:gd name="connsiteX7" fmla="*/ 5773053 w 6230568"/>
              <a:gd name="connsiteY7" fmla="*/ 260130 h 4239440"/>
              <a:gd name="connsiteX8" fmla="*/ 5593324 w 6230568"/>
              <a:gd name="connsiteY8" fmla="*/ 293781 h 4239440"/>
              <a:gd name="connsiteX9" fmla="*/ 5617033 w 6230568"/>
              <a:gd name="connsiteY9" fmla="*/ 317108 h 4239440"/>
              <a:gd name="connsiteX10" fmla="*/ 5641124 w 6230568"/>
              <a:gd name="connsiteY10" fmla="*/ 339287 h 4239440"/>
              <a:gd name="connsiteX11" fmla="*/ 5299256 w 6230568"/>
              <a:gd name="connsiteY11" fmla="*/ 396265 h 4239440"/>
              <a:gd name="connsiteX12" fmla="*/ 5703073 w 6230568"/>
              <a:gd name="connsiteY12" fmla="*/ 500661 h 4239440"/>
              <a:gd name="connsiteX13" fmla="*/ 5629652 w 6230568"/>
              <a:gd name="connsiteY13" fmla="*/ 556874 h 4239440"/>
              <a:gd name="connsiteX14" fmla="*/ 5862918 w 6230568"/>
              <a:gd name="connsiteY14" fmla="*/ 645591 h 4239440"/>
              <a:gd name="connsiteX15" fmla="*/ 6052207 w 6230568"/>
              <a:gd name="connsiteY15" fmla="*/ 756106 h 4239440"/>
              <a:gd name="connsiteX16" fmla="*/ 6158515 w 6230568"/>
              <a:gd name="connsiteY16" fmla="*/ 901419 h 4239440"/>
              <a:gd name="connsiteX17" fmla="*/ 6195990 w 6230568"/>
              <a:gd name="connsiteY17" fmla="*/ 966427 h 4239440"/>
              <a:gd name="connsiteX18" fmla="*/ 6229642 w 6230568"/>
              <a:gd name="connsiteY18" fmla="*/ 1034878 h 4239440"/>
              <a:gd name="connsiteX19" fmla="*/ 6171516 w 6230568"/>
              <a:gd name="connsiteY19" fmla="*/ 1102946 h 4239440"/>
              <a:gd name="connsiteX20" fmla="*/ 6133659 w 6230568"/>
              <a:gd name="connsiteY20" fmla="*/ 1185545 h 4239440"/>
              <a:gd name="connsiteX21" fmla="*/ 6168458 w 6230568"/>
              <a:gd name="connsiteY21" fmla="*/ 1234110 h 4239440"/>
              <a:gd name="connsiteX22" fmla="*/ 6169222 w 6230568"/>
              <a:gd name="connsiteY22" fmla="*/ 1342712 h 4239440"/>
              <a:gd name="connsiteX23" fmla="*/ 6145131 w 6230568"/>
              <a:gd name="connsiteY23" fmla="*/ 1393954 h 4239440"/>
              <a:gd name="connsiteX24" fmla="*/ 6071709 w 6230568"/>
              <a:gd name="connsiteY24" fmla="*/ 1505233 h 4239440"/>
              <a:gd name="connsiteX25" fmla="*/ 6009378 w 6230568"/>
              <a:gd name="connsiteY25" fmla="*/ 1530089 h 4239440"/>
              <a:gd name="connsiteX26" fmla="*/ 6015879 w 6230568"/>
              <a:gd name="connsiteY26" fmla="*/ 1979030 h 4239440"/>
              <a:gd name="connsiteX27" fmla="*/ 6061385 w 6230568"/>
              <a:gd name="connsiteY27" fmla="*/ 2196234 h 4239440"/>
              <a:gd name="connsiteX28" fmla="*/ 6029263 w 6230568"/>
              <a:gd name="connsiteY28" fmla="*/ 2440972 h 4239440"/>
              <a:gd name="connsiteX29" fmla="*/ 6135571 w 6230568"/>
              <a:gd name="connsiteY29" fmla="*/ 2621848 h 4239440"/>
              <a:gd name="connsiteX30" fmla="*/ 6091594 w 6230568"/>
              <a:gd name="connsiteY30" fmla="*/ 2691446 h 4239440"/>
              <a:gd name="connsiteX31" fmla="*/ 6215493 w 6230568"/>
              <a:gd name="connsiteY31" fmla="*/ 2769456 h 4239440"/>
              <a:gd name="connsiteX32" fmla="*/ 6100389 w 6230568"/>
              <a:gd name="connsiteY32" fmla="*/ 2880352 h 4239440"/>
              <a:gd name="connsiteX33" fmla="*/ 5909953 w 6230568"/>
              <a:gd name="connsiteY33" fmla="*/ 3053963 h 4239440"/>
              <a:gd name="connsiteX34" fmla="*/ 5741696 w 6230568"/>
              <a:gd name="connsiteY34" fmla="*/ 3798118 h 4239440"/>
              <a:gd name="connsiteX35" fmla="*/ 5493899 w 6230568"/>
              <a:gd name="connsiteY35" fmla="*/ 4026795 h 4239440"/>
              <a:gd name="connsiteX36" fmla="*/ 3773471 w 6230568"/>
              <a:gd name="connsiteY36" fmla="*/ 4239028 h 4239440"/>
              <a:gd name="connsiteX37" fmla="*/ 2569285 w 6230568"/>
              <a:gd name="connsiteY37" fmla="*/ 4103275 h 4239440"/>
              <a:gd name="connsiteX38" fmla="*/ 2693948 w 6230568"/>
              <a:gd name="connsiteY38" fmla="*/ 4061593 h 4239440"/>
              <a:gd name="connsiteX39" fmla="*/ 2588788 w 6230568"/>
              <a:gd name="connsiteY39" fmla="*/ 4062358 h 4239440"/>
              <a:gd name="connsiteX40" fmla="*/ 2300073 w 6230568"/>
              <a:gd name="connsiteY40" fmla="*/ 4008822 h 4239440"/>
              <a:gd name="connsiteX41" fmla="*/ 1508500 w 6230568"/>
              <a:gd name="connsiteY41" fmla="*/ 3798118 h 4239440"/>
              <a:gd name="connsiteX42" fmla="*/ 1061089 w 6230568"/>
              <a:gd name="connsiteY42" fmla="*/ 3697546 h 4239440"/>
              <a:gd name="connsiteX43" fmla="*/ 939102 w 6230568"/>
              <a:gd name="connsiteY43" fmla="*/ 3648216 h 4239440"/>
              <a:gd name="connsiteX44" fmla="*/ 1243495 w 6230568"/>
              <a:gd name="connsiteY44" fmla="*/ 3624890 h 4239440"/>
              <a:gd name="connsiteX45" fmla="*/ 1083651 w 6230568"/>
              <a:gd name="connsiteY45" fmla="*/ 3595827 h 4239440"/>
              <a:gd name="connsiteX46" fmla="*/ 966636 w 6230568"/>
              <a:gd name="connsiteY46" fmla="*/ 3605770 h 4239440"/>
              <a:gd name="connsiteX47" fmla="*/ 885566 w 6230568"/>
              <a:gd name="connsiteY47" fmla="*/ 3609976 h 4239440"/>
              <a:gd name="connsiteX48" fmla="*/ 641976 w 6230568"/>
              <a:gd name="connsiteY48" fmla="*/ 3567912 h 4239440"/>
              <a:gd name="connsiteX49" fmla="*/ 399533 w 6230568"/>
              <a:gd name="connsiteY49" fmla="*/ 3583590 h 4239440"/>
              <a:gd name="connsiteX50" fmla="*/ 409093 w 6230568"/>
              <a:gd name="connsiteY50" fmla="*/ 3548792 h 4239440"/>
              <a:gd name="connsiteX51" fmla="*/ 792642 w 6230568"/>
              <a:gd name="connsiteY51" fmla="*/ 3417628 h 4239440"/>
              <a:gd name="connsiteX52" fmla="*/ 771610 w 6230568"/>
              <a:gd name="connsiteY52" fmla="*/ 3345736 h 4239440"/>
              <a:gd name="connsiteX53" fmla="*/ 945986 w 6230568"/>
              <a:gd name="connsiteY53" fmla="*/ 3317056 h 4239440"/>
              <a:gd name="connsiteX54" fmla="*/ 892449 w 6230568"/>
              <a:gd name="connsiteY54" fmla="*/ 3285316 h 4239440"/>
              <a:gd name="connsiteX55" fmla="*/ 949045 w 6230568"/>
              <a:gd name="connsiteY55" fmla="*/ 3262755 h 4239440"/>
              <a:gd name="connsiteX56" fmla="*/ 1252673 w 6230568"/>
              <a:gd name="connsiteY56" fmla="*/ 3200041 h 4239440"/>
              <a:gd name="connsiteX57" fmla="*/ 388825 w 6230568"/>
              <a:gd name="connsiteY57" fmla="*/ 3176714 h 4239440"/>
              <a:gd name="connsiteX58" fmla="*/ 127644 w 6230568"/>
              <a:gd name="connsiteY58" fmla="*/ 3111323 h 4239440"/>
              <a:gd name="connsiteX59" fmla="*/ 437008 w 6230568"/>
              <a:gd name="connsiteY59" fmla="*/ 2921652 h 4239440"/>
              <a:gd name="connsiteX60" fmla="*/ 601441 w 6230568"/>
              <a:gd name="connsiteY60" fmla="*/ 2840965 h 4239440"/>
              <a:gd name="connsiteX61" fmla="*/ 330700 w 6230568"/>
              <a:gd name="connsiteY61" fmla="*/ 2859320 h 4239440"/>
              <a:gd name="connsiteX62" fmla="*/ 534521 w 6230568"/>
              <a:gd name="connsiteY62" fmla="*/ 2720126 h 4239440"/>
              <a:gd name="connsiteX63" fmla="*/ 492839 w 6230568"/>
              <a:gd name="connsiteY63" fmla="*/ 2694505 h 4239440"/>
              <a:gd name="connsiteX64" fmla="*/ 416358 w 6230568"/>
              <a:gd name="connsiteY64" fmla="*/ 2677297 h 4239440"/>
              <a:gd name="connsiteX65" fmla="*/ 761285 w 6230568"/>
              <a:gd name="connsiteY65" fmla="*/ 2589726 h 4239440"/>
              <a:gd name="connsiteX66" fmla="*/ 664920 w 6230568"/>
              <a:gd name="connsiteY66" fmla="*/ 2466593 h 4239440"/>
              <a:gd name="connsiteX67" fmla="*/ 740253 w 6230568"/>
              <a:gd name="connsiteY67" fmla="*/ 2438677 h 4239440"/>
              <a:gd name="connsiteX68" fmla="*/ 650006 w 6230568"/>
              <a:gd name="connsiteY68" fmla="*/ 2435236 h 4239440"/>
              <a:gd name="connsiteX69" fmla="*/ 578879 w 6230568"/>
              <a:gd name="connsiteY69" fmla="*/ 2435618 h 4239440"/>
              <a:gd name="connsiteX70" fmla="*/ 451157 w 6230568"/>
              <a:gd name="connsiteY70" fmla="*/ 2404644 h 4239440"/>
              <a:gd name="connsiteX71" fmla="*/ 2216 w 6230568"/>
              <a:gd name="connsiteY71" fmla="*/ 2456650 h 4239440"/>
              <a:gd name="connsiteX72" fmla="*/ 97052 w 6230568"/>
              <a:gd name="connsiteY72" fmla="*/ 2383611 h 4239440"/>
              <a:gd name="connsiteX73" fmla="*/ 210626 w 6230568"/>
              <a:gd name="connsiteY73" fmla="*/ 2341930 h 4239440"/>
              <a:gd name="connsiteX74" fmla="*/ 57282 w 6230568"/>
              <a:gd name="connsiteY74" fmla="*/ 2319750 h 4239440"/>
              <a:gd name="connsiteX75" fmla="*/ 365499 w 6230568"/>
              <a:gd name="connsiteY75" fmla="*/ 2250153 h 4239440"/>
              <a:gd name="connsiteX76" fmla="*/ 290548 w 6230568"/>
              <a:gd name="connsiteY76" fmla="*/ 2187821 h 4239440"/>
              <a:gd name="connsiteX77" fmla="*/ 482896 w 6230568"/>
              <a:gd name="connsiteY77" fmla="*/ 1906755 h 4239440"/>
              <a:gd name="connsiteX78" fmla="*/ 867211 w 6230568"/>
              <a:gd name="connsiteY78" fmla="*/ 1747294 h 4239440"/>
              <a:gd name="connsiteX79" fmla="*/ 1063766 w 6230568"/>
              <a:gd name="connsiteY79" fmla="*/ 1734674 h 4239440"/>
              <a:gd name="connsiteX80" fmla="*/ 1008701 w 6230568"/>
              <a:gd name="connsiteY80" fmla="*/ 1683432 h 4239440"/>
              <a:gd name="connsiteX81" fmla="*/ 1152865 w 6230568"/>
              <a:gd name="connsiteY81" fmla="*/ 1394719 h 4239440"/>
              <a:gd name="connsiteX82" fmla="*/ 998376 w 6230568"/>
              <a:gd name="connsiteY82" fmla="*/ 1411927 h 4239440"/>
              <a:gd name="connsiteX83" fmla="*/ 206419 w 6230568"/>
              <a:gd name="connsiteY83" fmla="*/ 1424164 h 4239440"/>
              <a:gd name="connsiteX84" fmla="*/ 128027 w 6230568"/>
              <a:gd name="connsiteY84" fmla="*/ 1413074 h 4239440"/>
              <a:gd name="connsiteX85" fmla="*/ 672950 w 6230568"/>
              <a:gd name="connsiteY85" fmla="*/ 1268143 h 4239440"/>
              <a:gd name="connsiteX86" fmla="*/ 457658 w 6230568"/>
              <a:gd name="connsiteY86" fmla="*/ 1229138 h 4239440"/>
              <a:gd name="connsiteX87" fmla="*/ 407945 w 6230568"/>
              <a:gd name="connsiteY87" fmla="*/ 1213459 h 4239440"/>
              <a:gd name="connsiteX88" fmla="*/ 453451 w 6230568"/>
              <a:gd name="connsiteY88" fmla="*/ 1172924 h 4239440"/>
              <a:gd name="connsiteX89" fmla="*/ 568172 w 6230568"/>
              <a:gd name="connsiteY89" fmla="*/ 1132007 h 4239440"/>
              <a:gd name="connsiteX90" fmla="*/ 255367 w 6230568"/>
              <a:gd name="connsiteY90" fmla="*/ 1190898 h 4239440"/>
              <a:gd name="connsiteX91" fmla="*/ 277546 w 6230568"/>
              <a:gd name="connsiteY91" fmla="*/ 1128567 h 4239440"/>
              <a:gd name="connsiteX92" fmla="*/ 246572 w 6230568"/>
              <a:gd name="connsiteY92" fmla="*/ 1072353 h 4239440"/>
              <a:gd name="connsiteX93" fmla="*/ 422859 w 6230568"/>
              <a:gd name="connsiteY93" fmla="*/ 1000078 h 4239440"/>
              <a:gd name="connsiteX94" fmla="*/ 668362 w 6230568"/>
              <a:gd name="connsiteY94" fmla="*/ 858972 h 4239440"/>
              <a:gd name="connsiteX95" fmla="*/ 914629 w 6230568"/>
              <a:gd name="connsiteY95" fmla="*/ 768725 h 4239440"/>
              <a:gd name="connsiteX96" fmla="*/ 1117684 w 6230568"/>
              <a:gd name="connsiteY96" fmla="*/ 688420 h 4239440"/>
              <a:gd name="connsiteX97" fmla="*/ 928778 w 6230568"/>
              <a:gd name="connsiteY97" fmla="*/ 701040 h 4239440"/>
              <a:gd name="connsiteX98" fmla="*/ 1243877 w 6230568"/>
              <a:gd name="connsiteY98" fmla="*/ 574464 h 4239440"/>
              <a:gd name="connsiteX99" fmla="*/ 1291678 w 6230568"/>
              <a:gd name="connsiteY99" fmla="*/ 566434 h 4239440"/>
              <a:gd name="connsiteX100" fmla="*/ 1797596 w 6230568"/>
              <a:gd name="connsiteY100" fmla="*/ 476952 h 4239440"/>
              <a:gd name="connsiteX101" fmla="*/ 1895491 w 6230568"/>
              <a:gd name="connsiteY101" fmla="*/ 432593 h 4239440"/>
              <a:gd name="connsiteX102" fmla="*/ 1782682 w 6230568"/>
              <a:gd name="connsiteY102" fmla="*/ 423033 h 4239440"/>
              <a:gd name="connsiteX103" fmla="*/ 1406781 w 6230568"/>
              <a:gd name="connsiteY103" fmla="*/ 449419 h 4239440"/>
              <a:gd name="connsiteX104" fmla="*/ 1662226 w 6230568"/>
              <a:gd name="connsiteY104" fmla="*/ 393970 h 4239440"/>
              <a:gd name="connsiteX105" fmla="*/ 1383837 w 6230568"/>
              <a:gd name="connsiteY105" fmla="*/ 376762 h 4239440"/>
              <a:gd name="connsiteX106" fmla="*/ 1318063 w 6230568"/>
              <a:gd name="connsiteY106" fmla="*/ 333168 h 4239440"/>
              <a:gd name="connsiteX107" fmla="*/ 1365099 w 6230568"/>
              <a:gd name="connsiteY107" fmla="*/ 290722 h 4239440"/>
              <a:gd name="connsiteX108" fmla="*/ 1536798 w 6230568"/>
              <a:gd name="connsiteY108" fmla="*/ 244069 h 4239440"/>
              <a:gd name="connsiteX109" fmla="*/ 1711938 w 6230568"/>
              <a:gd name="connsiteY109" fmla="*/ 175619 h 4239440"/>
              <a:gd name="connsiteX110" fmla="*/ 2273687 w 6230568"/>
              <a:gd name="connsiteY110" fmla="*/ 78488 h 4239440"/>
              <a:gd name="connsiteX111" fmla="*/ 2646913 w 6230568"/>
              <a:gd name="connsiteY111" fmla="*/ 46749 h 4239440"/>
              <a:gd name="connsiteX112" fmla="*/ 3362388 w 6230568"/>
              <a:gd name="connsiteY112" fmla="*/ 861 h 423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230568" h="4239440">
                <a:moveTo>
                  <a:pt x="3362388" y="861"/>
                </a:moveTo>
                <a:cubicBezTo>
                  <a:pt x="3584946" y="-3346"/>
                  <a:pt x="3805210" y="8891"/>
                  <a:pt x="4026621" y="15392"/>
                </a:cubicBezTo>
                <a:cubicBezTo>
                  <a:pt x="4388374" y="26482"/>
                  <a:pt x="4752039" y="26099"/>
                  <a:pt x="5114556" y="34130"/>
                </a:cubicBezTo>
                <a:cubicBezTo>
                  <a:pt x="5340556" y="39101"/>
                  <a:pt x="5563879" y="57074"/>
                  <a:pt x="5776495" y="112905"/>
                </a:cubicBezTo>
                <a:cubicBezTo>
                  <a:pt x="5806322" y="120935"/>
                  <a:pt x="5839973" y="122465"/>
                  <a:pt x="5862918" y="141585"/>
                </a:cubicBezTo>
                <a:cubicBezTo>
                  <a:pt x="5888539" y="162999"/>
                  <a:pt x="5878214" y="194356"/>
                  <a:pt x="5840738" y="200475"/>
                </a:cubicBezTo>
                <a:cubicBezTo>
                  <a:pt x="5792938" y="208505"/>
                  <a:pt x="5743991" y="210800"/>
                  <a:pt x="5691219" y="216153"/>
                </a:cubicBezTo>
                <a:cubicBezTo>
                  <a:pt x="5711486" y="245598"/>
                  <a:pt x="5760434" y="223419"/>
                  <a:pt x="5773053" y="260130"/>
                </a:cubicBezTo>
                <a:cubicBezTo>
                  <a:pt x="5716458" y="285368"/>
                  <a:pt x="5648008" y="268925"/>
                  <a:pt x="5593324" y="293781"/>
                </a:cubicBezTo>
                <a:cubicBezTo>
                  <a:pt x="5594854" y="310989"/>
                  <a:pt x="5607090" y="312519"/>
                  <a:pt x="5617033" y="317108"/>
                </a:cubicBezTo>
                <a:cubicBezTo>
                  <a:pt x="5626976" y="321314"/>
                  <a:pt x="5651831" y="315196"/>
                  <a:pt x="5641124" y="339287"/>
                </a:cubicBezTo>
                <a:cubicBezTo>
                  <a:pt x="5527551" y="353818"/>
                  <a:pt x="5418949" y="403148"/>
                  <a:pt x="5299256" y="396265"/>
                </a:cubicBezTo>
                <a:cubicBezTo>
                  <a:pt x="5447247" y="409649"/>
                  <a:pt x="5572292" y="464333"/>
                  <a:pt x="5703073" y="500661"/>
                </a:cubicBezTo>
                <a:cubicBezTo>
                  <a:pt x="5697720" y="543490"/>
                  <a:pt x="5644949" y="526282"/>
                  <a:pt x="5629652" y="556874"/>
                </a:cubicBezTo>
                <a:cubicBezTo>
                  <a:pt x="5713398" y="578288"/>
                  <a:pt x="5793703" y="603527"/>
                  <a:pt x="5862918" y="645591"/>
                </a:cubicBezTo>
                <a:cubicBezTo>
                  <a:pt x="5925250" y="683449"/>
                  <a:pt x="5984521" y="725131"/>
                  <a:pt x="6052207" y="756106"/>
                </a:cubicBezTo>
                <a:cubicBezTo>
                  <a:pt x="6123334" y="788611"/>
                  <a:pt x="6166545" y="830293"/>
                  <a:pt x="6158515" y="901419"/>
                </a:cubicBezTo>
                <a:cubicBezTo>
                  <a:pt x="6155073" y="930482"/>
                  <a:pt x="6164251" y="954955"/>
                  <a:pt x="6195990" y="966427"/>
                </a:cubicBezTo>
                <a:cubicBezTo>
                  <a:pt x="6235378" y="980576"/>
                  <a:pt x="6231172" y="1001990"/>
                  <a:pt x="6229642" y="1034878"/>
                </a:cubicBezTo>
                <a:cubicBezTo>
                  <a:pt x="6227347" y="1074265"/>
                  <a:pt x="6207080" y="1089562"/>
                  <a:pt x="6171516" y="1102946"/>
                </a:cubicBezTo>
                <a:cubicBezTo>
                  <a:pt x="6120657" y="1121682"/>
                  <a:pt x="6120274" y="1150745"/>
                  <a:pt x="6133659" y="1185545"/>
                </a:cubicBezTo>
                <a:cubicBezTo>
                  <a:pt x="6140925" y="1204664"/>
                  <a:pt x="6152014" y="1219961"/>
                  <a:pt x="6168458" y="1234110"/>
                </a:cubicBezTo>
                <a:cubicBezTo>
                  <a:pt x="6225435" y="1283439"/>
                  <a:pt x="6225053" y="1284204"/>
                  <a:pt x="6169222" y="1342712"/>
                </a:cubicBezTo>
                <a:cubicBezTo>
                  <a:pt x="6154308" y="1358390"/>
                  <a:pt x="6138247" y="1368715"/>
                  <a:pt x="6145131" y="1393954"/>
                </a:cubicBezTo>
                <a:cubicBezTo>
                  <a:pt x="6168458" y="1477700"/>
                  <a:pt x="6165398" y="1477700"/>
                  <a:pt x="6071709" y="1505233"/>
                </a:cubicBezTo>
                <a:cubicBezTo>
                  <a:pt x="6050295" y="1511734"/>
                  <a:pt x="6021615" y="1505998"/>
                  <a:pt x="6009378" y="1530089"/>
                </a:cubicBezTo>
                <a:cubicBezTo>
                  <a:pt x="6017026" y="1547680"/>
                  <a:pt x="5999053" y="1972146"/>
                  <a:pt x="6015879" y="1979030"/>
                </a:cubicBezTo>
                <a:cubicBezTo>
                  <a:pt x="6147425" y="2032948"/>
                  <a:pt x="6163868" y="2096427"/>
                  <a:pt x="6061385" y="2196234"/>
                </a:cubicBezTo>
                <a:cubicBezTo>
                  <a:pt x="5992552" y="2263155"/>
                  <a:pt x="6000582" y="2372522"/>
                  <a:pt x="6029263" y="2440972"/>
                </a:cubicBezTo>
                <a:cubicBezTo>
                  <a:pt x="6137482" y="2471182"/>
                  <a:pt x="6113774" y="2551486"/>
                  <a:pt x="6135571" y="2621848"/>
                </a:cubicBezTo>
                <a:cubicBezTo>
                  <a:pt x="6151632" y="2674620"/>
                  <a:pt x="6088535" y="2667354"/>
                  <a:pt x="6091594" y="2691446"/>
                </a:cubicBezTo>
                <a:cubicBezTo>
                  <a:pt x="6131364" y="2720508"/>
                  <a:pt x="6184518" y="2729686"/>
                  <a:pt x="6215493" y="2769456"/>
                </a:cubicBezTo>
                <a:cubicBezTo>
                  <a:pt x="6159662" y="2798518"/>
                  <a:pt x="6131364" y="2839435"/>
                  <a:pt x="6100389" y="2880352"/>
                </a:cubicBezTo>
                <a:cubicBezTo>
                  <a:pt x="6050295" y="2946890"/>
                  <a:pt x="5982227" y="3003103"/>
                  <a:pt x="5909953" y="3053963"/>
                </a:cubicBezTo>
                <a:cubicBezTo>
                  <a:pt x="5873243" y="3408068"/>
                  <a:pt x="5754698" y="3779763"/>
                  <a:pt x="5741696" y="3798118"/>
                </a:cubicBezTo>
                <a:cubicBezTo>
                  <a:pt x="5688160" y="3792764"/>
                  <a:pt x="5584146" y="4006910"/>
                  <a:pt x="5493899" y="4026795"/>
                </a:cubicBezTo>
                <a:cubicBezTo>
                  <a:pt x="5399063" y="4048592"/>
                  <a:pt x="3988763" y="4249736"/>
                  <a:pt x="3773471" y="4239028"/>
                </a:cubicBezTo>
                <a:cubicBezTo>
                  <a:pt x="2603319" y="4182050"/>
                  <a:pt x="2569285" y="4103275"/>
                  <a:pt x="2569285" y="4103275"/>
                </a:cubicBezTo>
                <a:cubicBezTo>
                  <a:pt x="2569285" y="4103275"/>
                  <a:pt x="2635823" y="4083773"/>
                  <a:pt x="2693948" y="4061593"/>
                </a:cubicBezTo>
                <a:cubicBezTo>
                  <a:pt x="2658767" y="4062741"/>
                  <a:pt x="2623587" y="4063505"/>
                  <a:pt x="2588788" y="4062358"/>
                </a:cubicBezTo>
                <a:cubicBezTo>
                  <a:pt x="2319193" y="4054328"/>
                  <a:pt x="2565461" y="4039414"/>
                  <a:pt x="2300073" y="4008822"/>
                </a:cubicBezTo>
                <a:cubicBezTo>
                  <a:pt x="1852280" y="3957198"/>
                  <a:pt x="1919582" y="3943813"/>
                  <a:pt x="1508500" y="3798118"/>
                </a:cubicBezTo>
                <a:cubicBezTo>
                  <a:pt x="1472171" y="3785116"/>
                  <a:pt x="1217109" y="3706342"/>
                  <a:pt x="1061089" y="3697546"/>
                </a:cubicBezTo>
                <a:cubicBezTo>
                  <a:pt x="1019790" y="3695252"/>
                  <a:pt x="974667" y="3696017"/>
                  <a:pt x="939102" y="3648216"/>
                </a:cubicBezTo>
                <a:cubicBezTo>
                  <a:pt x="1048088" y="3649746"/>
                  <a:pt x="1141776" y="3649746"/>
                  <a:pt x="1243495" y="3624890"/>
                </a:cubicBezTo>
                <a:cubicBezTo>
                  <a:pt x="1189194" y="3590473"/>
                  <a:pt x="1126862" y="3619919"/>
                  <a:pt x="1083651" y="3595827"/>
                </a:cubicBezTo>
                <a:cubicBezTo>
                  <a:pt x="1043116" y="3573648"/>
                  <a:pt x="1007935" y="3570589"/>
                  <a:pt x="966636" y="3605770"/>
                </a:cubicBezTo>
                <a:cubicBezTo>
                  <a:pt x="945221" y="3624125"/>
                  <a:pt x="907363" y="3620683"/>
                  <a:pt x="885566" y="3609976"/>
                </a:cubicBezTo>
                <a:cubicBezTo>
                  <a:pt x="768933" y="3552233"/>
                  <a:pt x="771610" y="3552998"/>
                  <a:pt x="641976" y="3567912"/>
                </a:cubicBezTo>
                <a:cubicBezTo>
                  <a:pt x="559377" y="3577089"/>
                  <a:pt x="475248" y="3593533"/>
                  <a:pt x="399533" y="3583590"/>
                </a:cubicBezTo>
                <a:cubicBezTo>
                  <a:pt x="389973" y="3561793"/>
                  <a:pt x="398385" y="3551851"/>
                  <a:pt x="409093" y="3548792"/>
                </a:cubicBezTo>
                <a:cubicBezTo>
                  <a:pt x="583468" y="3501374"/>
                  <a:pt x="615972" y="3447073"/>
                  <a:pt x="792642" y="3417628"/>
                </a:cubicBezTo>
                <a:cubicBezTo>
                  <a:pt x="805644" y="3384359"/>
                  <a:pt x="741400" y="3378622"/>
                  <a:pt x="771610" y="3345736"/>
                </a:cubicBezTo>
                <a:cubicBezTo>
                  <a:pt x="826676" y="3320115"/>
                  <a:pt x="891302" y="3350325"/>
                  <a:pt x="945986" y="3317056"/>
                </a:cubicBezTo>
                <a:cubicBezTo>
                  <a:pt x="936426" y="3293347"/>
                  <a:pt x="890537" y="3310555"/>
                  <a:pt x="892449" y="3285316"/>
                </a:cubicBezTo>
                <a:cubicBezTo>
                  <a:pt x="894744" y="3256254"/>
                  <a:pt x="926866" y="3260843"/>
                  <a:pt x="949045" y="3262755"/>
                </a:cubicBezTo>
                <a:cubicBezTo>
                  <a:pt x="1056500" y="3272697"/>
                  <a:pt x="1149806" y="3218396"/>
                  <a:pt x="1252673" y="3200041"/>
                </a:cubicBezTo>
                <a:cubicBezTo>
                  <a:pt x="1142923" y="3154152"/>
                  <a:pt x="503164" y="3190863"/>
                  <a:pt x="388825" y="3176714"/>
                </a:cubicBezTo>
                <a:cubicBezTo>
                  <a:pt x="269133" y="3162183"/>
                  <a:pt x="78697" y="3123560"/>
                  <a:pt x="127644" y="3111323"/>
                </a:cubicBezTo>
                <a:cubicBezTo>
                  <a:pt x="183093" y="3097175"/>
                  <a:pt x="380795" y="2929300"/>
                  <a:pt x="437008" y="2921652"/>
                </a:cubicBezTo>
                <a:cubicBezTo>
                  <a:pt x="502399" y="2912857"/>
                  <a:pt x="515401" y="2901002"/>
                  <a:pt x="601441" y="2840965"/>
                </a:cubicBezTo>
                <a:cubicBezTo>
                  <a:pt x="658037" y="2801577"/>
                  <a:pt x="422477" y="2887235"/>
                  <a:pt x="330700" y="2859320"/>
                </a:cubicBezTo>
                <a:cubicBezTo>
                  <a:pt x="297049" y="2848995"/>
                  <a:pt x="534521" y="2740010"/>
                  <a:pt x="534521" y="2720126"/>
                </a:cubicBezTo>
                <a:cubicBezTo>
                  <a:pt x="534521" y="2699093"/>
                  <a:pt x="513106" y="2694505"/>
                  <a:pt x="492839" y="2694505"/>
                </a:cubicBezTo>
                <a:cubicBezTo>
                  <a:pt x="447715" y="2694505"/>
                  <a:pt x="461482" y="2676149"/>
                  <a:pt x="416358" y="2677297"/>
                </a:cubicBezTo>
                <a:cubicBezTo>
                  <a:pt x="548670" y="2624143"/>
                  <a:pt x="630504" y="2638292"/>
                  <a:pt x="761285" y="2589726"/>
                </a:cubicBezTo>
                <a:cubicBezTo>
                  <a:pt x="825147" y="2566017"/>
                  <a:pt x="599147" y="2487242"/>
                  <a:pt x="664920" y="2466593"/>
                </a:cubicBezTo>
                <a:cubicBezTo>
                  <a:pt x="689776" y="2458562"/>
                  <a:pt x="723045" y="2466975"/>
                  <a:pt x="740253" y="2438677"/>
                </a:cubicBezTo>
                <a:cubicBezTo>
                  <a:pt x="713103" y="2416116"/>
                  <a:pt x="677157" y="2426058"/>
                  <a:pt x="650006" y="2435236"/>
                </a:cubicBezTo>
                <a:cubicBezTo>
                  <a:pt x="580791" y="2458945"/>
                  <a:pt x="585763" y="2453209"/>
                  <a:pt x="578879" y="2435618"/>
                </a:cubicBezTo>
                <a:cubicBezTo>
                  <a:pt x="556318" y="2375581"/>
                  <a:pt x="500487" y="2394701"/>
                  <a:pt x="451157" y="2404644"/>
                </a:cubicBezTo>
                <a:cubicBezTo>
                  <a:pt x="302020" y="2434471"/>
                  <a:pt x="150971" y="2426058"/>
                  <a:pt x="2216" y="2456650"/>
                </a:cubicBezTo>
                <a:cubicBezTo>
                  <a:pt x="-13844" y="2460092"/>
                  <a:pt x="61489" y="2391642"/>
                  <a:pt x="97052" y="2383611"/>
                </a:cubicBezTo>
                <a:cubicBezTo>
                  <a:pt x="135675" y="2375199"/>
                  <a:pt x="183093" y="2381317"/>
                  <a:pt x="210626" y="2341930"/>
                </a:cubicBezTo>
                <a:cubicBezTo>
                  <a:pt x="161678" y="2331987"/>
                  <a:pt x="105848" y="2351107"/>
                  <a:pt x="57282" y="2319750"/>
                </a:cubicBezTo>
                <a:cubicBezTo>
                  <a:pt x="165120" y="2276539"/>
                  <a:pt x="272575" y="2278068"/>
                  <a:pt x="365499" y="2250153"/>
                </a:cubicBezTo>
                <a:cubicBezTo>
                  <a:pt x="373912" y="2198529"/>
                  <a:pt x="312727" y="2217266"/>
                  <a:pt x="290548" y="2187821"/>
                </a:cubicBezTo>
                <a:cubicBezTo>
                  <a:pt x="990345" y="2137344"/>
                  <a:pt x="599529" y="1988207"/>
                  <a:pt x="482896" y="1906755"/>
                </a:cubicBezTo>
                <a:cubicBezTo>
                  <a:pt x="443891" y="1879605"/>
                  <a:pt x="853827" y="1750735"/>
                  <a:pt x="867211" y="1747294"/>
                </a:cubicBezTo>
                <a:cubicBezTo>
                  <a:pt x="901245" y="1739263"/>
                  <a:pt x="1036233" y="1744999"/>
                  <a:pt x="1063766" y="1734674"/>
                </a:cubicBezTo>
                <a:cubicBezTo>
                  <a:pt x="1098947" y="1721673"/>
                  <a:pt x="982696" y="1699111"/>
                  <a:pt x="1008701" y="1683432"/>
                </a:cubicBezTo>
                <a:cubicBezTo>
                  <a:pt x="1191107" y="1572918"/>
                  <a:pt x="1204107" y="1406573"/>
                  <a:pt x="1152865" y="1394719"/>
                </a:cubicBezTo>
                <a:cubicBezTo>
                  <a:pt x="1099712" y="1382482"/>
                  <a:pt x="1047706" y="1392042"/>
                  <a:pt x="998376" y="1411927"/>
                </a:cubicBezTo>
                <a:cubicBezTo>
                  <a:pt x="918070" y="1444431"/>
                  <a:pt x="362057" y="1398160"/>
                  <a:pt x="206419" y="1424164"/>
                </a:cubicBezTo>
                <a:cubicBezTo>
                  <a:pt x="182710" y="1427988"/>
                  <a:pt x="150589" y="1445196"/>
                  <a:pt x="128027" y="1413074"/>
                </a:cubicBezTo>
                <a:cubicBezTo>
                  <a:pt x="288254" y="1309060"/>
                  <a:pt x="493986" y="1338888"/>
                  <a:pt x="672950" y="1268143"/>
                </a:cubicBezTo>
                <a:cubicBezTo>
                  <a:pt x="602588" y="1219578"/>
                  <a:pt x="531079" y="1221873"/>
                  <a:pt x="457658" y="1229138"/>
                </a:cubicBezTo>
                <a:cubicBezTo>
                  <a:pt x="438538" y="1231050"/>
                  <a:pt x="412534" y="1233727"/>
                  <a:pt x="407945" y="1213459"/>
                </a:cubicBezTo>
                <a:cubicBezTo>
                  <a:pt x="402209" y="1187838"/>
                  <a:pt x="433184" y="1183250"/>
                  <a:pt x="453451" y="1172924"/>
                </a:cubicBezTo>
                <a:cubicBezTo>
                  <a:pt x="484426" y="1156863"/>
                  <a:pt x="530314" y="1175984"/>
                  <a:pt x="568172" y="1132007"/>
                </a:cubicBezTo>
                <a:cubicBezTo>
                  <a:pt x="453451" y="1142333"/>
                  <a:pt x="356704" y="1160305"/>
                  <a:pt x="255367" y="1190898"/>
                </a:cubicBezTo>
                <a:cubicBezTo>
                  <a:pt x="264162" y="1163747"/>
                  <a:pt x="294754" y="1151128"/>
                  <a:pt x="277546" y="1128567"/>
                </a:cubicBezTo>
                <a:cubicBezTo>
                  <a:pt x="264545" y="1111740"/>
                  <a:pt x="227452" y="1103709"/>
                  <a:pt x="246572" y="1072353"/>
                </a:cubicBezTo>
                <a:cubicBezTo>
                  <a:pt x="300490" y="1039083"/>
                  <a:pt x="376971" y="1047879"/>
                  <a:pt x="422859" y="1000078"/>
                </a:cubicBezTo>
                <a:cubicBezTo>
                  <a:pt x="487868" y="932012"/>
                  <a:pt x="588822" y="908684"/>
                  <a:pt x="668362" y="858972"/>
                </a:cubicBezTo>
                <a:cubicBezTo>
                  <a:pt x="694747" y="842911"/>
                  <a:pt x="867976" y="786699"/>
                  <a:pt x="914629" y="768725"/>
                </a:cubicBezTo>
                <a:cubicBezTo>
                  <a:pt x="979637" y="743486"/>
                  <a:pt x="1053823" y="734691"/>
                  <a:pt x="1117684" y="688420"/>
                </a:cubicBezTo>
                <a:cubicBezTo>
                  <a:pt x="1054970" y="678860"/>
                  <a:pt x="1004112" y="722072"/>
                  <a:pt x="928778" y="701040"/>
                </a:cubicBezTo>
                <a:cubicBezTo>
                  <a:pt x="1048088" y="656299"/>
                  <a:pt x="1157454" y="636031"/>
                  <a:pt x="1243877" y="574464"/>
                </a:cubicBezTo>
                <a:cubicBezTo>
                  <a:pt x="1254585" y="566816"/>
                  <a:pt x="1275617" y="569111"/>
                  <a:pt x="1291678" y="566434"/>
                </a:cubicBezTo>
                <a:cubicBezTo>
                  <a:pt x="1460699" y="539283"/>
                  <a:pt x="1630486" y="516339"/>
                  <a:pt x="1797596" y="476952"/>
                </a:cubicBezTo>
                <a:cubicBezTo>
                  <a:pt x="1835454" y="467774"/>
                  <a:pt x="1902374" y="465480"/>
                  <a:pt x="1895491" y="432593"/>
                </a:cubicBezTo>
                <a:cubicBezTo>
                  <a:pt x="1885166" y="383263"/>
                  <a:pt x="1822835" y="418444"/>
                  <a:pt x="1782682" y="423033"/>
                </a:cubicBezTo>
                <a:cubicBezTo>
                  <a:pt x="1658019" y="437947"/>
                  <a:pt x="1533356" y="463950"/>
                  <a:pt x="1406781" y="449419"/>
                </a:cubicBezTo>
                <a:cubicBezTo>
                  <a:pt x="1492056" y="431064"/>
                  <a:pt x="1576950" y="412326"/>
                  <a:pt x="1662226" y="393970"/>
                </a:cubicBezTo>
                <a:cubicBezTo>
                  <a:pt x="1564330" y="400471"/>
                  <a:pt x="1479055" y="357642"/>
                  <a:pt x="1383837" y="376762"/>
                </a:cubicBezTo>
                <a:cubicBezTo>
                  <a:pt x="1353244" y="382881"/>
                  <a:pt x="1321123" y="363378"/>
                  <a:pt x="1318063" y="333168"/>
                </a:cubicBezTo>
                <a:cubicBezTo>
                  <a:pt x="1314622" y="309077"/>
                  <a:pt x="1343302" y="298370"/>
                  <a:pt x="1365099" y="290722"/>
                </a:cubicBezTo>
                <a:cubicBezTo>
                  <a:pt x="1420930" y="271219"/>
                  <a:pt x="1465288" y="213477"/>
                  <a:pt x="1536798" y="244069"/>
                </a:cubicBezTo>
                <a:cubicBezTo>
                  <a:pt x="1581921" y="195886"/>
                  <a:pt x="1653813" y="188238"/>
                  <a:pt x="1711938" y="175619"/>
                </a:cubicBezTo>
                <a:cubicBezTo>
                  <a:pt x="1897403" y="135849"/>
                  <a:pt x="2085546" y="104874"/>
                  <a:pt x="2273687" y="78488"/>
                </a:cubicBezTo>
                <a:cubicBezTo>
                  <a:pt x="2397204" y="61280"/>
                  <a:pt x="2524544" y="68546"/>
                  <a:pt x="2646913" y="46749"/>
                </a:cubicBezTo>
                <a:cubicBezTo>
                  <a:pt x="2886297" y="4302"/>
                  <a:pt x="3124151" y="5450"/>
                  <a:pt x="3362388" y="861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5426"/>
            <a:ext cx="3220880" cy="4024310"/>
          </a:xfrm>
        </p:spPr>
        <p:txBody>
          <a:bodyPr>
            <a:normAutofit/>
          </a:bodyPr>
          <a:lstStyle/>
          <a:p>
            <a:r>
              <a:rPr lang="en-US" sz="3600"/>
              <a:t>HealthCare Chat Bot</a:t>
            </a:r>
          </a:p>
        </p:txBody>
      </p:sp>
      <p:graphicFrame>
        <p:nvGraphicFramePr>
          <p:cNvPr id="2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797430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05631C3D-1C34-4BA7-93CA-CA9C6F57AB6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03"/>
    </mc:Choice>
    <mc:Fallback>
      <p:transition spd="slow" advTm="69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65747" y="2116753"/>
            <a:ext cx="4088106" cy="2781653"/>
          </a:xfrm>
          <a:custGeom>
            <a:avLst/>
            <a:gdLst>
              <a:gd name="connsiteX0" fmla="*/ 3362388 w 6230568"/>
              <a:gd name="connsiteY0" fmla="*/ 861 h 4239440"/>
              <a:gd name="connsiteX1" fmla="*/ 4026621 w 6230568"/>
              <a:gd name="connsiteY1" fmla="*/ 15392 h 4239440"/>
              <a:gd name="connsiteX2" fmla="*/ 5114556 w 6230568"/>
              <a:gd name="connsiteY2" fmla="*/ 34130 h 4239440"/>
              <a:gd name="connsiteX3" fmla="*/ 5776495 w 6230568"/>
              <a:gd name="connsiteY3" fmla="*/ 112905 h 4239440"/>
              <a:gd name="connsiteX4" fmla="*/ 5862918 w 6230568"/>
              <a:gd name="connsiteY4" fmla="*/ 141585 h 4239440"/>
              <a:gd name="connsiteX5" fmla="*/ 5840738 w 6230568"/>
              <a:gd name="connsiteY5" fmla="*/ 200475 h 4239440"/>
              <a:gd name="connsiteX6" fmla="*/ 5691219 w 6230568"/>
              <a:gd name="connsiteY6" fmla="*/ 216153 h 4239440"/>
              <a:gd name="connsiteX7" fmla="*/ 5773053 w 6230568"/>
              <a:gd name="connsiteY7" fmla="*/ 260130 h 4239440"/>
              <a:gd name="connsiteX8" fmla="*/ 5593324 w 6230568"/>
              <a:gd name="connsiteY8" fmla="*/ 293781 h 4239440"/>
              <a:gd name="connsiteX9" fmla="*/ 5617033 w 6230568"/>
              <a:gd name="connsiteY9" fmla="*/ 317108 h 4239440"/>
              <a:gd name="connsiteX10" fmla="*/ 5641124 w 6230568"/>
              <a:gd name="connsiteY10" fmla="*/ 339287 h 4239440"/>
              <a:gd name="connsiteX11" fmla="*/ 5299256 w 6230568"/>
              <a:gd name="connsiteY11" fmla="*/ 396265 h 4239440"/>
              <a:gd name="connsiteX12" fmla="*/ 5703073 w 6230568"/>
              <a:gd name="connsiteY12" fmla="*/ 500661 h 4239440"/>
              <a:gd name="connsiteX13" fmla="*/ 5629652 w 6230568"/>
              <a:gd name="connsiteY13" fmla="*/ 556874 h 4239440"/>
              <a:gd name="connsiteX14" fmla="*/ 5862918 w 6230568"/>
              <a:gd name="connsiteY14" fmla="*/ 645591 h 4239440"/>
              <a:gd name="connsiteX15" fmla="*/ 6052207 w 6230568"/>
              <a:gd name="connsiteY15" fmla="*/ 756106 h 4239440"/>
              <a:gd name="connsiteX16" fmla="*/ 6158515 w 6230568"/>
              <a:gd name="connsiteY16" fmla="*/ 901419 h 4239440"/>
              <a:gd name="connsiteX17" fmla="*/ 6195990 w 6230568"/>
              <a:gd name="connsiteY17" fmla="*/ 966427 h 4239440"/>
              <a:gd name="connsiteX18" fmla="*/ 6229642 w 6230568"/>
              <a:gd name="connsiteY18" fmla="*/ 1034878 h 4239440"/>
              <a:gd name="connsiteX19" fmla="*/ 6171516 w 6230568"/>
              <a:gd name="connsiteY19" fmla="*/ 1102946 h 4239440"/>
              <a:gd name="connsiteX20" fmla="*/ 6133659 w 6230568"/>
              <a:gd name="connsiteY20" fmla="*/ 1185545 h 4239440"/>
              <a:gd name="connsiteX21" fmla="*/ 6168458 w 6230568"/>
              <a:gd name="connsiteY21" fmla="*/ 1234110 h 4239440"/>
              <a:gd name="connsiteX22" fmla="*/ 6169222 w 6230568"/>
              <a:gd name="connsiteY22" fmla="*/ 1342712 h 4239440"/>
              <a:gd name="connsiteX23" fmla="*/ 6145131 w 6230568"/>
              <a:gd name="connsiteY23" fmla="*/ 1393954 h 4239440"/>
              <a:gd name="connsiteX24" fmla="*/ 6071709 w 6230568"/>
              <a:gd name="connsiteY24" fmla="*/ 1505233 h 4239440"/>
              <a:gd name="connsiteX25" fmla="*/ 6009378 w 6230568"/>
              <a:gd name="connsiteY25" fmla="*/ 1530089 h 4239440"/>
              <a:gd name="connsiteX26" fmla="*/ 6015879 w 6230568"/>
              <a:gd name="connsiteY26" fmla="*/ 1979030 h 4239440"/>
              <a:gd name="connsiteX27" fmla="*/ 6061385 w 6230568"/>
              <a:gd name="connsiteY27" fmla="*/ 2196234 h 4239440"/>
              <a:gd name="connsiteX28" fmla="*/ 6029263 w 6230568"/>
              <a:gd name="connsiteY28" fmla="*/ 2440972 h 4239440"/>
              <a:gd name="connsiteX29" fmla="*/ 6135571 w 6230568"/>
              <a:gd name="connsiteY29" fmla="*/ 2621848 h 4239440"/>
              <a:gd name="connsiteX30" fmla="*/ 6091594 w 6230568"/>
              <a:gd name="connsiteY30" fmla="*/ 2691446 h 4239440"/>
              <a:gd name="connsiteX31" fmla="*/ 6215493 w 6230568"/>
              <a:gd name="connsiteY31" fmla="*/ 2769456 h 4239440"/>
              <a:gd name="connsiteX32" fmla="*/ 6100389 w 6230568"/>
              <a:gd name="connsiteY32" fmla="*/ 2880352 h 4239440"/>
              <a:gd name="connsiteX33" fmla="*/ 5909953 w 6230568"/>
              <a:gd name="connsiteY33" fmla="*/ 3053963 h 4239440"/>
              <a:gd name="connsiteX34" fmla="*/ 5741696 w 6230568"/>
              <a:gd name="connsiteY34" fmla="*/ 3798118 h 4239440"/>
              <a:gd name="connsiteX35" fmla="*/ 5493899 w 6230568"/>
              <a:gd name="connsiteY35" fmla="*/ 4026795 h 4239440"/>
              <a:gd name="connsiteX36" fmla="*/ 3773471 w 6230568"/>
              <a:gd name="connsiteY36" fmla="*/ 4239028 h 4239440"/>
              <a:gd name="connsiteX37" fmla="*/ 2569285 w 6230568"/>
              <a:gd name="connsiteY37" fmla="*/ 4103275 h 4239440"/>
              <a:gd name="connsiteX38" fmla="*/ 2693948 w 6230568"/>
              <a:gd name="connsiteY38" fmla="*/ 4061593 h 4239440"/>
              <a:gd name="connsiteX39" fmla="*/ 2588788 w 6230568"/>
              <a:gd name="connsiteY39" fmla="*/ 4062358 h 4239440"/>
              <a:gd name="connsiteX40" fmla="*/ 2300073 w 6230568"/>
              <a:gd name="connsiteY40" fmla="*/ 4008822 h 4239440"/>
              <a:gd name="connsiteX41" fmla="*/ 1508500 w 6230568"/>
              <a:gd name="connsiteY41" fmla="*/ 3798118 h 4239440"/>
              <a:gd name="connsiteX42" fmla="*/ 1061089 w 6230568"/>
              <a:gd name="connsiteY42" fmla="*/ 3697546 h 4239440"/>
              <a:gd name="connsiteX43" fmla="*/ 939102 w 6230568"/>
              <a:gd name="connsiteY43" fmla="*/ 3648216 h 4239440"/>
              <a:gd name="connsiteX44" fmla="*/ 1243495 w 6230568"/>
              <a:gd name="connsiteY44" fmla="*/ 3624890 h 4239440"/>
              <a:gd name="connsiteX45" fmla="*/ 1083651 w 6230568"/>
              <a:gd name="connsiteY45" fmla="*/ 3595827 h 4239440"/>
              <a:gd name="connsiteX46" fmla="*/ 966636 w 6230568"/>
              <a:gd name="connsiteY46" fmla="*/ 3605770 h 4239440"/>
              <a:gd name="connsiteX47" fmla="*/ 885566 w 6230568"/>
              <a:gd name="connsiteY47" fmla="*/ 3609976 h 4239440"/>
              <a:gd name="connsiteX48" fmla="*/ 641976 w 6230568"/>
              <a:gd name="connsiteY48" fmla="*/ 3567912 h 4239440"/>
              <a:gd name="connsiteX49" fmla="*/ 399533 w 6230568"/>
              <a:gd name="connsiteY49" fmla="*/ 3583590 h 4239440"/>
              <a:gd name="connsiteX50" fmla="*/ 409093 w 6230568"/>
              <a:gd name="connsiteY50" fmla="*/ 3548792 h 4239440"/>
              <a:gd name="connsiteX51" fmla="*/ 792642 w 6230568"/>
              <a:gd name="connsiteY51" fmla="*/ 3417628 h 4239440"/>
              <a:gd name="connsiteX52" fmla="*/ 771610 w 6230568"/>
              <a:gd name="connsiteY52" fmla="*/ 3345736 h 4239440"/>
              <a:gd name="connsiteX53" fmla="*/ 945986 w 6230568"/>
              <a:gd name="connsiteY53" fmla="*/ 3317056 h 4239440"/>
              <a:gd name="connsiteX54" fmla="*/ 892449 w 6230568"/>
              <a:gd name="connsiteY54" fmla="*/ 3285316 h 4239440"/>
              <a:gd name="connsiteX55" fmla="*/ 949045 w 6230568"/>
              <a:gd name="connsiteY55" fmla="*/ 3262755 h 4239440"/>
              <a:gd name="connsiteX56" fmla="*/ 1252673 w 6230568"/>
              <a:gd name="connsiteY56" fmla="*/ 3200041 h 4239440"/>
              <a:gd name="connsiteX57" fmla="*/ 388825 w 6230568"/>
              <a:gd name="connsiteY57" fmla="*/ 3176714 h 4239440"/>
              <a:gd name="connsiteX58" fmla="*/ 127644 w 6230568"/>
              <a:gd name="connsiteY58" fmla="*/ 3111323 h 4239440"/>
              <a:gd name="connsiteX59" fmla="*/ 437008 w 6230568"/>
              <a:gd name="connsiteY59" fmla="*/ 2921652 h 4239440"/>
              <a:gd name="connsiteX60" fmla="*/ 601441 w 6230568"/>
              <a:gd name="connsiteY60" fmla="*/ 2840965 h 4239440"/>
              <a:gd name="connsiteX61" fmla="*/ 330700 w 6230568"/>
              <a:gd name="connsiteY61" fmla="*/ 2859320 h 4239440"/>
              <a:gd name="connsiteX62" fmla="*/ 534521 w 6230568"/>
              <a:gd name="connsiteY62" fmla="*/ 2720126 h 4239440"/>
              <a:gd name="connsiteX63" fmla="*/ 492839 w 6230568"/>
              <a:gd name="connsiteY63" fmla="*/ 2694505 h 4239440"/>
              <a:gd name="connsiteX64" fmla="*/ 416358 w 6230568"/>
              <a:gd name="connsiteY64" fmla="*/ 2677297 h 4239440"/>
              <a:gd name="connsiteX65" fmla="*/ 761285 w 6230568"/>
              <a:gd name="connsiteY65" fmla="*/ 2589726 h 4239440"/>
              <a:gd name="connsiteX66" fmla="*/ 664920 w 6230568"/>
              <a:gd name="connsiteY66" fmla="*/ 2466593 h 4239440"/>
              <a:gd name="connsiteX67" fmla="*/ 740253 w 6230568"/>
              <a:gd name="connsiteY67" fmla="*/ 2438677 h 4239440"/>
              <a:gd name="connsiteX68" fmla="*/ 650006 w 6230568"/>
              <a:gd name="connsiteY68" fmla="*/ 2435236 h 4239440"/>
              <a:gd name="connsiteX69" fmla="*/ 578879 w 6230568"/>
              <a:gd name="connsiteY69" fmla="*/ 2435618 h 4239440"/>
              <a:gd name="connsiteX70" fmla="*/ 451157 w 6230568"/>
              <a:gd name="connsiteY70" fmla="*/ 2404644 h 4239440"/>
              <a:gd name="connsiteX71" fmla="*/ 2216 w 6230568"/>
              <a:gd name="connsiteY71" fmla="*/ 2456650 h 4239440"/>
              <a:gd name="connsiteX72" fmla="*/ 97052 w 6230568"/>
              <a:gd name="connsiteY72" fmla="*/ 2383611 h 4239440"/>
              <a:gd name="connsiteX73" fmla="*/ 210626 w 6230568"/>
              <a:gd name="connsiteY73" fmla="*/ 2341930 h 4239440"/>
              <a:gd name="connsiteX74" fmla="*/ 57282 w 6230568"/>
              <a:gd name="connsiteY74" fmla="*/ 2319750 h 4239440"/>
              <a:gd name="connsiteX75" fmla="*/ 365499 w 6230568"/>
              <a:gd name="connsiteY75" fmla="*/ 2250153 h 4239440"/>
              <a:gd name="connsiteX76" fmla="*/ 290548 w 6230568"/>
              <a:gd name="connsiteY76" fmla="*/ 2187821 h 4239440"/>
              <a:gd name="connsiteX77" fmla="*/ 482896 w 6230568"/>
              <a:gd name="connsiteY77" fmla="*/ 1906755 h 4239440"/>
              <a:gd name="connsiteX78" fmla="*/ 867211 w 6230568"/>
              <a:gd name="connsiteY78" fmla="*/ 1747294 h 4239440"/>
              <a:gd name="connsiteX79" fmla="*/ 1063766 w 6230568"/>
              <a:gd name="connsiteY79" fmla="*/ 1734674 h 4239440"/>
              <a:gd name="connsiteX80" fmla="*/ 1008701 w 6230568"/>
              <a:gd name="connsiteY80" fmla="*/ 1683432 h 4239440"/>
              <a:gd name="connsiteX81" fmla="*/ 1152865 w 6230568"/>
              <a:gd name="connsiteY81" fmla="*/ 1394719 h 4239440"/>
              <a:gd name="connsiteX82" fmla="*/ 998376 w 6230568"/>
              <a:gd name="connsiteY82" fmla="*/ 1411927 h 4239440"/>
              <a:gd name="connsiteX83" fmla="*/ 206419 w 6230568"/>
              <a:gd name="connsiteY83" fmla="*/ 1424164 h 4239440"/>
              <a:gd name="connsiteX84" fmla="*/ 128027 w 6230568"/>
              <a:gd name="connsiteY84" fmla="*/ 1413074 h 4239440"/>
              <a:gd name="connsiteX85" fmla="*/ 672950 w 6230568"/>
              <a:gd name="connsiteY85" fmla="*/ 1268143 h 4239440"/>
              <a:gd name="connsiteX86" fmla="*/ 457658 w 6230568"/>
              <a:gd name="connsiteY86" fmla="*/ 1229138 h 4239440"/>
              <a:gd name="connsiteX87" fmla="*/ 407945 w 6230568"/>
              <a:gd name="connsiteY87" fmla="*/ 1213459 h 4239440"/>
              <a:gd name="connsiteX88" fmla="*/ 453451 w 6230568"/>
              <a:gd name="connsiteY88" fmla="*/ 1172924 h 4239440"/>
              <a:gd name="connsiteX89" fmla="*/ 568172 w 6230568"/>
              <a:gd name="connsiteY89" fmla="*/ 1132007 h 4239440"/>
              <a:gd name="connsiteX90" fmla="*/ 255367 w 6230568"/>
              <a:gd name="connsiteY90" fmla="*/ 1190898 h 4239440"/>
              <a:gd name="connsiteX91" fmla="*/ 277546 w 6230568"/>
              <a:gd name="connsiteY91" fmla="*/ 1128567 h 4239440"/>
              <a:gd name="connsiteX92" fmla="*/ 246572 w 6230568"/>
              <a:gd name="connsiteY92" fmla="*/ 1072353 h 4239440"/>
              <a:gd name="connsiteX93" fmla="*/ 422859 w 6230568"/>
              <a:gd name="connsiteY93" fmla="*/ 1000078 h 4239440"/>
              <a:gd name="connsiteX94" fmla="*/ 668362 w 6230568"/>
              <a:gd name="connsiteY94" fmla="*/ 858972 h 4239440"/>
              <a:gd name="connsiteX95" fmla="*/ 914629 w 6230568"/>
              <a:gd name="connsiteY95" fmla="*/ 768725 h 4239440"/>
              <a:gd name="connsiteX96" fmla="*/ 1117684 w 6230568"/>
              <a:gd name="connsiteY96" fmla="*/ 688420 h 4239440"/>
              <a:gd name="connsiteX97" fmla="*/ 928778 w 6230568"/>
              <a:gd name="connsiteY97" fmla="*/ 701040 h 4239440"/>
              <a:gd name="connsiteX98" fmla="*/ 1243877 w 6230568"/>
              <a:gd name="connsiteY98" fmla="*/ 574464 h 4239440"/>
              <a:gd name="connsiteX99" fmla="*/ 1291678 w 6230568"/>
              <a:gd name="connsiteY99" fmla="*/ 566434 h 4239440"/>
              <a:gd name="connsiteX100" fmla="*/ 1797596 w 6230568"/>
              <a:gd name="connsiteY100" fmla="*/ 476952 h 4239440"/>
              <a:gd name="connsiteX101" fmla="*/ 1895491 w 6230568"/>
              <a:gd name="connsiteY101" fmla="*/ 432593 h 4239440"/>
              <a:gd name="connsiteX102" fmla="*/ 1782682 w 6230568"/>
              <a:gd name="connsiteY102" fmla="*/ 423033 h 4239440"/>
              <a:gd name="connsiteX103" fmla="*/ 1406781 w 6230568"/>
              <a:gd name="connsiteY103" fmla="*/ 449419 h 4239440"/>
              <a:gd name="connsiteX104" fmla="*/ 1662226 w 6230568"/>
              <a:gd name="connsiteY104" fmla="*/ 393970 h 4239440"/>
              <a:gd name="connsiteX105" fmla="*/ 1383837 w 6230568"/>
              <a:gd name="connsiteY105" fmla="*/ 376762 h 4239440"/>
              <a:gd name="connsiteX106" fmla="*/ 1318063 w 6230568"/>
              <a:gd name="connsiteY106" fmla="*/ 333168 h 4239440"/>
              <a:gd name="connsiteX107" fmla="*/ 1365099 w 6230568"/>
              <a:gd name="connsiteY107" fmla="*/ 290722 h 4239440"/>
              <a:gd name="connsiteX108" fmla="*/ 1536798 w 6230568"/>
              <a:gd name="connsiteY108" fmla="*/ 244069 h 4239440"/>
              <a:gd name="connsiteX109" fmla="*/ 1711938 w 6230568"/>
              <a:gd name="connsiteY109" fmla="*/ 175619 h 4239440"/>
              <a:gd name="connsiteX110" fmla="*/ 2273687 w 6230568"/>
              <a:gd name="connsiteY110" fmla="*/ 78488 h 4239440"/>
              <a:gd name="connsiteX111" fmla="*/ 2646913 w 6230568"/>
              <a:gd name="connsiteY111" fmla="*/ 46749 h 4239440"/>
              <a:gd name="connsiteX112" fmla="*/ 3362388 w 6230568"/>
              <a:gd name="connsiteY112" fmla="*/ 861 h 423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230568" h="4239440">
                <a:moveTo>
                  <a:pt x="3362388" y="861"/>
                </a:moveTo>
                <a:cubicBezTo>
                  <a:pt x="3584946" y="-3346"/>
                  <a:pt x="3805210" y="8891"/>
                  <a:pt x="4026621" y="15392"/>
                </a:cubicBezTo>
                <a:cubicBezTo>
                  <a:pt x="4388374" y="26482"/>
                  <a:pt x="4752039" y="26099"/>
                  <a:pt x="5114556" y="34130"/>
                </a:cubicBezTo>
                <a:cubicBezTo>
                  <a:pt x="5340556" y="39101"/>
                  <a:pt x="5563879" y="57074"/>
                  <a:pt x="5776495" y="112905"/>
                </a:cubicBezTo>
                <a:cubicBezTo>
                  <a:pt x="5806322" y="120935"/>
                  <a:pt x="5839973" y="122465"/>
                  <a:pt x="5862918" y="141585"/>
                </a:cubicBezTo>
                <a:cubicBezTo>
                  <a:pt x="5888539" y="162999"/>
                  <a:pt x="5878214" y="194356"/>
                  <a:pt x="5840738" y="200475"/>
                </a:cubicBezTo>
                <a:cubicBezTo>
                  <a:pt x="5792938" y="208505"/>
                  <a:pt x="5743991" y="210800"/>
                  <a:pt x="5691219" y="216153"/>
                </a:cubicBezTo>
                <a:cubicBezTo>
                  <a:pt x="5711486" y="245598"/>
                  <a:pt x="5760434" y="223419"/>
                  <a:pt x="5773053" y="260130"/>
                </a:cubicBezTo>
                <a:cubicBezTo>
                  <a:pt x="5716458" y="285368"/>
                  <a:pt x="5648008" y="268925"/>
                  <a:pt x="5593324" y="293781"/>
                </a:cubicBezTo>
                <a:cubicBezTo>
                  <a:pt x="5594854" y="310989"/>
                  <a:pt x="5607090" y="312519"/>
                  <a:pt x="5617033" y="317108"/>
                </a:cubicBezTo>
                <a:cubicBezTo>
                  <a:pt x="5626976" y="321314"/>
                  <a:pt x="5651831" y="315196"/>
                  <a:pt x="5641124" y="339287"/>
                </a:cubicBezTo>
                <a:cubicBezTo>
                  <a:pt x="5527551" y="353818"/>
                  <a:pt x="5418949" y="403148"/>
                  <a:pt x="5299256" y="396265"/>
                </a:cubicBezTo>
                <a:cubicBezTo>
                  <a:pt x="5447247" y="409649"/>
                  <a:pt x="5572292" y="464333"/>
                  <a:pt x="5703073" y="500661"/>
                </a:cubicBezTo>
                <a:cubicBezTo>
                  <a:pt x="5697720" y="543490"/>
                  <a:pt x="5644949" y="526282"/>
                  <a:pt x="5629652" y="556874"/>
                </a:cubicBezTo>
                <a:cubicBezTo>
                  <a:pt x="5713398" y="578288"/>
                  <a:pt x="5793703" y="603527"/>
                  <a:pt x="5862918" y="645591"/>
                </a:cubicBezTo>
                <a:cubicBezTo>
                  <a:pt x="5925250" y="683449"/>
                  <a:pt x="5984521" y="725131"/>
                  <a:pt x="6052207" y="756106"/>
                </a:cubicBezTo>
                <a:cubicBezTo>
                  <a:pt x="6123334" y="788611"/>
                  <a:pt x="6166545" y="830293"/>
                  <a:pt x="6158515" y="901419"/>
                </a:cubicBezTo>
                <a:cubicBezTo>
                  <a:pt x="6155073" y="930482"/>
                  <a:pt x="6164251" y="954955"/>
                  <a:pt x="6195990" y="966427"/>
                </a:cubicBezTo>
                <a:cubicBezTo>
                  <a:pt x="6235378" y="980576"/>
                  <a:pt x="6231172" y="1001990"/>
                  <a:pt x="6229642" y="1034878"/>
                </a:cubicBezTo>
                <a:cubicBezTo>
                  <a:pt x="6227347" y="1074265"/>
                  <a:pt x="6207080" y="1089562"/>
                  <a:pt x="6171516" y="1102946"/>
                </a:cubicBezTo>
                <a:cubicBezTo>
                  <a:pt x="6120657" y="1121682"/>
                  <a:pt x="6120274" y="1150745"/>
                  <a:pt x="6133659" y="1185545"/>
                </a:cubicBezTo>
                <a:cubicBezTo>
                  <a:pt x="6140925" y="1204664"/>
                  <a:pt x="6152014" y="1219961"/>
                  <a:pt x="6168458" y="1234110"/>
                </a:cubicBezTo>
                <a:cubicBezTo>
                  <a:pt x="6225435" y="1283439"/>
                  <a:pt x="6225053" y="1284204"/>
                  <a:pt x="6169222" y="1342712"/>
                </a:cubicBezTo>
                <a:cubicBezTo>
                  <a:pt x="6154308" y="1358390"/>
                  <a:pt x="6138247" y="1368715"/>
                  <a:pt x="6145131" y="1393954"/>
                </a:cubicBezTo>
                <a:cubicBezTo>
                  <a:pt x="6168458" y="1477700"/>
                  <a:pt x="6165398" y="1477700"/>
                  <a:pt x="6071709" y="1505233"/>
                </a:cubicBezTo>
                <a:cubicBezTo>
                  <a:pt x="6050295" y="1511734"/>
                  <a:pt x="6021615" y="1505998"/>
                  <a:pt x="6009378" y="1530089"/>
                </a:cubicBezTo>
                <a:cubicBezTo>
                  <a:pt x="6017026" y="1547680"/>
                  <a:pt x="5999053" y="1972146"/>
                  <a:pt x="6015879" y="1979030"/>
                </a:cubicBezTo>
                <a:cubicBezTo>
                  <a:pt x="6147425" y="2032948"/>
                  <a:pt x="6163868" y="2096427"/>
                  <a:pt x="6061385" y="2196234"/>
                </a:cubicBezTo>
                <a:cubicBezTo>
                  <a:pt x="5992552" y="2263155"/>
                  <a:pt x="6000582" y="2372522"/>
                  <a:pt x="6029263" y="2440972"/>
                </a:cubicBezTo>
                <a:cubicBezTo>
                  <a:pt x="6137482" y="2471182"/>
                  <a:pt x="6113774" y="2551486"/>
                  <a:pt x="6135571" y="2621848"/>
                </a:cubicBezTo>
                <a:cubicBezTo>
                  <a:pt x="6151632" y="2674620"/>
                  <a:pt x="6088535" y="2667354"/>
                  <a:pt x="6091594" y="2691446"/>
                </a:cubicBezTo>
                <a:cubicBezTo>
                  <a:pt x="6131364" y="2720508"/>
                  <a:pt x="6184518" y="2729686"/>
                  <a:pt x="6215493" y="2769456"/>
                </a:cubicBezTo>
                <a:cubicBezTo>
                  <a:pt x="6159662" y="2798518"/>
                  <a:pt x="6131364" y="2839435"/>
                  <a:pt x="6100389" y="2880352"/>
                </a:cubicBezTo>
                <a:cubicBezTo>
                  <a:pt x="6050295" y="2946890"/>
                  <a:pt x="5982227" y="3003103"/>
                  <a:pt x="5909953" y="3053963"/>
                </a:cubicBezTo>
                <a:cubicBezTo>
                  <a:pt x="5873243" y="3408068"/>
                  <a:pt x="5754698" y="3779763"/>
                  <a:pt x="5741696" y="3798118"/>
                </a:cubicBezTo>
                <a:cubicBezTo>
                  <a:pt x="5688160" y="3792764"/>
                  <a:pt x="5584146" y="4006910"/>
                  <a:pt x="5493899" y="4026795"/>
                </a:cubicBezTo>
                <a:cubicBezTo>
                  <a:pt x="5399063" y="4048592"/>
                  <a:pt x="3988763" y="4249736"/>
                  <a:pt x="3773471" y="4239028"/>
                </a:cubicBezTo>
                <a:cubicBezTo>
                  <a:pt x="2603319" y="4182050"/>
                  <a:pt x="2569285" y="4103275"/>
                  <a:pt x="2569285" y="4103275"/>
                </a:cubicBezTo>
                <a:cubicBezTo>
                  <a:pt x="2569285" y="4103275"/>
                  <a:pt x="2635823" y="4083773"/>
                  <a:pt x="2693948" y="4061593"/>
                </a:cubicBezTo>
                <a:cubicBezTo>
                  <a:pt x="2658767" y="4062741"/>
                  <a:pt x="2623587" y="4063505"/>
                  <a:pt x="2588788" y="4062358"/>
                </a:cubicBezTo>
                <a:cubicBezTo>
                  <a:pt x="2319193" y="4054328"/>
                  <a:pt x="2565461" y="4039414"/>
                  <a:pt x="2300073" y="4008822"/>
                </a:cubicBezTo>
                <a:cubicBezTo>
                  <a:pt x="1852280" y="3957198"/>
                  <a:pt x="1919582" y="3943813"/>
                  <a:pt x="1508500" y="3798118"/>
                </a:cubicBezTo>
                <a:cubicBezTo>
                  <a:pt x="1472171" y="3785116"/>
                  <a:pt x="1217109" y="3706342"/>
                  <a:pt x="1061089" y="3697546"/>
                </a:cubicBezTo>
                <a:cubicBezTo>
                  <a:pt x="1019790" y="3695252"/>
                  <a:pt x="974667" y="3696017"/>
                  <a:pt x="939102" y="3648216"/>
                </a:cubicBezTo>
                <a:cubicBezTo>
                  <a:pt x="1048088" y="3649746"/>
                  <a:pt x="1141776" y="3649746"/>
                  <a:pt x="1243495" y="3624890"/>
                </a:cubicBezTo>
                <a:cubicBezTo>
                  <a:pt x="1189194" y="3590473"/>
                  <a:pt x="1126862" y="3619919"/>
                  <a:pt x="1083651" y="3595827"/>
                </a:cubicBezTo>
                <a:cubicBezTo>
                  <a:pt x="1043116" y="3573648"/>
                  <a:pt x="1007935" y="3570589"/>
                  <a:pt x="966636" y="3605770"/>
                </a:cubicBezTo>
                <a:cubicBezTo>
                  <a:pt x="945221" y="3624125"/>
                  <a:pt x="907363" y="3620683"/>
                  <a:pt x="885566" y="3609976"/>
                </a:cubicBezTo>
                <a:cubicBezTo>
                  <a:pt x="768933" y="3552233"/>
                  <a:pt x="771610" y="3552998"/>
                  <a:pt x="641976" y="3567912"/>
                </a:cubicBezTo>
                <a:cubicBezTo>
                  <a:pt x="559377" y="3577089"/>
                  <a:pt x="475248" y="3593533"/>
                  <a:pt x="399533" y="3583590"/>
                </a:cubicBezTo>
                <a:cubicBezTo>
                  <a:pt x="389973" y="3561793"/>
                  <a:pt x="398385" y="3551851"/>
                  <a:pt x="409093" y="3548792"/>
                </a:cubicBezTo>
                <a:cubicBezTo>
                  <a:pt x="583468" y="3501374"/>
                  <a:pt x="615972" y="3447073"/>
                  <a:pt x="792642" y="3417628"/>
                </a:cubicBezTo>
                <a:cubicBezTo>
                  <a:pt x="805644" y="3384359"/>
                  <a:pt x="741400" y="3378622"/>
                  <a:pt x="771610" y="3345736"/>
                </a:cubicBezTo>
                <a:cubicBezTo>
                  <a:pt x="826676" y="3320115"/>
                  <a:pt x="891302" y="3350325"/>
                  <a:pt x="945986" y="3317056"/>
                </a:cubicBezTo>
                <a:cubicBezTo>
                  <a:pt x="936426" y="3293347"/>
                  <a:pt x="890537" y="3310555"/>
                  <a:pt x="892449" y="3285316"/>
                </a:cubicBezTo>
                <a:cubicBezTo>
                  <a:pt x="894744" y="3256254"/>
                  <a:pt x="926866" y="3260843"/>
                  <a:pt x="949045" y="3262755"/>
                </a:cubicBezTo>
                <a:cubicBezTo>
                  <a:pt x="1056500" y="3272697"/>
                  <a:pt x="1149806" y="3218396"/>
                  <a:pt x="1252673" y="3200041"/>
                </a:cubicBezTo>
                <a:cubicBezTo>
                  <a:pt x="1142923" y="3154152"/>
                  <a:pt x="503164" y="3190863"/>
                  <a:pt x="388825" y="3176714"/>
                </a:cubicBezTo>
                <a:cubicBezTo>
                  <a:pt x="269133" y="3162183"/>
                  <a:pt x="78697" y="3123560"/>
                  <a:pt x="127644" y="3111323"/>
                </a:cubicBezTo>
                <a:cubicBezTo>
                  <a:pt x="183093" y="3097175"/>
                  <a:pt x="380795" y="2929300"/>
                  <a:pt x="437008" y="2921652"/>
                </a:cubicBezTo>
                <a:cubicBezTo>
                  <a:pt x="502399" y="2912857"/>
                  <a:pt x="515401" y="2901002"/>
                  <a:pt x="601441" y="2840965"/>
                </a:cubicBezTo>
                <a:cubicBezTo>
                  <a:pt x="658037" y="2801577"/>
                  <a:pt x="422477" y="2887235"/>
                  <a:pt x="330700" y="2859320"/>
                </a:cubicBezTo>
                <a:cubicBezTo>
                  <a:pt x="297049" y="2848995"/>
                  <a:pt x="534521" y="2740010"/>
                  <a:pt x="534521" y="2720126"/>
                </a:cubicBezTo>
                <a:cubicBezTo>
                  <a:pt x="534521" y="2699093"/>
                  <a:pt x="513106" y="2694505"/>
                  <a:pt x="492839" y="2694505"/>
                </a:cubicBezTo>
                <a:cubicBezTo>
                  <a:pt x="447715" y="2694505"/>
                  <a:pt x="461482" y="2676149"/>
                  <a:pt x="416358" y="2677297"/>
                </a:cubicBezTo>
                <a:cubicBezTo>
                  <a:pt x="548670" y="2624143"/>
                  <a:pt x="630504" y="2638292"/>
                  <a:pt x="761285" y="2589726"/>
                </a:cubicBezTo>
                <a:cubicBezTo>
                  <a:pt x="825147" y="2566017"/>
                  <a:pt x="599147" y="2487242"/>
                  <a:pt x="664920" y="2466593"/>
                </a:cubicBezTo>
                <a:cubicBezTo>
                  <a:pt x="689776" y="2458562"/>
                  <a:pt x="723045" y="2466975"/>
                  <a:pt x="740253" y="2438677"/>
                </a:cubicBezTo>
                <a:cubicBezTo>
                  <a:pt x="713103" y="2416116"/>
                  <a:pt x="677157" y="2426058"/>
                  <a:pt x="650006" y="2435236"/>
                </a:cubicBezTo>
                <a:cubicBezTo>
                  <a:pt x="580791" y="2458945"/>
                  <a:pt x="585763" y="2453209"/>
                  <a:pt x="578879" y="2435618"/>
                </a:cubicBezTo>
                <a:cubicBezTo>
                  <a:pt x="556318" y="2375581"/>
                  <a:pt x="500487" y="2394701"/>
                  <a:pt x="451157" y="2404644"/>
                </a:cubicBezTo>
                <a:cubicBezTo>
                  <a:pt x="302020" y="2434471"/>
                  <a:pt x="150971" y="2426058"/>
                  <a:pt x="2216" y="2456650"/>
                </a:cubicBezTo>
                <a:cubicBezTo>
                  <a:pt x="-13844" y="2460092"/>
                  <a:pt x="61489" y="2391642"/>
                  <a:pt x="97052" y="2383611"/>
                </a:cubicBezTo>
                <a:cubicBezTo>
                  <a:pt x="135675" y="2375199"/>
                  <a:pt x="183093" y="2381317"/>
                  <a:pt x="210626" y="2341930"/>
                </a:cubicBezTo>
                <a:cubicBezTo>
                  <a:pt x="161678" y="2331987"/>
                  <a:pt x="105848" y="2351107"/>
                  <a:pt x="57282" y="2319750"/>
                </a:cubicBezTo>
                <a:cubicBezTo>
                  <a:pt x="165120" y="2276539"/>
                  <a:pt x="272575" y="2278068"/>
                  <a:pt x="365499" y="2250153"/>
                </a:cubicBezTo>
                <a:cubicBezTo>
                  <a:pt x="373912" y="2198529"/>
                  <a:pt x="312727" y="2217266"/>
                  <a:pt x="290548" y="2187821"/>
                </a:cubicBezTo>
                <a:cubicBezTo>
                  <a:pt x="990345" y="2137344"/>
                  <a:pt x="599529" y="1988207"/>
                  <a:pt x="482896" y="1906755"/>
                </a:cubicBezTo>
                <a:cubicBezTo>
                  <a:pt x="443891" y="1879605"/>
                  <a:pt x="853827" y="1750735"/>
                  <a:pt x="867211" y="1747294"/>
                </a:cubicBezTo>
                <a:cubicBezTo>
                  <a:pt x="901245" y="1739263"/>
                  <a:pt x="1036233" y="1744999"/>
                  <a:pt x="1063766" y="1734674"/>
                </a:cubicBezTo>
                <a:cubicBezTo>
                  <a:pt x="1098947" y="1721673"/>
                  <a:pt x="982696" y="1699111"/>
                  <a:pt x="1008701" y="1683432"/>
                </a:cubicBezTo>
                <a:cubicBezTo>
                  <a:pt x="1191107" y="1572918"/>
                  <a:pt x="1204107" y="1406573"/>
                  <a:pt x="1152865" y="1394719"/>
                </a:cubicBezTo>
                <a:cubicBezTo>
                  <a:pt x="1099712" y="1382482"/>
                  <a:pt x="1047706" y="1392042"/>
                  <a:pt x="998376" y="1411927"/>
                </a:cubicBezTo>
                <a:cubicBezTo>
                  <a:pt x="918070" y="1444431"/>
                  <a:pt x="362057" y="1398160"/>
                  <a:pt x="206419" y="1424164"/>
                </a:cubicBezTo>
                <a:cubicBezTo>
                  <a:pt x="182710" y="1427988"/>
                  <a:pt x="150589" y="1445196"/>
                  <a:pt x="128027" y="1413074"/>
                </a:cubicBezTo>
                <a:cubicBezTo>
                  <a:pt x="288254" y="1309060"/>
                  <a:pt x="493986" y="1338888"/>
                  <a:pt x="672950" y="1268143"/>
                </a:cubicBezTo>
                <a:cubicBezTo>
                  <a:pt x="602588" y="1219578"/>
                  <a:pt x="531079" y="1221873"/>
                  <a:pt x="457658" y="1229138"/>
                </a:cubicBezTo>
                <a:cubicBezTo>
                  <a:pt x="438538" y="1231050"/>
                  <a:pt x="412534" y="1233727"/>
                  <a:pt x="407945" y="1213459"/>
                </a:cubicBezTo>
                <a:cubicBezTo>
                  <a:pt x="402209" y="1187838"/>
                  <a:pt x="433184" y="1183250"/>
                  <a:pt x="453451" y="1172924"/>
                </a:cubicBezTo>
                <a:cubicBezTo>
                  <a:pt x="484426" y="1156863"/>
                  <a:pt x="530314" y="1175984"/>
                  <a:pt x="568172" y="1132007"/>
                </a:cubicBezTo>
                <a:cubicBezTo>
                  <a:pt x="453451" y="1142333"/>
                  <a:pt x="356704" y="1160305"/>
                  <a:pt x="255367" y="1190898"/>
                </a:cubicBezTo>
                <a:cubicBezTo>
                  <a:pt x="264162" y="1163747"/>
                  <a:pt x="294754" y="1151128"/>
                  <a:pt x="277546" y="1128567"/>
                </a:cubicBezTo>
                <a:cubicBezTo>
                  <a:pt x="264545" y="1111740"/>
                  <a:pt x="227452" y="1103709"/>
                  <a:pt x="246572" y="1072353"/>
                </a:cubicBezTo>
                <a:cubicBezTo>
                  <a:pt x="300490" y="1039083"/>
                  <a:pt x="376971" y="1047879"/>
                  <a:pt x="422859" y="1000078"/>
                </a:cubicBezTo>
                <a:cubicBezTo>
                  <a:pt x="487868" y="932012"/>
                  <a:pt x="588822" y="908684"/>
                  <a:pt x="668362" y="858972"/>
                </a:cubicBezTo>
                <a:cubicBezTo>
                  <a:pt x="694747" y="842911"/>
                  <a:pt x="867976" y="786699"/>
                  <a:pt x="914629" y="768725"/>
                </a:cubicBezTo>
                <a:cubicBezTo>
                  <a:pt x="979637" y="743486"/>
                  <a:pt x="1053823" y="734691"/>
                  <a:pt x="1117684" y="688420"/>
                </a:cubicBezTo>
                <a:cubicBezTo>
                  <a:pt x="1054970" y="678860"/>
                  <a:pt x="1004112" y="722072"/>
                  <a:pt x="928778" y="701040"/>
                </a:cubicBezTo>
                <a:cubicBezTo>
                  <a:pt x="1048088" y="656299"/>
                  <a:pt x="1157454" y="636031"/>
                  <a:pt x="1243877" y="574464"/>
                </a:cubicBezTo>
                <a:cubicBezTo>
                  <a:pt x="1254585" y="566816"/>
                  <a:pt x="1275617" y="569111"/>
                  <a:pt x="1291678" y="566434"/>
                </a:cubicBezTo>
                <a:cubicBezTo>
                  <a:pt x="1460699" y="539283"/>
                  <a:pt x="1630486" y="516339"/>
                  <a:pt x="1797596" y="476952"/>
                </a:cubicBezTo>
                <a:cubicBezTo>
                  <a:pt x="1835454" y="467774"/>
                  <a:pt x="1902374" y="465480"/>
                  <a:pt x="1895491" y="432593"/>
                </a:cubicBezTo>
                <a:cubicBezTo>
                  <a:pt x="1885166" y="383263"/>
                  <a:pt x="1822835" y="418444"/>
                  <a:pt x="1782682" y="423033"/>
                </a:cubicBezTo>
                <a:cubicBezTo>
                  <a:pt x="1658019" y="437947"/>
                  <a:pt x="1533356" y="463950"/>
                  <a:pt x="1406781" y="449419"/>
                </a:cubicBezTo>
                <a:cubicBezTo>
                  <a:pt x="1492056" y="431064"/>
                  <a:pt x="1576950" y="412326"/>
                  <a:pt x="1662226" y="393970"/>
                </a:cubicBezTo>
                <a:cubicBezTo>
                  <a:pt x="1564330" y="400471"/>
                  <a:pt x="1479055" y="357642"/>
                  <a:pt x="1383837" y="376762"/>
                </a:cubicBezTo>
                <a:cubicBezTo>
                  <a:pt x="1353244" y="382881"/>
                  <a:pt x="1321123" y="363378"/>
                  <a:pt x="1318063" y="333168"/>
                </a:cubicBezTo>
                <a:cubicBezTo>
                  <a:pt x="1314622" y="309077"/>
                  <a:pt x="1343302" y="298370"/>
                  <a:pt x="1365099" y="290722"/>
                </a:cubicBezTo>
                <a:cubicBezTo>
                  <a:pt x="1420930" y="271219"/>
                  <a:pt x="1465288" y="213477"/>
                  <a:pt x="1536798" y="244069"/>
                </a:cubicBezTo>
                <a:cubicBezTo>
                  <a:pt x="1581921" y="195886"/>
                  <a:pt x="1653813" y="188238"/>
                  <a:pt x="1711938" y="175619"/>
                </a:cubicBezTo>
                <a:cubicBezTo>
                  <a:pt x="1897403" y="135849"/>
                  <a:pt x="2085546" y="104874"/>
                  <a:pt x="2273687" y="78488"/>
                </a:cubicBezTo>
                <a:cubicBezTo>
                  <a:pt x="2397204" y="61280"/>
                  <a:pt x="2524544" y="68546"/>
                  <a:pt x="2646913" y="46749"/>
                </a:cubicBezTo>
                <a:cubicBezTo>
                  <a:pt x="2886297" y="4302"/>
                  <a:pt x="3124151" y="5450"/>
                  <a:pt x="3362388" y="861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5426"/>
            <a:ext cx="3220880" cy="4024310"/>
          </a:xfrm>
        </p:spPr>
        <p:txBody>
          <a:bodyPr>
            <a:normAutofit/>
          </a:bodyPr>
          <a:lstStyle/>
          <a:p>
            <a:r>
              <a:rPr lang="en-US" sz="3600"/>
              <a:t>History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2769343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65747" y="2116753"/>
            <a:ext cx="4088106" cy="2781653"/>
          </a:xfrm>
          <a:custGeom>
            <a:avLst/>
            <a:gdLst>
              <a:gd name="connsiteX0" fmla="*/ 3362388 w 6230568"/>
              <a:gd name="connsiteY0" fmla="*/ 861 h 4239440"/>
              <a:gd name="connsiteX1" fmla="*/ 4026621 w 6230568"/>
              <a:gd name="connsiteY1" fmla="*/ 15392 h 4239440"/>
              <a:gd name="connsiteX2" fmla="*/ 5114556 w 6230568"/>
              <a:gd name="connsiteY2" fmla="*/ 34130 h 4239440"/>
              <a:gd name="connsiteX3" fmla="*/ 5776495 w 6230568"/>
              <a:gd name="connsiteY3" fmla="*/ 112905 h 4239440"/>
              <a:gd name="connsiteX4" fmla="*/ 5862918 w 6230568"/>
              <a:gd name="connsiteY4" fmla="*/ 141585 h 4239440"/>
              <a:gd name="connsiteX5" fmla="*/ 5840738 w 6230568"/>
              <a:gd name="connsiteY5" fmla="*/ 200475 h 4239440"/>
              <a:gd name="connsiteX6" fmla="*/ 5691219 w 6230568"/>
              <a:gd name="connsiteY6" fmla="*/ 216153 h 4239440"/>
              <a:gd name="connsiteX7" fmla="*/ 5773053 w 6230568"/>
              <a:gd name="connsiteY7" fmla="*/ 260130 h 4239440"/>
              <a:gd name="connsiteX8" fmla="*/ 5593324 w 6230568"/>
              <a:gd name="connsiteY8" fmla="*/ 293781 h 4239440"/>
              <a:gd name="connsiteX9" fmla="*/ 5617033 w 6230568"/>
              <a:gd name="connsiteY9" fmla="*/ 317108 h 4239440"/>
              <a:gd name="connsiteX10" fmla="*/ 5641124 w 6230568"/>
              <a:gd name="connsiteY10" fmla="*/ 339287 h 4239440"/>
              <a:gd name="connsiteX11" fmla="*/ 5299256 w 6230568"/>
              <a:gd name="connsiteY11" fmla="*/ 396265 h 4239440"/>
              <a:gd name="connsiteX12" fmla="*/ 5703073 w 6230568"/>
              <a:gd name="connsiteY12" fmla="*/ 500661 h 4239440"/>
              <a:gd name="connsiteX13" fmla="*/ 5629652 w 6230568"/>
              <a:gd name="connsiteY13" fmla="*/ 556874 h 4239440"/>
              <a:gd name="connsiteX14" fmla="*/ 5862918 w 6230568"/>
              <a:gd name="connsiteY14" fmla="*/ 645591 h 4239440"/>
              <a:gd name="connsiteX15" fmla="*/ 6052207 w 6230568"/>
              <a:gd name="connsiteY15" fmla="*/ 756106 h 4239440"/>
              <a:gd name="connsiteX16" fmla="*/ 6158515 w 6230568"/>
              <a:gd name="connsiteY16" fmla="*/ 901419 h 4239440"/>
              <a:gd name="connsiteX17" fmla="*/ 6195990 w 6230568"/>
              <a:gd name="connsiteY17" fmla="*/ 966427 h 4239440"/>
              <a:gd name="connsiteX18" fmla="*/ 6229642 w 6230568"/>
              <a:gd name="connsiteY18" fmla="*/ 1034878 h 4239440"/>
              <a:gd name="connsiteX19" fmla="*/ 6171516 w 6230568"/>
              <a:gd name="connsiteY19" fmla="*/ 1102946 h 4239440"/>
              <a:gd name="connsiteX20" fmla="*/ 6133659 w 6230568"/>
              <a:gd name="connsiteY20" fmla="*/ 1185545 h 4239440"/>
              <a:gd name="connsiteX21" fmla="*/ 6168458 w 6230568"/>
              <a:gd name="connsiteY21" fmla="*/ 1234110 h 4239440"/>
              <a:gd name="connsiteX22" fmla="*/ 6169222 w 6230568"/>
              <a:gd name="connsiteY22" fmla="*/ 1342712 h 4239440"/>
              <a:gd name="connsiteX23" fmla="*/ 6145131 w 6230568"/>
              <a:gd name="connsiteY23" fmla="*/ 1393954 h 4239440"/>
              <a:gd name="connsiteX24" fmla="*/ 6071709 w 6230568"/>
              <a:gd name="connsiteY24" fmla="*/ 1505233 h 4239440"/>
              <a:gd name="connsiteX25" fmla="*/ 6009378 w 6230568"/>
              <a:gd name="connsiteY25" fmla="*/ 1530089 h 4239440"/>
              <a:gd name="connsiteX26" fmla="*/ 6015879 w 6230568"/>
              <a:gd name="connsiteY26" fmla="*/ 1979030 h 4239440"/>
              <a:gd name="connsiteX27" fmla="*/ 6061385 w 6230568"/>
              <a:gd name="connsiteY27" fmla="*/ 2196234 h 4239440"/>
              <a:gd name="connsiteX28" fmla="*/ 6029263 w 6230568"/>
              <a:gd name="connsiteY28" fmla="*/ 2440972 h 4239440"/>
              <a:gd name="connsiteX29" fmla="*/ 6135571 w 6230568"/>
              <a:gd name="connsiteY29" fmla="*/ 2621848 h 4239440"/>
              <a:gd name="connsiteX30" fmla="*/ 6091594 w 6230568"/>
              <a:gd name="connsiteY30" fmla="*/ 2691446 h 4239440"/>
              <a:gd name="connsiteX31" fmla="*/ 6215493 w 6230568"/>
              <a:gd name="connsiteY31" fmla="*/ 2769456 h 4239440"/>
              <a:gd name="connsiteX32" fmla="*/ 6100389 w 6230568"/>
              <a:gd name="connsiteY32" fmla="*/ 2880352 h 4239440"/>
              <a:gd name="connsiteX33" fmla="*/ 5909953 w 6230568"/>
              <a:gd name="connsiteY33" fmla="*/ 3053963 h 4239440"/>
              <a:gd name="connsiteX34" fmla="*/ 5741696 w 6230568"/>
              <a:gd name="connsiteY34" fmla="*/ 3798118 h 4239440"/>
              <a:gd name="connsiteX35" fmla="*/ 5493899 w 6230568"/>
              <a:gd name="connsiteY35" fmla="*/ 4026795 h 4239440"/>
              <a:gd name="connsiteX36" fmla="*/ 3773471 w 6230568"/>
              <a:gd name="connsiteY36" fmla="*/ 4239028 h 4239440"/>
              <a:gd name="connsiteX37" fmla="*/ 2569285 w 6230568"/>
              <a:gd name="connsiteY37" fmla="*/ 4103275 h 4239440"/>
              <a:gd name="connsiteX38" fmla="*/ 2693948 w 6230568"/>
              <a:gd name="connsiteY38" fmla="*/ 4061593 h 4239440"/>
              <a:gd name="connsiteX39" fmla="*/ 2588788 w 6230568"/>
              <a:gd name="connsiteY39" fmla="*/ 4062358 h 4239440"/>
              <a:gd name="connsiteX40" fmla="*/ 2300073 w 6230568"/>
              <a:gd name="connsiteY40" fmla="*/ 4008822 h 4239440"/>
              <a:gd name="connsiteX41" fmla="*/ 1508500 w 6230568"/>
              <a:gd name="connsiteY41" fmla="*/ 3798118 h 4239440"/>
              <a:gd name="connsiteX42" fmla="*/ 1061089 w 6230568"/>
              <a:gd name="connsiteY42" fmla="*/ 3697546 h 4239440"/>
              <a:gd name="connsiteX43" fmla="*/ 939102 w 6230568"/>
              <a:gd name="connsiteY43" fmla="*/ 3648216 h 4239440"/>
              <a:gd name="connsiteX44" fmla="*/ 1243495 w 6230568"/>
              <a:gd name="connsiteY44" fmla="*/ 3624890 h 4239440"/>
              <a:gd name="connsiteX45" fmla="*/ 1083651 w 6230568"/>
              <a:gd name="connsiteY45" fmla="*/ 3595827 h 4239440"/>
              <a:gd name="connsiteX46" fmla="*/ 966636 w 6230568"/>
              <a:gd name="connsiteY46" fmla="*/ 3605770 h 4239440"/>
              <a:gd name="connsiteX47" fmla="*/ 885566 w 6230568"/>
              <a:gd name="connsiteY47" fmla="*/ 3609976 h 4239440"/>
              <a:gd name="connsiteX48" fmla="*/ 641976 w 6230568"/>
              <a:gd name="connsiteY48" fmla="*/ 3567912 h 4239440"/>
              <a:gd name="connsiteX49" fmla="*/ 399533 w 6230568"/>
              <a:gd name="connsiteY49" fmla="*/ 3583590 h 4239440"/>
              <a:gd name="connsiteX50" fmla="*/ 409093 w 6230568"/>
              <a:gd name="connsiteY50" fmla="*/ 3548792 h 4239440"/>
              <a:gd name="connsiteX51" fmla="*/ 792642 w 6230568"/>
              <a:gd name="connsiteY51" fmla="*/ 3417628 h 4239440"/>
              <a:gd name="connsiteX52" fmla="*/ 771610 w 6230568"/>
              <a:gd name="connsiteY52" fmla="*/ 3345736 h 4239440"/>
              <a:gd name="connsiteX53" fmla="*/ 945986 w 6230568"/>
              <a:gd name="connsiteY53" fmla="*/ 3317056 h 4239440"/>
              <a:gd name="connsiteX54" fmla="*/ 892449 w 6230568"/>
              <a:gd name="connsiteY54" fmla="*/ 3285316 h 4239440"/>
              <a:gd name="connsiteX55" fmla="*/ 949045 w 6230568"/>
              <a:gd name="connsiteY55" fmla="*/ 3262755 h 4239440"/>
              <a:gd name="connsiteX56" fmla="*/ 1252673 w 6230568"/>
              <a:gd name="connsiteY56" fmla="*/ 3200041 h 4239440"/>
              <a:gd name="connsiteX57" fmla="*/ 388825 w 6230568"/>
              <a:gd name="connsiteY57" fmla="*/ 3176714 h 4239440"/>
              <a:gd name="connsiteX58" fmla="*/ 127644 w 6230568"/>
              <a:gd name="connsiteY58" fmla="*/ 3111323 h 4239440"/>
              <a:gd name="connsiteX59" fmla="*/ 437008 w 6230568"/>
              <a:gd name="connsiteY59" fmla="*/ 2921652 h 4239440"/>
              <a:gd name="connsiteX60" fmla="*/ 601441 w 6230568"/>
              <a:gd name="connsiteY60" fmla="*/ 2840965 h 4239440"/>
              <a:gd name="connsiteX61" fmla="*/ 330700 w 6230568"/>
              <a:gd name="connsiteY61" fmla="*/ 2859320 h 4239440"/>
              <a:gd name="connsiteX62" fmla="*/ 534521 w 6230568"/>
              <a:gd name="connsiteY62" fmla="*/ 2720126 h 4239440"/>
              <a:gd name="connsiteX63" fmla="*/ 492839 w 6230568"/>
              <a:gd name="connsiteY63" fmla="*/ 2694505 h 4239440"/>
              <a:gd name="connsiteX64" fmla="*/ 416358 w 6230568"/>
              <a:gd name="connsiteY64" fmla="*/ 2677297 h 4239440"/>
              <a:gd name="connsiteX65" fmla="*/ 761285 w 6230568"/>
              <a:gd name="connsiteY65" fmla="*/ 2589726 h 4239440"/>
              <a:gd name="connsiteX66" fmla="*/ 664920 w 6230568"/>
              <a:gd name="connsiteY66" fmla="*/ 2466593 h 4239440"/>
              <a:gd name="connsiteX67" fmla="*/ 740253 w 6230568"/>
              <a:gd name="connsiteY67" fmla="*/ 2438677 h 4239440"/>
              <a:gd name="connsiteX68" fmla="*/ 650006 w 6230568"/>
              <a:gd name="connsiteY68" fmla="*/ 2435236 h 4239440"/>
              <a:gd name="connsiteX69" fmla="*/ 578879 w 6230568"/>
              <a:gd name="connsiteY69" fmla="*/ 2435618 h 4239440"/>
              <a:gd name="connsiteX70" fmla="*/ 451157 w 6230568"/>
              <a:gd name="connsiteY70" fmla="*/ 2404644 h 4239440"/>
              <a:gd name="connsiteX71" fmla="*/ 2216 w 6230568"/>
              <a:gd name="connsiteY71" fmla="*/ 2456650 h 4239440"/>
              <a:gd name="connsiteX72" fmla="*/ 97052 w 6230568"/>
              <a:gd name="connsiteY72" fmla="*/ 2383611 h 4239440"/>
              <a:gd name="connsiteX73" fmla="*/ 210626 w 6230568"/>
              <a:gd name="connsiteY73" fmla="*/ 2341930 h 4239440"/>
              <a:gd name="connsiteX74" fmla="*/ 57282 w 6230568"/>
              <a:gd name="connsiteY74" fmla="*/ 2319750 h 4239440"/>
              <a:gd name="connsiteX75" fmla="*/ 365499 w 6230568"/>
              <a:gd name="connsiteY75" fmla="*/ 2250153 h 4239440"/>
              <a:gd name="connsiteX76" fmla="*/ 290548 w 6230568"/>
              <a:gd name="connsiteY76" fmla="*/ 2187821 h 4239440"/>
              <a:gd name="connsiteX77" fmla="*/ 482896 w 6230568"/>
              <a:gd name="connsiteY77" fmla="*/ 1906755 h 4239440"/>
              <a:gd name="connsiteX78" fmla="*/ 867211 w 6230568"/>
              <a:gd name="connsiteY78" fmla="*/ 1747294 h 4239440"/>
              <a:gd name="connsiteX79" fmla="*/ 1063766 w 6230568"/>
              <a:gd name="connsiteY79" fmla="*/ 1734674 h 4239440"/>
              <a:gd name="connsiteX80" fmla="*/ 1008701 w 6230568"/>
              <a:gd name="connsiteY80" fmla="*/ 1683432 h 4239440"/>
              <a:gd name="connsiteX81" fmla="*/ 1152865 w 6230568"/>
              <a:gd name="connsiteY81" fmla="*/ 1394719 h 4239440"/>
              <a:gd name="connsiteX82" fmla="*/ 998376 w 6230568"/>
              <a:gd name="connsiteY82" fmla="*/ 1411927 h 4239440"/>
              <a:gd name="connsiteX83" fmla="*/ 206419 w 6230568"/>
              <a:gd name="connsiteY83" fmla="*/ 1424164 h 4239440"/>
              <a:gd name="connsiteX84" fmla="*/ 128027 w 6230568"/>
              <a:gd name="connsiteY84" fmla="*/ 1413074 h 4239440"/>
              <a:gd name="connsiteX85" fmla="*/ 672950 w 6230568"/>
              <a:gd name="connsiteY85" fmla="*/ 1268143 h 4239440"/>
              <a:gd name="connsiteX86" fmla="*/ 457658 w 6230568"/>
              <a:gd name="connsiteY86" fmla="*/ 1229138 h 4239440"/>
              <a:gd name="connsiteX87" fmla="*/ 407945 w 6230568"/>
              <a:gd name="connsiteY87" fmla="*/ 1213459 h 4239440"/>
              <a:gd name="connsiteX88" fmla="*/ 453451 w 6230568"/>
              <a:gd name="connsiteY88" fmla="*/ 1172924 h 4239440"/>
              <a:gd name="connsiteX89" fmla="*/ 568172 w 6230568"/>
              <a:gd name="connsiteY89" fmla="*/ 1132007 h 4239440"/>
              <a:gd name="connsiteX90" fmla="*/ 255367 w 6230568"/>
              <a:gd name="connsiteY90" fmla="*/ 1190898 h 4239440"/>
              <a:gd name="connsiteX91" fmla="*/ 277546 w 6230568"/>
              <a:gd name="connsiteY91" fmla="*/ 1128567 h 4239440"/>
              <a:gd name="connsiteX92" fmla="*/ 246572 w 6230568"/>
              <a:gd name="connsiteY92" fmla="*/ 1072353 h 4239440"/>
              <a:gd name="connsiteX93" fmla="*/ 422859 w 6230568"/>
              <a:gd name="connsiteY93" fmla="*/ 1000078 h 4239440"/>
              <a:gd name="connsiteX94" fmla="*/ 668362 w 6230568"/>
              <a:gd name="connsiteY94" fmla="*/ 858972 h 4239440"/>
              <a:gd name="connsiteX95" fmla="*/ 914629 w 6230568"/>
              <a:gd name="connsiteY95" fmla="*/ 768725 h 4239440"/>
              <a:gd name="connsiteX96" fmla="*/ 1117684 w 6230568"/>
              <a:gd name="connsiteY96" fmla="*/ 688420 h 4239440"/>
              <a:gd name="connsiteX97" fmla="*/ 928778 w 6230568"/>
              <a:gd name="connsiteY97" fmla="*/ 701040 h 4239440"/>
              <a:gd name="connsiteX98" fmla="*/ 1243877 w 6230568"/>
              <a:gd name="connsiteY98" fmla="*/ 574464 h 4239440"/>
              <a:gd name="connsiteX99" fmla="*/ 1291678 w 6230568"/>
              <a:gd name="connsiteY99" fmla="*/ 566434 h 4239440"/>
              <a:gd name="connsiteX100" fmla="*/ 1797596 w 6230568"/>
              <a:gd name="connsiteY100" fmla="*/ 476952 h 4239440"/>
              <a:gd name="connsiteX101" fmla="*/ 1895491 w 6230568"/>
              <a:gd name="connsiteY101" fmla="*/ 432593 h 4239440"/>
              <a:gd name="connsiteX102" fmla="*/ 1782682 w 6230568"/>
              <a:gd name="connsiteY102" fmla="*/ 423033 h 4239440"/>
              <a:gd name="connsiteX103" fmla="*/ 1406781 w 6230568"/>
              <a:gd name="connsiteY103" fmla="*/ 449419 h 4239440"/>
              <a:gd name="connsiteX104" fmla="*/ 1662226 w 6230568"/>
              <a:gd name="connsiteY104" fmla="*/ 393970 h 4239440"/>
              <a:gd name="connsiteX105" fmla="*/ 1383837 w 6230568"/>
              <a:gd name="connsiteY105" fmla="*/ 376762 h 4239440"/>
              <a:gd name="connsiteX106" fmla="*/ 1318063 w 6230568"/>
              <a:gd name="connsiteY106" fmla="*/ 333168 h 4239440"/>
              <a:gd name="connsiteX107" fmla="*/ 1365099 w 6230568"/>
              <a:gd name="connsiteY107" fmla="*/ 290722 h 4239440"/>
              <a:gd name="connsiteX108" fmla="*/ 1536798 w 6230568"/>
              <a:gd name="connsiteY108" fmla="*/ 244069 h 4239440"/>
              <a:gd name="connsiteX109" fmla="*/ 1711938 w 6230568"/>
              <a:gd name="connsiteY109" fmla="*/ 175619 h 4239440"/>
              <a:gd name="connsiteX110" fmla="*/ 2273687 w 6230568"/>
              <a:gd name="connsiteY110" fmla="*/ 78488 h 4239440"/>
              <a:gd name="connsiteX111" fmla="*/ 2646913 w 6230568"/>
              <a:gd name="connsiteY111" fmla="*/ 46749 h 4239440"/>
              <a:gd name="connsiteX112" fmla="*/ 3362388 w 6230568"/>
              <a:gd name="connsiteY112" fmla="*/ 861 h 423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230568" h="4239440">
                <a:moveTo>
                  <a:pt x="3362388" y="861"/>
                </a:moveTo>
                <a:cubicBezTo>
                  <a:pt x="3584946" y="-3346"/>
                  <a:pt x="3805210" y="8891"/>
                  <a:pt x="4026621" y="15392"/>
                </a:cubicBezTo>
                <a:cubicBezTo>
                  <a:pt x="4388374" y="26482"/>
                  <a:pt x="4752039" y="26099"/>
                  <a:pt x="5114556" y="34130"/>
                </a:cubicBezTo>
                <a:cubicBezTo>
                  <a:pt x="5340556" y="39101"/>
                  <a:pt x="5563879" y="57074"/>
                  <a:pt x="5776495" y="112905"/>
                </a:cubicBezTo>
                <a:cubicBezTo>
                  <a:pt x="5806322" y="120935"/>
                  <a:pt x="5839973" y="122465"/>
                  <a:pt x="5862918" y="141585"/>
                </a:cubicBezTo>
                <a:cubicBezTo>
                  <a:pt x="5888539" y="162999"/>
                  <a:pt x="5878214" y="194356"/>
                  <a:pt x="5840738" y="200475"/>
                </a:cubicBezTo>
                <a:cubicBezTo>
                  <a:pt x="5792938" y="208505"/>
                  <a:pt x="5743991" y="210800"/>
                  <a:pt x="5691219" y="216153"/>
                </a:cubicBezTo>
                <a:cubicBezTo>
                  <a:pt x="5711486" y="245598"/>
                  <a:pt x="5760434" y="223419"/>
                  <a:pt x="5773053" y="260130"/>
                </a:cubicBezTo>
                <a:cubicBezTo>
                  <a:pt x="5716458" y="285368"/>
                  <a:pt x="5648008" y="268925"/>
                  <a:pt x="5593324" y="293781"/>
                </a:cubicBezTo>
                <a:cubicBezTo>
                  <a:pt x="5594854" y="310989"/>
                  <a:pt x="5607090" y="312519"/>
                  <a:pt x="5617033" y="317108"/>
                </a:cubicBezTo>
                <a:cubicBezTo>
                  <a:pt x="5626976" y="321314"/>
                  <a:pt x="5651831" y="315196"/>
                  <a:pt x="5641124" y="339287"/>
                </a:cubicBezTo>
                <a:cubicBezTo>
                  <a:pt x="5527551" y="353818"/>
                  <a:pt x="5418949" y="403148"/>
                  <a:pt x="5299256" y="396265"/>
                </a:cubicBezTo>
                <a:cubicBezTo>
                  <a:pt x="5447247" y="409649"/>
                  <a:pt x="5572292" y="464333"/>
                  <a:pt x="5703073" y="500661"/>
                </a:cubicBezTo>
                <a:cubicBezTo>
                  <a:pt x="5697720" y="543490"/>
                  <a:pt x="5644949" y="526282"/>
                  <a:pt x="5629652" y="556874"/>
                </a:cubicBezTo>
                <a:cubicBezTo>
                  <a:pt x="5713398" y="578288"/>
                  <a:pt x="5793703" y="603527"/>
                  <a:pt x="5862918" y="645591"/>
                </a:cubicBezTo>
                <a:cubicBezTo>
                  <a:pt x="5925250" y="683449"/>
                  <a:pt x="5984521" y="725131"/>
                  <a:pt x="6052207" y="756106"/>
                </a:cubicBezTo>
                <a:cubicBezTo>
                  <a:pt x="6123334" y="788611"/>
                  <a:pt x="6166545" y="830293"/>
                  <a:pt x="6158515" y="901419"/>
                </a:cubicBezTo>
                <a:cubicBezTo>
                  <a:pt x="6155073" y="930482"/>
                  <a:pt x="6164251" y="954955"/>
                  <a:pt x="6195990" y="966427"/>
                </a:cubicBezTo>
                <a:cubicBezTo>
                  <a:pt x="6235378" y="980576"/>
                  <a:pt x="6231172" y="1001990"/>
                  <a:pt x="6229642" y="1034878"/>
                </a:cubicBezTo>
                <a:cubicBezTo>
                  <a:pt x="6227347" y="1074265"/>
                  <a:pt x="6207080" y="1089562"/>
                  <a:pt x="6171516" y="1102946"/>
                </a:cubicBezTo>
                <a:cubicBezTo>
                  <a:pt x="6120657" y="1121682"/>
                  <a:pt x="6120274" y="1150745"/>
                  <a:pt x="6133659" y="1185545"/>
                </a:cubicBezTo>
                <a:cubicBezTo>
                  <a:pt x="6140925" y="1204664"/>
                  <a:pt x="6152014" y="1219961"/>
                  <a:pt x="6168458" y="1234110"/>
                </a:cubicBezTo>
                <a:cubicBezTo>
                  <a:pt x="6225435" y="1283439"/>
                  <a:pt x="6225053" y="1284204"/>
                  <a:pt x="6169222" y="1342712"/>
                </a:cubicBezTo>
                <a:cubicBezTo>
                  <a:pt x="6154308" y="1358390"/>
                  <a:pt x="6138247" y="1368715"/>
                  <a:pt x="6145131" y="1393954"/>
                </a:cubicBezTo>
                <a:cubicBezTo>
                  <a:pt x="6168458" y="1477700"/>
                  <a:pt x="6165398" y="1477700"/>
                  <a:pt x="6071709" y="1505233"/>
                </a:cubicBezTo>
                <a:cubicBezTo>
                  <a:pt x="6050295" y="1511734"/>
                  <a:pt x="6021615" y="1505998"/>
                  <a:pt x="6009378" y="1530089"/>
                </a:cubicBezTo>
                <a:cubicBezTo>
                  <a:pt x="6017026" y="1547680"/>
                  <a:pt x="5999053" y="1972146"/>
                  <a:pt x="6015879" y="1979030"/>
                </a:cubicBezTo>
                <a:cubicBezTo>
                  <a:pt x="6147425" y="2032948"/>
                  <a:pt x="6163868" y="2096427"/>
                  <a:pt x="6061385" y="2196234"/>
                </a:cubicBezTo>
                <a:cubicBezTo>
                  <a:pt x="5992552" y="2263155"/>
                  <a:pt x="6000582" y="2372522"/>
                  <a:pt x="6029263" y="2440972"/>
                </a:cubicBezTo>
                <a:cubicBezTo>
                  <a:pt x="6137482" y="2471182"/>
                  <a:pt x="6113774" y="2551486"/>
                  <a:pt x="6135571" y="2621848"/>
                </a:cubicBezTo>
                <a:cubicBezTo>
                  <a:pt x="6151632" y="2674620"/>
                  <a:pt x="6088535" y="2667354"/>
                  <a:pt x="6091594" y="2691446"/>
                </a:cubicBezTo>
                <a:cubicBezTo>
                  <a:pt x="6131364" y="2720508"/>
                  <a:pt x="6184518" y="2729686"/>
                  <a:pt x="6215493" y="2769456"/>
                </a:cubicBezTo>
                <a:cubicBezTo>
                  <a:pt x="6159662" y="2798518"/>
                  <a:pt x="6131364" y="2839435"/>
                  <a:pt x="6100389" y="2880352"/>
                </a:cubicBezTo>
                <a:cubicBezTo>
                  <a:pt x="6050295" y="2946890"/>
                  <a:pt x="5982227" y="3003103"/>
                  <a:pt x="5909953" y="3053963"/>
                </a:cubicBezTo>
                <a:cubicBezTo>
                  <a:pt x="5873243" y="3408068"/>
                  <a:pt x="5754698" y="3779763"/>
                  <a:pt x="5741696" y="3798118"/>
                </a:cubicBezTo>
                <a:cubicBezTo>
                  <a:pt x="5688160" y="3792764"/>
                  <a:pt x="5584146" y="4006910"/>
                  <a:pt x="5493899" y="4026795"/>
                </a:cubicBezTo>
                <a:cubicBezTo>
                  <a:pt x="5399063" y="4048592"/>
                  <a:pt x="3988763" y="4249736"/>
                  <a:pt x="3773471" y="4239028"/>
                </a:cubicBezTo>
                <a:cubicBezTo>
                  <a:pt x="2603319" y="4182050"/>
                  <a:pt x="2569285" y="4103275"/>
                  <a:pt x="2569285" y="4103275"/>
                </a:cubicBezTo>
                <a:cubicBezTo>
                  <a:pt x="2569285" y="4103275"/>
                  <a:pt x="2635823" y="4083773"/>
                  <a:pt x="2693948" y="4061593"/>
                </a:cubicBezTo>
                <a:cubicBezTo>
                  <a:pt x="2658767" y="4062741"/>
                  <a:pt x="2623587" y="4063505"/>
                  <a:pt x="2588788" y="4062358"/>
                </a:cubicBezTo>
                <a:cubicBezTo>
                  <a:pt x="2319193" y="4054328"/>
                  <a:pt x="2565461" y="4039414"/>
                  <a:pt x="2300073" y="4008822"/>
                </a:cubicBezTo>
                <a:cubicBezTo>
                  <a:pt x="1852280" y="3957198"/>
                  <a:pt x="1919582" y="3943813"/>
                  <a:pt x="1508500" y="3798118"/>
                </a:cubicBezTo>
                <a:cubicBezTo>
                  <a:pt x="1472171" y="3785116"/>
                  <a:pt x="1217109" y="3706342"/>
                  <a:pt x="1061089" y="3697546"/>
                </a:cubicBezTo>
                <a:cubicBezTo>
                  <a:pt x="1019790" y="3695252"/>
                  <a:pt x="974667" y="3696017"/>
                  <a:pt x="939102" y="3648216"/>
                </a:cubicBezTo>
                <a:cubicBezTo>
                  <a:pt x="1048088" y="3649746"/>
                  <a:pt x="1141776" y="3649746"/>
                  <a:pt x="1243495" y="3624890"/>
                </a:cubicBezTo>
                <a:cubicBezTo>
                  <a:pt x="1189194" y="3590473"/>
                  <a:pt x="1126862" y="3619919"/>
                  <a:pt x="1083651" y="3595827"/>
                </a:cubicBezTo>
                <a:cubicBezTo>
                  <a:pt x="1043116" y="3573648"/>
                  <a:pt x="1007935" y="3570589"/>
                  <a:pt x="966636" y="3605770"/>
                </a:cubicBezTo>
                <a:cubicBezTo>
                  <a:pt x="945221" y="3624125"/>
                  <a:pt x="907363" y="3620683"/>
                  <a:pt x="885566" y="3609976"/>
                </a:cubicBezTo>
                <a:cubicBezTo>
                  <a:pt x="768933" y="3552233"/>
                  <a:pt x="771610" y="3552998"/>
                  <a:pt x="641976" y="3567912"/>
                </a:cubicBezTo>
                <a:cubicBezTo>
                  <a:pt x="559377" y="3577089"/>
                  <a:pt x="475248" y="3593533"/>
                  <a:pt x="399533" y="3583590"/>
                </a:cubicBezTo>
                <a:cubicBezTo>
                  <a:pt x="389973" y="3561793"/>
                  <a:pt x="398385" y="3551851"/>
                  <a:pt x="409093" y="3548792"/>
                </a:cubicBezTo>
                <a:cubicBezTo>
                  <a:pt x="583468" y="3501374"/>
                  <a:pt x="615972" y="3447073"/>
                  <a:pt x="792642" y="3417628"/>
                </a:cubicBezTo>
                <a:cubicBezTo>
                  <a:pt x="805644" y="3384359"/>
                  <a:pt x="741400" y="3378622"/>
                  <a:pt x="771610" y="3345736"/>
                </a:cubicBezTo>
                <a:cubicBezTo>
                  <a:pt x="826676" y="3320115"/>
                  <a:pt x="891302" y="3350325"/>
                  <a:pt x="945986" y="3317056"/>
                </a:cubicBezTo>
                <a:cubicBezTo>
                  <a:pt x="936426" y="3293347"/>
                  <a:pt x="890537" y="3310555"/>
                  <a:pt x="892449" y="3285316"/>
                </a:cubicBezTo>
                <a:cubicBezTo>
                  <a:pt x="894744" y="3256254"/>
                  <a:pt x="926866" y="3260843"/>
                  <a:pt x="949045" y="3262755"/>
                </a:cubicBezTo>
                <a:cubicBezTo>
                  <a:pt x="1056500" y="3272697"/>
                  <a:pt x="1149806" y="3218396"/>
                  <a:pt x="1252673" y="3200041"/>
                </a:cubicBezTo>
                <a:cubicBezTo>
                  <a:pt x="1142923" y="3154152"/>
                  <a:pt x="503164" y="3190863"/>
                  <a:pt x="388825" y="3176714"/>
                </a:cubicBezTo>
                <a:cubicBezTo>
                  <a:pt x="269133" y="3162183"/>
                  <a:pt x="78697" y="3123560"/>
                  <a:pt x="127644" y="3111323"/>
                </a:cubicBezTo>
                <a:cubicBezTo>
                  <a:pt x="183093" y="3097175"/>
                  <a:pt x="380795" y="2929300"/>
                  <a:pt x="437008" y="2921652"/>
                </a:cubicBezTo>
                <a:cubicBezTo>
                  <a:pt x="502399" y="2912857"/>
                  <a:pt x="515401" y="2901002"/>
                  <a:pt x="601441" y="2840965"/>
                </a:cubicBezTo>
                <a:cubicBezTo>
                  <a:pt x="658037" y="2801577"/>
                  <a:pt x="422477" y="2887235"/>
                  <a:pt x="330700" y="2859320"/>
                </a:cubicBezTo>
                <a:cubicBezTo>
                  <a:pt x="297049" y="2848995"/>
                  <a:pt x="534521" y="2740010"/>
                  <a:pt x="534521" y="2720126"/>
                </a:cubicBezTo>
                <a:cubicBezTo>
                  <a:pt x="534521" y="2699093"/>
                  <a:pt x="513106" y="2694505"/>
                  <a:pt x="492839" y="2694505"/>
                </a:cubicBezTo>
                <a:cubicBezTo>
                  <a:pt x="447715" y="2694505"/>
                  <a:pt x="461482" y="2676149"/>
                  <a:pt x="416358" y="2677297"/>
                </a:cubicBezTo>
                <a:cubicBezTo>
                  <a:pt x="548670" y="2624143"/>
                  <a:pt x="630504" y="2638292"/>
                  <a:pt x="761285" y="2589726"/>
                </a:cubicBezTo>
                <a:cubicBezTo>
                  <a:pt x="825147" y="2566017"/>
                  <a:pt x="599147" y="2487242"/>
                  <a:pt x="664920" y="2466593"/>
                </a:cubicBezTo>
                <a:cubicBezTo>
                  <a:pt x="689776" y="2458562"/>
                  <a:pt x="723045" y="2466975"/>
                  <a:pt x="740253" y="2438677"/>
                </a:cubicBezTo>
                <a:cubicBezTo>
                  <a:pt x="713103" y="2416116"/>
                  <a:pt x="677157" y="2426058"/>
                  <a:pt x="650006" y="2435236"/>
                </a:cubicBezTo>
                <a:cubicBezTo>
                  <a:pt x="580791" y="2458945"/>
                  <a:pt x="585763" y="2453209"/>
                  <a:pt x="578879" y="2435618"/>
                </a:cubicBezTo>
                <a:cubicBezTo>
                  <a:pt x="556318" y="2375581"/>
                  <a:pt x="500487" y="2394701"/>
                  <a:pt x="451157" y="2404644"/>
                </a:cubicBezTo>
                <a:cubicBezTo>
                  <a:pt x="302020" y="2434471"/>
                  <a:pt x="150971" y="2426058"/>
                  <a:pt x="2216" y="2456650"/>
                </a:cubicBezTo>
                <a:cubicBezTo>
                  <a:pt x="-13844" y="2460092"/>
                  <a:pt x="61489" y="2391642"/>
                  <a:pt x="97052" y="2383611"/>
                </a:cubicBezTo>
                <a:cubicBezTo>
                  <a:pt x="135675" y="2375199"/>
                  <a:pt x="183093" y="2381317"/>
                  <a:pt x="210626" y="2341930"/>
                </a:cubicBezTo>
                <a:cubicBezTo>
                  <a:pt x="161678" y="2331987"/>
                  <a:pt x="105848" y="2351107"/>
                  <a:pt x="57282" y="2319750"/>
                </a:cubicBezTo>
                <a:cubicBezTo>
                  <a:pt x="165120" y="2276539"/>
                  <a:pt x="272575" y="2278068"/>
                  <a:pt x="365499" y="2250153"/>
                </a:cubicBezTo>
                <a:cubicBezTo>
                  <a:pt x="373912" y="2198529"/>
                  <a:pt x="312727" y="2217266"/>
                  <a:pt x="290548" y="2187821"/>
                </a:cubicBezTo>
                <a:cubicBezTo>
                  <a:pt x="990345" y="2137344"/>
                  <a:pt x="599529" y="1988207"/>
                  <a:pt x="482896" y="1906755"/>
                </a:cubicBezTo>
                <a:cubicBezTo>
                  <a:pt x="443891" y="1879605"/>
                  <a:pt x="853827" y="1750735"/>
                  <a:pt x="867211" y="1747294"/>
                </a:cubicBezTo>
                <a:cubicBezTo>
                  <a:pt x="901245" y="1739263"/>
                  <a:pt x="1036233" y="1744999"/>
                  <a:pt x="1063766" y="1734674"/>
                </a:cubicBezTo>
                <a:cubicBezTo>
                  <a:pt x="1098947" y="1721673"/>
                  <a:pt x="982696" y="1699111"/>
                  <a:pt x="1008701" y="1683432"/>
                </a:cubicBezTo>
                <a:cubicBezTo>
                  <a:pt x="1191107" y="1572918"/>
                  <a:pt x="1204107" y="1406573"/>
                  <a:pt x="1152865" y="1394719"/>
                </a:cubicBezTo>
                <a:cubicBezTo>
                  <a:pt x="1099712" y="1382482"/>
                  <a:pt x="1047706" y="1392042"/>
                  <a:pt x="998376" y="1411927"/>
                </a:cubicBezTo>
                <a:cubicBezTo>
                  <a:pt x="918070" y="1444431"/>
                  <a:pt x="362057" y="1398160"/>
                  <a:pt x="206419" y="1424164"/>
                </a:cubicBezTo>
                <a:cubicBezTo>
                  <a:pt x="182710" y="1427988"/>
                  <a:pt x="150589" y="1445196"/>
                  <a:pt x="128027" y="1413074"/>
                </a:cubicBezTo>
                <a:cubicBezTo>
                  <a:pt x="288254" y="1309060"/>
                  <a:pt x="493986" y="1338888"/>
                  <a:pt x="672950" y="1268143"/>
                </a:cubicBezTo>
                <a:cubicBezTo>
                  <a:pt x="602588" y="1219578"/>
                  <a:pt x="531079" y="1221873"/>
                  <a:pt x="457658" y="1229138"/>
                </a:cubicBezTo>
                <a:cubicBezTo>
                  <a:pt x="438538" y="1231050"/>
                  <a:pt x="412534" y="1233727"/>
                  <a:pt x="407945" y="1213459"/>
                </a:cubicBezTo>
                <a:cubicBezTo>
                  <a:pt x="402209" y="1187838"/>
                  <a:pt x="433184" y="1183250"/>
                  <a:pt x="453451" y="1172924"/>
                </a:cubicBezTo>
                <a:cubicBezTo>
                  <a:pt x="484426" y="1156863"/>
                  <a:pt x="530314" y="1175984"/>
                  <a:pt x="568172" y="1132007"/>
                </a:cubicBezTo>
                <a:cubicBezTo>
                  <a:pt x="453451" y="1142333"/>
                  <a:pt x="356704" y="1160305"/>
                  <a:pt x="255367" y="1190898"/>
                </a:cubicBezTo>
                <a:cubicBezTo>
                  <a:pt x="264162" y="1163747"/>
                  <a:pt x="294754" y="1151128"/>
                  <a:pt x="277546" y="1128567"/>
                </a:cubicBezTo>
                <a:cubicBezTo>
                  <a:pt x="264545" y="1111740"/>
                  <a:pt x="227452" y="1103709"/>
                  <a:pt x="246572" y="1072353"/>
                </a:cubicBezTo>
                <a:cubicBezTo>
                  <a:pt x="300490" y="1039083"/>
                  <a:pt x="376971" y="1047879"/>
                  <a:pt x="422859" y="1000078"/>
                </a:cubicBezTo>
                <a:cubicBezTo>
                  <a:pt x="487868" y="932012"/>
                  <a:pt x="588822" y="908684"/>
                  <a:pt x="668362" y="858972"/>
                </a:cubicBezTo>
                <a:cubicBezTo>
                  <a:pt x="694747" y="842911"/>
                  <a:pt x="867976" y="786699"/>
                  <a:pt x="914629" y="768725"/>
                </a:cubicBezTo>
                <a:cubicBezTo>
                  <a:pt x="979637" y="743486"/>
                  <a:pt x="1053823" y="734691"/>
                  <a:pt x="1117684" y="688420"/>
                </a:cubicBezTo>
                <a:cubicBezTo>
                  <a:pt x="1054970" y="678860"/>
                  <a:pt x="1004112" y="722072"/>
                  <a:pt x="928778" y="701040"/>
                </a:cubicBezTo>
                <a:cubicBezTo>
                  <a:pt x="1048088" y="656299"/>
                  <a:pt x="1157454" y="636031"/>
                  <a:pt x="1243877" y="574464"/>
                </a:cubicBezTo>
                <a:cubicBezTo>
                  <a:pt x="1254585" y="566816"/>
                  <a:pt x="1275617" y="569111"/>
                  <a:pt x="1291678" y="566434"/>
                </a:cubicBezTo>
                <a:cubicBezTo>
                  <a:pt x="1460699" y="539283"/>
                  <a:pt x="1630486" y="516339"/>
                  <a:pt x="1797596" y="476952"/>
                </a:cubicBezTo>
                <a:cubicBezTo>
                  <a:pt x="1835454" y="467774"/>
                  <a:pt x="1902374" y="465480"/>
                  <a:pt x="1895491" y="432593"/>
                </a:cubicBezTo>
                <a:cubicBezTo>
                  <a:pt x="1885166" y="383263"/>
                  <a:pt x="1822835" y="418444"/>
                  <a:pt x="1782682" y="423033"/>
                </a:cubicBezTo>
                <a:cubicBezTo>
                  <a:pt x="1658019" y="437947"/>
                  <a:pt x="1533356" y="463950"/>
                  <a:pt x="1406781" y="449419"/>
                </a:cubicBezTo>
                <a:cubicBezTo>
                  <a:pt x="1492056" y="431064"/>
                  <a:pt x="1576950" y="412326"/>
                  <a:pt x="1662226" y="393970"/>
                </a:cubicBezTo>
                <a:cubicBezTo>
                  <a:pt x="1564330" y="400471"/>
                  <a:pt x="1479055" y="357642"/>
                  <a:pt x="1383837" y="376762"/>
                </a:cubicBezTo>
                <a:cubicBezTo>
                  <a:pt x="1353244" y="382881"/>
                  <a:pt x="1321123" y="363378"/>
                  <a:pt x="1318063" y="333168"/>
                </a:cubicBezTo>
                <a:cubicBezTo>
                  <a:pt x="1314622" y="309077"/>
                  <a:pt x="1343302" y="298370"/>
                  <a:pt x="1365099" y="290722"/>
                </a:cubicBezTo>
                <a:cubicBezTo>
                  <a:pt x="1420930" y="271219"/>
                  <a:pt x="1465288" y="213477"/>
                  <a:pt x="1536798" y="244069"/>
                </a:cubicBezTo>
                <a:cubicBezTo>
                  <a:pt x="1581921" y="195886"/>
                  <a:pt x="1653813" y="188238"/>
                  <a:pt x="1711938" y="175619"/>
                </a:cubicBezTo>
                <a:cubicBezTo>
                  <a:pt x="1897403" y="135849"/>
                  <a:pt x="2085546" y="104874"/>
                  <a:pt x="2273687" y="78488"/>
                </a:cubicBezTo>
                <a:cubicBezTo>
                  <a:pt x="2397204" y="61280"/>
                  <a:pt x="2524544" y="68546"/>
                  <a:pt x="2646913" y="46749"/>
                </a:cubicBezTo>
                <a:cubicBezTo>
                  <a:pt x="2886297" y="4302"/>
                  <a:pt x="3124151" y="5450"/>
                  <a:pt x="3362388" y="861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5426"/>
            <a:ext cx="3220880" cy="4024310"/>
          </a:xfrm>
        </p:spPr>
        <p:txBody>
          <a:bodyPr>
            <a:normAutofit/>
          </a:bodyPr>
          <a:lstStyle/>
          <a:p>
            <a:r>
              <a:rPr lang="en-US" sz="3600"/>
              <a:t>History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1073592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Approaches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3486566"/>
              </p:ext>
            </p:extLst>
          </p:nvPr>
        </p:nvGraphicFramePr>
        <p:xfrm>
          <a:off x="836676" y="1690688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: Shape 1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Deliverables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82531"/>
              </p:ext>
            </p:extLst>
          </p:nvPr>
        </p:nvGraphicFramePr>
        <p:xfrm>
          <a:off x="318247" y="1690688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6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6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Methodology</a:t>
            </a:r>
            <a:endParaRPr lang="en-US" dirty="0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7947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65747" y="2116753"/>
            <a:ext cx="4088106" cy="2781653"/>
          </a:xfrm>
          <a:custGeom>
            <a:avLst/>
            <a:gdLst>
              <a:gd name="connsiteX0" fmla="*/ 3362388 w 6230568"/>
              <a:gd name="connsiteY0" fmla="*/ 861 h 4239440"/>
              <a:gd name="connsiteX1" fmla="*/ 4026621 w 6230568"/>
              <a:gd name="connsiteY1" fmla="*/ 15392 h 4239440"/>
              <a:gd name="connsiteX2" fmla="*/ 5114556 w 6230568"/>
              <a:gd name="connsiteY2" fmla="*/ 34130 h 4239440"/>
              <a:gd name="connsiteX3" fmla="*/ 5776495 w 6230568"/>
              <a:gd name="connsiteY3" fmla="*/ 112905 h 4239440"/>
              <a:gd name="connsiteX4" fmla="*/ 5862918 w 6230568"/>
              <a:gd name="connsiteY4" fmla="*/ 141585 h 4239440"/>
              <a:gd name="connsiteX5" fmla="*/ 5840738 w 6230568"/>
              <a:gd name="connsiteY5" fmla="*/ 200475 h 4239440"/>
              <a:gd name="connsiteX6" fmla="*/ 5691219 w 6230568"/>
              <a:gd name="connsiteY6" fmla="*/ 216153 h 4239440"/>
              <a:gd name="connsiteX7" fmla="*/ 5773053 w 6230568"/>
              <a:gd name="connsiteY7" fmla="*/ 260130 h 4239440"/>
              <a:gd name="connsiteX8" fmla="*/ 5593324 w 6230568"/>
              <a:gd name="connsiteY8" fmla="*/ 293781 h 4239440"/>
              <a:gd name="connsiteX9" fmla="*/ 5617033 w 6230568"/>
              <a:gd name="connsiteY9" fmla="*/ 317108 h 4239440"/>
              <a:gd name="connsiteX10" fmla="*/ 5641124 w 6230568"/>
              <a:gd name="connsiteY10" fmla="*/ 339287 h 4239440"/>
              <a:gd name="connsiteX11" fmla="*/ 5299256 w 6230568"/>
              <a:gd name="connsiteY11" fmla="*/ 396265 h 4239440"/>
              <a:gd name="connsiteX12" fmla="*/ 5703073 w 6230568"/>
              <a:gd name="connsiteY12" fmla="*/ 500661 h 4239440"/>
              <a:gd name="connsiteX13" fmla="*/ 5629652 w 6230568"/>
              <a:gd name="connsiteY13" fmla="*/ 556874 h 4239440"/>
              <a:gd name="connsiteX14" fmla="*/ 5862918 w 6230568"/>
              <a:gd name="connsiteY14" fmla="*/ 645591 h 4239440"/>
              <a:gd name="connsiteX15" fmla="*/ 6052207 w 6230568"/>
              <a:gd name="connsiteY15" fmla="*/ 756106 h 4239440"/>
              <a:gd name="connsiteX16" fmla="*/ 6158515 w 6230568"/>
              <a:gd name="connsiteY16" fmla="*/ 901419 h 4239440"/>
              <a:gd name="connsiteX17" fmla="*/ 6195990 w 6230568"/>
              <a:gd name="connsiteY17" fmla="*/ 966427 h 4239440"/>
              <a:gd name="connsiteX18" fmla="*/ 6229642 w 6230568"/>
              <a:gd name="connsiteY18" fmla="*/ 1034878 h 4239440"/>
              <a:gd name="connsiteX19" fmla="*/ 6171516 w 6230568"/>
              <a:gd name="connsiteY19" fmla="*/ 1102946 h 4239440"/>
              <a:gd name="connsiteX20" fmla="*/ 6133659 w 6230568"/>
              <a:gd name="connsiteY20" fmla="*/ 1185545 h 4239440"/>
              <a:gd name="connsiteX21" fmla="*/ 6168458 w 6230568"/>
              <a:gd name="connsiteY21" fmla="*/ 1234110 h 4239440"/>
              <a:gd name="connsiteX22" fmla="*/ 6169222 w 6230568"/>
              <a:gd name="connsiteY22" fmla="*/ 1342712 h 4239440"/>
              <a:gd name="connsiteX23" fmla="*/ 6145131 w 6230568"/>
              <a:gd name="connsiteY23" fmla="*/ 1393954 h 4239440"/>
              <a:gd name="connsiteX24" fmla="*/ 6071709 w 6230568"/>
              <a:gd name="connsiteY24" fmla="*/ 1505233 h 4239440"/>
              <a:gd name="connsiteX25" fmla="*/ 6009378 w 6230568"/>
              <a:gd name="connsiteY25" fmla="*/ 1530089 h 4239440"/>
              <a:gd name="connsiteX26" fmla="*/ 6015879 w 6230568"/>
              <a:gd name="connsiteY26" fmla="*/ 1979030 h 4239440"/>
              <a:gd name="connsiteX27" fmla="*/ 6061385 w 6230568"/>
              <a:gd name="connsiteY27" fmla="*/ 2196234 h 4239440"/>
              <a:gd name="connsiteX28" fmla="*/ 6029263 w 6230568"/>
              <a:gd name="connsiteY28" fmla="*/ 2440972 h 4239440"/>
              <a:gd name="connsiteX29" fmla="*/ 6135571 w 6230568"/>
              <a:gd name="connsiteY29" fmla="*/ 2621848 h 4239440"/>
              <a:gd name="connsiteX30" fmla="*/ 6091594 w 6230568"/>
              <a:gd name="connsiteY30" fmla="*/ 2691446 h 4239440"/>
              <a:gd name="connsiteX31" fmla="*/ 6215493 w 6230568"/>
              <a:gd name="connsiteY31" fmla="*/ 2769456 h 4239440"/>
              <a:gd name="connsiteX32" fmla="*/ 6100389 w 6230568"/>
              <a:gd name="connsiteY32" fmla="*/ 2880352 h 4239440"/>
              <a:gd name="connsiteX33" fmla="*/ 5909953 w 6230568"/>
              <a:gd name="connsiteY33" fmla="*/ 3053963 h 4239440"/>
              <a:gd name="connsiteX34" fmla="*/ 5741696 w 6230568"/>
              <a:gd name="connsiteY34" fmla="*/ 3798118 h 4239440"/>
              <a:gd name="connsiteX35" fmla="*/ 5493899 w 6230568"/>
              <a:gd name="connsiteY35" fmla="*/ 4026795 h 4239440"/>
              <a:gd name="connsiteX36" fmla="*/ 3773471 w 6230568"/>
              <a:gd name="connsiteY36" fmla="*/ 4239028 h 4239440"/>
              <a:gd name="connsiteX37" fmla="*/ 2569285 w 6230568"/>
              <a:gd name="connsiteY37" fmla="*/ 4103275 h 4239440"/>
              <a:gd name="connsiteX38" fmla="*/ 2693948 w 6230568"/>
              <a:gd name="connsiteY38" fmla="*/ 4061593 h 4239440"/>
              <a:gd name="connsiteX39" fmla="*/ 2588788 w 6230568"/>
              <a:gd name="connsiteY39" fmla="*/ 4062358 h 4239440"/>
              <a:gd name="connsiteX40" fmla="*/ 2300073 w 6230568"/>
              <a:gd name="connsiteY40" fmla="*/ 4008822 h 4239440"/>
              <a:gd name="connsiteX41" fmla="*/ 1508500 w 6230568"/>
              <a:gd name="connsiteY41" fmla="*/ 3798118 h 4239440"/>
              <a:gd name="connsiteX42" fmla="*/ 1061089 w 6230568"/>
              <a:gd name="connsiteY42" fmla="*/ 3697546 h 4239440"/>
              <a:gd name="connsiteX43" fmla="*/ 939102 w 6230568"/>
              <a:gd name="connsiteY43" fmla="*/ 3648216 h 4239440"/>
              <a:gd name="connsiteX44" fmla="*/ 1243495 w 6230568"/>
              <a:gd name="connsiteY44" fmla="*/ 3624890 h 4239440"/>
              <a:gd name="connsiteX45" fmla="*/ 1083651 w 6230568"/>
              <a:gd name="connsiteY45" fmla="*/ 3595827 h 4239440"/>
              <a:gd name="connsiteX46" fmla="*/ 966636 w 6230568"/>
              <a:gd name="connsiteY46" fmla="*/ 3605770 h 4239440"/>
              <a:gd name="connsiteX47" fmla="*/ 885566 w 6230568"/>
              <a:gd name="connsiteY47" fmla="*/ 3609976 h 4239440"/>
              <a:gd name="connsiteX48" fmla="*/ 641976 w 6230568"/>
              <a:gd name="connsiteY48" fmla="*/ 3567912 h 4239440"/>
              <a:gd name="connsiteX49" fmla="*/ 399533 w 6230568"/>
              <a:gd name="connsiteY49" fmla="*/ 3583590 h 4239440"/>
              <a:gd name="connsiteX50" fmla="*/ 409093 w 6230568"/>
              <a:gd name="connsiteY50" fmla="*/ 3548792 h 4239440"/>
              <a:gd name="connsiteX51" fmla="*/ 792642 w 6230568"/>
              <a:gd name="connsiteY51" fmla="*/ 3417628 h 4239440"/>
              <a:gd name="connsiteX52" fmla="*/ 771610 w 6230568"/>
              <a:gd name="connsiteY52" fmla="*/ 3345736 h 4239440"/>
              <a:gd name="connsiteX53" fmla="*/ 945986 w 6230568"/>
              <a:gd name="connsiteY53" fmla="*/ 3317056 h 4239440"/>
              <a:gd name="connsiteX54" fmla="*/ 892449 w 6230568"/>
              <a:gd name="connsiteY54" fmla="*/ 3285316 h 4239440"/>
              <a:gd name="connsiteX55" fmla="*/ 949045 w 6230568"/>
              <a:gd name="connsiteY55" fmla="*/ 3262755 h 4239440"/>
              <a:gd name="connsiteX56" fmla="*/ 1252673 w 6230568"/>
              <a:gd name="connsiteY56" fmla="*/ 3200041 h 4239440"/>
              <a:gd name="connsiteX57" fmla="*/ 388825 w 6230568"/>
              <a:gd name="connsiteY57" fmla="*/ 3176714 h 4239440"/>
              <a:gd name="connsiteX58" fmla="*/ 127644 w 6230568"/>
              <a:gd name="connsiteY58" fmla="*/ 3111323 h 4239440"/>
              <a:gd name="connsiteX59" fmla="*/ 437008 w 6230568"/>
              <a:gd name="connsiteY59" fmla="*/ 2921652 h 4239440"/>
              <a:gd name="connsiteX60" fmla="*/ 601441 w 6230568"/>
              <a:gd name="connsiteY60" fmla="*/ 2840965 h 4239440"/>
              <a:gd name="connsiteX61" fmla="*/ 330700 w 6230568"/>
              <a:gd name="connsiteY61" fmla="*/ 2859320 h 4239440"/>
              <a:gd name="connsiteX62" fmla="*/ 534521 w 6230568"/>
              <a:gd name="connsiteY62" fmla="*/ 2720126 h 4239440"/>
              <a:gd name="connsiteX63" fmla="*/ 492839 w 6230568"/>
              <a:gd name="connsiteY63" fmla="*/ 2694505 h 4239440"/>
              <a:gd name="connsiteX64" fmla="*/ 416358 w 6230568"/>
              <a:gd name="connsiteY64" fmla="*/ 2677297 h 4239440"/>
              <a:gd name="connsiteX65" fmla="*/ 761285 w 6230568"/>
              <a:gd name="connsiteY65" fmla="*/ 2589726 h 4239440"/>
              <a:gd name="connsiteX66" fmla="*/ 664920 w 6230568"/>
              <a:gd name="connsiteY66" fmla="*/ 2466593 h 4239440"/>
              <a:gd name="connsiteX67" fmla="*/ 740253 w 6230568"/>
              <a:gd name="connsiteY67" fmla="*/ 2438677 h 4239440"/>
              <a:gd name="connsiteX68" fmla="*/ 650006 w 6230568"/>
              <a:gd name="connsiteY68" fmla="*/ 2435236 h 4239440"/>
              <a:gd name="connsiteX69" fmla="*/ 578879 w 6230568"/>
              <a:gd name="connsiteY69" fmla="*/ 2435618 h 4239440"/>
              <a:gd name="connsiteX70" fmla="*/ 451157 w 6230568"/>
              <a:gd name="connsiteY70" fmla="*/ 2404644 h 4239440"/>
              <a:gd name="connsiteX71" fmla="*/ 2216 w 6230568"/>
              <a:gd name="connsiteY71" fmla="*/ 2456650 h 4239440"/>
              <a:gd name="connsiteX72" fmla="*/ 97052 w 6230568"/>
              <a:gd name="connsiteY72" fmla="*/ 2383611 h 4239440"/>
              <a:gd name="connsiteX73" fmla="*/ 210626 w 6230568"/>
              <a:gd name="connsiteY73" fmla="*/ 2341930 h 4239440"/>
              <a:gd name="connsiteX74" fmla="*/ 57282 w 6230568"/>
              <a:gd name="connsiteY74" fmla="*/ 2319750 h 4239440"/>
              <a:gd name="connsiteX75" fmla="*/ 365499 w 6230568"/>
              <a:gd name="connsiteY75" fmla="*/ 2250153 h 4239440"/>
              <a:gd name="connsiteX76" fmla="*/ 290548 w 6230568"/>
              <a:gd name="connsiteY76" fmla="*/ 2187821 h 4239440"/>
              <a:gd name="connsiteX77" fmla="*/ 482896 w 6230568"/>
              <a:gd name="connsiteY77" fmla="*/ 1906755 h 4239440"/>
              <a:gd name="connsiteX78" fmla="*/ 867211 w 6230568"/>
              <a:gd name="connsiteY78" fmla="*/ 1747294 h 4239440"/>
              <a:gd name="connsiteX79" fmla="*/ 1063766 w 6230568"/>
              <a:gd name="connsiteY79" fmla="*/ 1734674 h 4239440"/>
              <a:gd name="connsiteX80" fmla="*/ 1008701 w 6230568"/>
              <a:gd name="connsiteY80" fmla="*/ 1683432 h 4239440"/>
              <a:gd name="connsiteX81" fmla="*/ 1152865 w 6230568"/>
              <a:gd name="connsiteY81" fmla="*/ 1394719 h 4239440"/>
              <a:gd name="connsiteX82" fmla="*/ 998376 w 6230568"/>
              <a:gd name="connsiteY82" fmla="*/ 1411927 h 4239440"/>
              <a:gd name="connsiteX83" fmla="*/ 206419 w 6230568"/>
              <a:gd name="connsiteY83" fmla="*/ 1424164 h 4239440"/>
              <a:gd name="connsiteX84" fmla="*/ 128027 w 6230568"/>
              <a:gd name="connsiteY84" fmla="*/ 1413074 h 4239440"/>
              <a:gd name="connsiteX85" fmla="*/ 672950 w 6230568"/>
              <a:gd name="connsiteY85" fmla="*/ 1268143 h 4239440"/>
              <a:gd name="connsiteX86" fmla="*/ 457658 w 6230568"/>
              <a:gd name="connsiteY86" fmla="*/ 1229138 h 4239440"/>
              <a:gd name="connsiteX87" fmla="*/ 407945 w 6230568"/>
              <a:gd name="connsiteY87" fmla="*/ 1213459 h 4239440"/>
              <a:gd name="connsiteX88" fmla="*/ 453451 w 6230568"/>
              <a:gd name="connsiteY88" fmla="*/ 1172924 h 4239440"/>
              <a:gd name="connsiteX89" fmla="*/ 568172 w 6230568"/>
              <a:gd name="connsiteY89" fmla="*/ 1132007 h 4239440"/>
              <a:gd name="connsiteX90" fmla="*/ 255367 w 6230568"/>
              <a:gd name="connsiteY90" fmla="*/ 1190898 h 4239440"/>
              <a:gd name="connsiteX91" fmla="*/ 277546 w 6230568"/>
              <a:gd name="connsiteY91" fmla="*/ 1128567 h 4239440"/>
              <a:gd name="connsiteX92" fmla="*/ 246572 w 6230568"/>
              <a:gd name="connsiteY92" fmla="*/ 1072353 h 4239440"/>
              <a:gd name="connsiteX93" fmla="*/ 422859 w 6230568"/>
              <a:gd name="connsiteY93" fmla="*/ 1000078 h 4239440"/>
              <a:gd name="connsiteX94" fmla="*/ 668362 w 6230568"/>
              <a:gd name="connsiteY94" fmla="*/ 858972 h 4239440"/>
              <a:gd name="connsiteX95" fmla="*/ 914629 w 6230568"/>
              <a:gd name="connsiteY95" fmla="*/ 768725 h 4239440"/>
              <a:gd name="connsiteX96" fmla="*/ 1117684 w 6230568"/>
              <a:gd name="connsiteY96" fmla="*/ 688420 h 4239440"/>
              <a:gd name="connsiteX97" fmla="*/ 928778 w 6230568"/>
              <a:gd name="connsiteY97" fmla="*/ 701040 h 4239440"/>
              <a:gd name="connsiteX98" fmla="*/ 1243877 w 6230568"/>
              <a:gd name="connsiteY98" fmla="*/ 574464 h 4239440"/>
              <a:gd name="connsiteX99" fmla="*/ 1291678 w 6230568"/>
              <a:gd name="connsiteY99" fmla="*/ 566434 h 4239440"/>
              <a:gd name="connsiteX100" fmla="*/ 1797596 w 6230568"/>
              <a:gd name="connsiteY100" fmla="*/ 476952 h 4239440"/>
              <a:gd name="connsiteX101" fmla="*/ 1895491 w 6230568"/>
              <a:gd name="connsiteY101" fmla="*/ 432593 h 4239440"/>
              <a:gd name="connsiteX102" fmla="*/ 1782682 w 6230568"/>
              <a:gd name="connsiteY102" fmla="*/ 423033 h 4239440"/>
              <a:gd name="connsiteX103" fmla="*/ 1406781 w 6230568"/>
              <a:gd name="connsiteY103" fmla="*/ 449419 h 4239440"/>
              <a:gd name="connsiteX104" fmla="*/ 1662226 w 6230568"/>
              <a:gd name="connsiteY104" fmla="*/ 393970 h 4239440"/>
              <a:gd name="connsiteX105" fmla="*/ 1383837 w 6230568"/>
              <a:gd name="connsiteY105" fmla="*/ 376762 h 4239440"/>
              <a:gd name="connsiteX106" fmla="*/ 1318063 w 6230568"/>
              <a:gd name="connsiteY106" fmla="*/ 333168 h 4239440"/>
              <a:gd name="connsiteX107" fmla="*/ 1365099 w 6230568"/>
              <a:gd name="connsiteY107" fmla="*/ 290722 h 4239440"/>
              <a:gd name="connsiteX108" fmla="*/ 1536798 w 6230568"/>
              <a:gd name="connsiteY108" fmla="*/ 244069 h 4239440"/>
              <a:gd name="connsiteX109" fmla="*/ 1711938 w 6230568"/>
              <a:gd name="connsiteY109" fmla="*/ 175619 h 4239440"/>
              <a:gd name="connsiteX110" fmla="*/ 2273687 w 6230568"/>
              <a:gd name="connsiteY110" fmla="*/ 78488 h 4239440"/>
              <a:gd name="connsiteX111" fmla="*/ 2646913 w 6230568"/>
              <a:gd name="connsiteY111" fmla="*/ 46749 h 4239440"/>
              <a:gd name="connsiteX112" fmla="*/ 3362388 w 6230568"/>
              <a:gd name="connsiteY112" fmla="*/ 861 h 423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230568" h="4239440">
                <a:moveTo>
                  <a:pt x="3362388" y="861"/>
                </a:moveTo>
                <a:cubicBezTo>
                  <a:pt x="3584946" y="-3346"/>
                  <a:pt x="3805210" y="8891"/>
                  <a:pt x="4026621" y="15392"/>
                </a:cubicBezTo>
                <a:cubicBezTo>
                  <a:pt x="4388374" y="26482"/>
                  <a:pt x="4752039" y="26099"/>
                  <a:pt x="5114556" y="34130"/>
                </a:cubicBezTo>
                <a:cubicBezTo>
                  <a:pt x="5340556" y="39101"/>
                  <a:pt x="5563879" y="57074"/>
                  <a:pt x="5776495" y="112905"/>
                </a:cubicBezTo>
                <a:cubicBezTo>
                  <a:pt x="5806322" y="120935"/>
                  <a:pt x="5839973" y="122465"/>
                  <a:pt x="5862918" y="141585"/>
                </a:cubicBezTo>
                <a:cubicBezTo>
                  <a:pt x="5888539" y="162999"/>
                  <a:pt x="5878214" y="194356"/>
                  <a:pt x="5840738" y="200475"/>
                </a:cubicBezTo>
                <a:cubicBezTo>
                  <a:pt x="5792938" y="208505"/>
                  <a:pt x="5743991" y="210800"/>
                  <a:pt x="5691219" y="216153"/>
                </a:cubicBezTo>
                <a:cubicBezTo>
                  <a:pt x="5711486" y="245598"/>
                  <a:pt x="5760434" y="223419"/>
                  <a:pt x="5773053" y="260130"/>
                </a:cubicBezTo>
                <a:cubicBezTo>
                  <a:pt x="5716458" y="285368"/>
                  <a:pt x="5648008" y="268925"/>
                  <a:pt x="5593324" y="293781"/>
                </a:cubicBezTo>
                <a:cubicBezTo>
                  <a:pt x="5594854" y="310989"/>
                  <a:pt x="5607090" y="312519"/>
                  <a:pt x="5617033" y="317108"/>
                </a:cubicBezTo>
                <a:cubicBezTo>
                  <a:pt x="5626976" y="321314"/>
                  <a:pt x="5651831" y="315196"/>
                  <a:pt x="5641124" y="339287"/>
                </a:cubicBezTo>
                <a:cubicBezTo>
                  <a:pt x="5527551" y="353818"/>
                  <a:pt x="5418949" y="403148"/>
                  <a:pt x="5299256" y="396265"/>
                </a:cubicBezTo>
                <a:cubicBezTo>
                  <a:pt x="5447247" y="409649"/>
                  <a:pt x="5572292" y="464333"/>
                  <a:pt x="5703073" y="500661"/>
                </a:cubicBezTo>
                <a:cubicBezTo>
                  <a:pt x="5697720" y="543490"/>
                  <a:pt x="5644949" y="526282"/>
                  <a:pt x="5629652" y="556874"/>
                </a:cubicBezTo>
                <a:cubicBezTo>
                  <a:pt x="5713398" y="578288"/>
                  <a:pt x="5793703" y="603527"/>
                  <a:pt x="5862918" y="645591"/>
                </a:cubicBezTo>
                <a:cubicBezTo>
                  <a:pt x="5925250" y="683449"/>
                  <a:pt x="5984521" y="725131"/>
                  <a:pt x="6052207" y="756106"/>
                </a:cubicBezTo>
                <a:cubicBezTo>
                  <a:pt x="6123334" y="788611"/>
                  <a:pt x="6166545" y="830293"/>
                  <a:pt x="6158515" y="901419"/>
                </a:cubicBezTo>
                <a:cubicBezTo>
                  <a:pt x="6155073" y="930482"/>
                  <a:pt x="6164251" y="954955"/>
                  <a:pt x="6195990" y="966427"/>
                </a:cubicBezTo>
                <a:cubicBezTo>
                  <a:pt x="6235378" y="980576"/>
                  <a:pt x="6231172" y="1001990"/>
                  <a:pt x="6229642" y="1034878"/>
                </a:cubicBezTo>
                <a:cubicBezTo>
                  <a:pt x="6227347" y="1074265"/>
                  <a:pt x="6207080" y="1089562"/>
                  <a:pt x="6171516" y="1102946"/>
                </a:cubicBezTo>
                <a:cubicBezTo>
                  <a:pt x="6120657" y="1121682"/>
                  <a:pt x="6120274" y="1150745"/>
                  <a:pt x="6133659" y="1185545"/>
                </a:cubicBezTo>
                <a:cubicBezTo>
                  <a:pt x="6140925" y="1204664"/>
                  <a:pt x="6152014" y="1219961"/>
                  <a:pt x="6168458" y="1234110"/>
                </a:cubicBezTo>
                <a:cubicBezTo>
                  <a:pt x="6225435" y="1283439"/>
                  <a:pt x="6225053" y="1284204"/>
                  <a:pt x="6169222" y="1342712"/>
                </a:cubicBezTo>
                <a:cubicBezTo>
                  <a:pt x="6154308" y="1358390"/>
                  <a:pt x="6138247" y="1368715"/>
                  <a:pt x="6145131" y="1393954"/>
                </a:cubicBezTo>
                <a:cubicBezTo>
                  <a:pt x="6168458" y="1477700"/>
                  <a:pt x="6165398" y="1477700"/>
                  <a:pt x="6071709" y="1505233"/>
                </a:cubicBezTo>
                <a:cubicBezTo>
                  <a:pt x="6050295" y="1511734"/>
                  <a:pt x="6021615" y="1505998"/>
                  <a:pt x="6009378" y="1530089"/>
                </a:cubicBezTo>
                <a:cubicBezTo>
                  <a:pt x="6017026" y="1547680"/>
                  <a:pt x="5999053" y="1972146"/>
                  <a:pt x="6015879" y="1979030"/>
                </a:cubicBezTo>
                <a:cubicBezTo>
                  <a:pt x="6147425" y="2032948"/>
                  <a:pt x="6163868" y="2096427"/>
                  <a:pt x="6061385" y="2196234"/>
                </a:cubicBezTo>
                <a:cubicBezTo>
                  <a:pt x="5992552" y="2263155"/>
                  <a:pt x="6000582" y="2372522"/>
                  <a:pt x="6029263" y="2440972"/>
                </a:cubicBezTo>
                <a:cubicBezTo>
                  <a:pt x="6137482" y="2471182"/>
                  <a:pt x="6113774" y="2551486"/>
                  <a:pt x="6135571" y="2621848"/>
                </a:cubicBezTo>
                <a:cubicBezTo>
                  <a:pt x="6151632" y="2674620"/>
                  <a:pt x="6088535" y="2667354"/>
                  <a:pt x="6091594" y="2691446"/>
                </a:cubicBezTo>
                <a:cubicBezTo>
                  <a:pt x="6131364" y="2720508"/>
                  <a:pt x="6184518" y="2729686"/>
                  <a:pt x="6215493" y="2769456"/>
                </a:cubicBezTo>
                <a:cubicBezTo>
                  <a:pt x="6159662" y="2798518"/>
                  <a:pt x="6131364" y="2839435"/>
                  <a:pt x="6100389" y="2880352"/>
                </a:cubicBezTo>
                <a:cubicBezTo>
                  <a:pt x="6050295" y="2946890"/>
                  <a:pt x="5982227" y="3003103"/>
                  <a:pt x="5909953" y="3053963"/>
                </a:cubicBezTo>
                <a:cubicBezTo>
                  <a:pt x="5873243" y="3408068"/>
                  <a:pt x="5754698" y="3779763"/>
                  <a:pt x="5741696" y="3798118"/>
                </a:cubicBezTo>
                <a:cubicBezTo>
                  <a:pt x="5688160" y="3792764"/>
                  <a:pt x="5584146" y="4006910"/>
                  <a:pt x="5493899" y="4026795"/>
                </a:cubicBezTo>
                <a:cubicBezTo>
                  <a:pt x="5399063" y="4048592"/>
                  <a:pt x="3988763" y="4249736"/>
                  <a:pt x="3773471" y="4239028"/>
                </a:cubicBezTo>
                <a:cubicBezTo>
                  <a:pt x="2603319" y="4182050"/>
                  <a:pt x="2569285" y="4103275"/>
                  <a:pt x="2569285" y="4103275"/>
                </a:cubicBezTo>
                <a:cubicBezTo>
                  <a:pt x="2569285" y="4103275"/>
                  <a:pt x="2635823" y="4083773"/>
                  <a:pt x="2693948" y="4061593"/>
                </a:cubicBezTo>
                <a:cubicBezTo>
                  <a:pt x="2658767" y="4062741"/>
                  <a:pt x="2623587" y="4063505"/>
                  <a:pt x="2588788" y="4062358"/>
                </a:cubicBezTo>
                <a:cubicBezTo>
                  <a:pt x="2319193" y="4054328"/>
                  <a:pt x="2565461" y="4039414"/>
                  <a:pt x="2300073" y="4008822"/>
                </a:cubicBezTo>
                <a:cubicBezTo>
                  <a:pt x="1852280" y="3957198"/>
                  <a:pt x="1919582" y="3943813"/>
                  <a:pt x="1508500" y="3798118"/>
                </a:cubicBezTo>
                <a:cubicBezTo>
                  <a:pt x="1472171" y="3785116"/>
                  <a:pt x="1217109" y="3706342"/>
                  <a:pt x="1061089" y="3697546"/>
                </a:cubicBezTo>
                <a:cubicBezTo>
                  <a:pt x="1019790" y="3695252"/>
                  <a:pt x="974667" y="3696017"/>
                  <a:pt x="939102" y="3648216"/>
                </a:cubicBezTo>
                <a:cubicBezTo>
                  <a:pt x="1048088" y="3649746"/>
                  <a:pt x="1141776" y="3649746"/>
                  <a:pt x="1243495" y="3624890"/>
                </a:cubicBezTo>
                <a:cubicBezTo>
                  <a:pt x="1189194" y="3590473"/>
                  <a:pt x="1126862" y="3619919"/>
                  <a:pt x="1083651" y="3595827"/>
                </a:cubicBezTo>
                <a:cubicBezTo>
                  <a:pt x="1043116" y="3573648"/>
                  <a:pt x="1007935" y="3570589"/>
                  <a:pt x="966636" y="3605770"/>
                </a:cubicBezTo>
                <a:cubicBezTo>
                  <a:pt x="945221" y="3624125"/>
                  <a:pt x="907363" y="3620683"/>
                  <a:pt x="885566" y="3609976"/>
                </a:cubicBezTo>
                <a:cubicBezTo>
                  <a:pt x="768933" y="3552233"/>
                  <a:pt x="771610" y="3552998"/>
                  <a:pt x="641976" y="3567912"/>
                </a:cubicBezTo>
                <a:cubicBezTo>
                  <a:pt x="559377" y="3577089"/>
                  <a:pt x="475248" y="3593533"/>
                  <a:pt x="399533" y="3583590"/>
                </a:cubicBezTo>
                <a:cubicBezTo>
                  <a:pt x="389973" y="3561793"/>
                  <a:pt x="398385" y="3551851"/>
                  <a:pt x="409093" y="3548792"/>
                </a:cubicBezTo>
                <a:cubicBezTo>
                  <a:pt x="583468" y="3501374"/>
                  <a:pt x="615972" y="3447073"/>
                  <a:pt x="792642" y="3417628"/>
                </a:cubicBezTo>
                <a:cubicBezTo>
                  <a:pt x="805644" y="3384359"/>
                  <a:pt x="741400" y="3378622"/>
                  <a:pt x="771610" y="3345736"/>
                </a:cubicBezTo>
                <a:cubicBezTo>
                  <a:pt x="826676" y="3320115"/>
                  <a:pt x="891302" y="3350325"/>
                  <a:pt x="945986" y="3317056"/>
                </a:cubicBezTo>
                <a:cubicBezTo>
                  <a:pt x="936426" y="3293347"/>
                  <a:pt x="890537" y="3310555"/>
                  <a:pt x="892449" y="3285316"/>
                </a:cubicBezTo>
                <a:cubicBezTo>
                  <a:pt x="894744" y="3256254"/>
                  <a:pt x="926866" y="3260843"/>
                  <a:pt x="949045" y="3262755"/>
                </a:cubicBezTo>
                <a:cubicBezTo>
                  <a:pt x="1056500" y="3272697"/>
                  <a:pt x="1149806" y="3218396"/>
                  <a:pt x="1252673" y="3200041"/>
                </a:cubicBezTo>
                <a:cubicBezTo>
                  <a:pt x="1142923" y="3154152"/>
                  <a:pt x="503164" y="3190863"/>
                  <a:pt x="388825" y="3176714"/>
                </a:cubicBezTo>
                <a:cubicBezTo>
                  <a:pt x="269133" y="3162183"/>
                  <a:pt x="78697" y="3123560"/>
                  <a:pt x="127644" y="3111323"/>
                </a:cubicBezTo>
                <a:cubicBezTo>
                  <a:pt x="183093" y="3097175"/>
                  <a:pt x="380795" y="2929300"/>
                  <a:pt x="437008" y="2921652"/>
                </a:cubicBezTo>
                <a:cubicBezTo>
                  <a:pt x="502399" y="2912857"/>
                  <a:pt x="515401" y="2901002"/>
                  <a:pt x="601441" y="2840965"/>
                </a:cubicBezTo>
                <a:cubicBezTo>
                  <a:pt x="658037" y="2801577"/>
                  <a:pt x="422477" y="2887235"/>
                  <a:pt x="330700" y="2859320"/>
                </a:cubicBezTo>
                <a:cubicBezTo>
                  <a:pt x="297049" y="2848995"/>
                  <a:pt x="534521" y="2740010"/>
                  <a:pt x="534521" y="2720126"/>
                </a:cubicBezTo>
                <a:cubicBezTo>
                  <a:pt x="534521" y="2699093"/>
                  <a:pt x="513106" y="2694505"/>
                  <a:pt x="492839" y="2694505"/>
                </a:cubicBezTo>
                <a:cubicBezTo>
                  <a:pt x="447715" y="2694505"/>
                  <a:pt x="461482" y="2676149"/>
                  <a:pt x="416358" y="2677297"/>
                </a:cubicBezTo>
                <a:cubicBezTo>
                  <a:pt x="548670" y="2624143"/>
                  <a:pt x="630504" y="2638292"/>
                  <a:pt x="761285" y="2589726"/>
                </a:cubicBezTo>
                <a:cubicBezTo>
                  <a:pt x="825147" y="2566017"/>
                  <a:pt x="599147" y="2487242"/>
                  <a:pt x="664920" y="2466593"/>
                </a:cubicBezTo>
                <a:cubicBezTo>
                  <a:pt x="689776" y="2458562"/>
                  <a:pt x="723045" y="2466975"/>
                  <a:pt x="740253" y="2438677"/>
                </a:cubicBezTo>
                <a:cubicBezTo>
                  <a:pt x="713103" y="2416116"/>
                  <a:pt x="677157" y="2426058"/>
                  <a:pt x="650006" y="2435236"/>
                </a:cubicBezTo>
                <a:cubicBezTo>
                  <a:pt x="580791" y="2458945"/>
                  <a:pt x="585763" y="2453209"/>
                  <a:pt x="578879" y="2435618"/>
                </a:cubicBezTo>
                <a:cubicBezTo>
                  <a:pt x="556318" y="2375581"/>
                  <a:pt x="500487" y="2394701"/>
                  <a:pt x="451157" y="2404644"/>
                </a:cubicBezTo>
                <a:cubicBezTo>
                  <a:pt x="302020" y="2434471"/>
                  <a:pt x="150971" y="2426058"/>
                  <a:pt x="2216" y="2456650"/>
                </a:cubicBezTo>
                <a:cubicBezTo>
                  <a:pt x="-13844" y="2460092"/>
                  <a:pt x="61489" y="2391642"/>
                  <a:pt x="97052" y="2383611"/>
                </a:cubicBezTo>
                <a:cubicBezTo>
                  <a:pt x="135675" y="2375199"/>
                  <a:pt x="183093" y="2381317"/>
                  <a:pt x="210626" y="2341930"/>
                </a:cubicBezTo>
                <a:cubicBezTo>
                  <a:pt x="161678" y="2331987"/>
                  <a:pt x="105848" y="2351107"/>
                  <a:pt x="57282" y="2319750"/>
                </a:cubicBezTo>
                <a:cubicBezTo>
                  <a:pt x="165120" y="2276539"/>
                  <a:pt x="272575" y="2278068"/>
                  <a:pt x="365499" y="2250153"/>
                </a:cubicBezTo>
                <a:cubicBezTo>
                  <a:pt x="373912" y="2198529"/>
                  <a:pt x="312727" y="2217266"/>
                  <a:pt x="290548" y="2187821"/>
                </a:cubicBezTo>
                <a:cubicBezTo>
                  <a:pt x="990345" y="2137344"/>
                  <a:pt x="599529" y="1988207"/>
                  <a:pt x="482896" y="1906755"/>
                </a:cubicBezTo>
                <a:cubicBezTo>
                  <a:pt x="443891" y="1879605"/>
                  <a:pt x="853827" y="1750735"/>
                  <a:pt x="867211" y="1747294"/>
                </a:cubicBezTo>
                <a:cubicBezTo>
                  <a:pt x="901245" y="1739263"/>
                  <a:pt x="1036233" y="1744999"/>
                  <a:pt x="1063766" y="1734674"/>
                </a:cubicBezTo>
                <a:cubicBezTo>
                  <a:pt x="1098947" y="1721673"/>
                  <a:pt x="982696" y="1699111"/>
                  <a:pt x="1008701" y="1683432"/>
                </a:cubicBezTo>
                <a:cubicBezTo>
                  <a:pt x="1191107" y="1572918"/>
                  <a:pt x="1204107" y="1406573"/>
                  <a:pt x="1152865" y="1394719"/>
                </a:cubicBezTo>
                <a:cubicBezTo>
                  <a:pt x="1099712" y="1382482"/>
                  <a:pt x="1047706" y="1392042"/>
                  <a:pt x="998376" y="1411927"/>
                </a:cubicBezTo>
                <a:cubicBezTo>
                  <a:pt x="918070" y="1444431"/>
                  <a:pt x="362057" y="1398160"/>
                  <a:pt x="206419" y="1424164"/>
                </a:cubicBezTo>
                <a:cubicBezTo>
                  <a:pt x="182710" y="1427988"/>
                  <a:pt x="150589" y="1445196"/>
                  <a:pt x="128027" y="1413074"/>
                </a:cubicBezTo>
                <a:cubicBezTo>
                  <a:pt x="288254" y="1309060"/>
                  <a:pt x="493986" y="1338888"/>
                  <a:pt x="672950" y="1268143"/>
                </a:cubicBezTo>
                <a:cubicBezTo>
                  <a:pt x="602588" y="1219578"/>
                  <a:pt x="531079" y="1221873"/>
                  <a:pt x="457658" y="1229138"/>
                </a:cubicBezTo>
                <a:cubicBezTo>
                  <a:pt x="438538" y="1231050"/>
                  <a:pt x="412534" y="1233727"/>
                  <a:pt x="407945" y="1213459"/>
                </a:cubicBezTo>
                <a:cubicBezTo>
                  <a:pt x="402209" y="1187838"/>
                  <a:pt x="433184" y="1183250"/>
                  <a:pt x="453451" y="1172924"/>
                </a:cubicBezTo>
                <a:cubicBezTo>
                  <a:pt x="484426" y="1156863"/>
                  <a:pt x="530314" y="1175984"/>
                  <a:pt x="568172" y="1132007"/>
                </a:cubicBezTo>
                <a:cubicBezTo>
                  <a:pt x="453451" y="1142333"/>
                  <a:pt x="356704" y="1160305"/>
                  <a:pt x="255367" y="1190898"/>
                </a:cubicBezTo>
                <a:cubicBezTo>
                  <a:pt x="264162" y="1163747"/>
                  <a:pt x="294754" y="1151128"/>
                  <a:pt x="277546" y="1128567"/>
                </a:cubicBezTo>
                <a:cubicBezTo>
                  <a:pt x="264545" y="1111740"/>
                  <a:pt x="227452" y="1103709"/>
                  <a:pt x="246572" y="1072353"/>
                </a:cubicBezTo>
                <a:cubicBezTo>
                  <a:pt x="300490" y="1039083"/>
                  <a:pt x="376971" y="1047879"/>
                  <a:pt x="422859" y="1000078"/>
                </a:cubicBezTo>
                <a:cubicBezTo>
                  <a:pt x="487868" y="932012"/>
                  <a:pt x="588822" y="908684"/>
                  <a:pt x="668362" y="858972"/>
                </a:cubicBezTo>
                <a:cubicBezTo>
                  <a:pt x="694747" y="842911"/>
                  <a:pt x="867976" y="786699"/>
                  <a:pt x="914629" y="768725"/>
                </a:cubicBezTo>
                <a:cubicBezTo>
                  <a:pt x="979637" y="743486"/>
                  <a:pt x="1053823" y="734691"/>
                  <a:pt x="1117684" y="688420"/>
                </a:cubicBezTo>
                <a:cubicBezTo>
                  <a:pt x="1054970" y="678860"/>
                  <a:pt x="1004112" y="722072"/>
                  <a:pt x="928778" y="701040"/>
                </a:cubicBezTo>
                <a:cubicBezTo>
                  <a:pt x="1048088" y="656299"/>
                  <a:pt x="1157454" y="636031"/>
                  <a:pt x="1243877" y="574464"/>
                </a:cubicBezTo>
                <a:cubicBezTo>
                  <a:pt x="1254585" y="566816"/>
                  <a:pt x="1275617" y="569111"/>
                  <a:pt x="1291678" y="566434"/>
                </a:cubicBezTo>
                <a:cubicBezTo>
                  <a:pt x="1460699" y="539283"/>
                  <a:pt x="1630486" y="516339"/>
                  <a:pt x="1797596" y="476952"/>
                </a:cubicBezTo>
                <a:cubicBezTo>
                  <a:pt x="1835454" y="467774"/>
                  <a:pt x="1902374" y="465480"/>
                  <a:pt x="1895491" y="432593"/>
                </a:cubicBezTo>
                <a:cubicBezTo>
                  <a:pt x="1885166" y="383263"/>
                  <a:pt x="1822835" y="418444"/>
                  <a:pt x="1782682" y="423033"/>
                </a:cubicBezTo>
                <a:cubicBezTo>
                  <a:pt x="1658019" y="437947"/>
                  <a:pt x="1533356" y="463950"/>
                  <a:pt x="1406781" y="449419"/>
                </a:cubicBezTo>
                <a:cubicBezTo>
                  <a:pt x="1492056" y="431064"/>
                  <a:pt x="1576950" y="412326"/>
                  <a:pt x="1662226" y="393970"/>
                </a:cubicBezTo>
                <a:cubicBezTo>
                  <a:pt x="1564330" y="400471"/>
                  <a:pt x="1479055" y="357642"/>
                  <a:pt x="1383837" y="376762"/>
                </a:cubicBezTo>
                <a:cubicBezTo>
                  <a:pt x="1353244" y="382881"/>
                  <a:pt x="1321123" y="363378"/>
                  <a:pt x="1318063" y="333168"/>
                </a:cubicBezTo>
                <a:cubicBezTo>
                  <a:pt x="1314622" y="309077"/>
                  <a:pt x="1343302" y="298370"/>
                  <a:pt x="1365099" y="290722"/>
                </a:cubicBezTo>
                <a:cubicBezTo>
                  <a:pt x="1420930" y="271219"/>
                  <a:pt x="1465288" y="213477"/>
                  <a:pt x="1536798" y="244069"/>
                </a:cubicBezTo>
                <a:cubicBezTo>
                  <a:pt x="1581921" y="195886"/>
                  <a:pt x="1653813" y="188238"/>
                  <a:pt x="1711938" y="175619"/>
                </a:cubicBezTo>
                <a:cubicBezTo>
                  <a:pt x="1897403" y="135849"/>
                  <a:pt x="2085546" y="104874"/>
                  <a:pt x="2273687" y="78488"/>
                </a:cubicBezTo>
                <a:cubicBezTo>
                  <a:pt x="2397204" y="61280"/>
                  <a:pt x="2524544" y="68546"/>
                  <a:pt x="2646913" y="46749"/>
                </a:cubicBezTo>
                <a:cubicBezTo>
                  <a:pt x="2886297" y="4302"/>
                  <a:pt x="3124151" y="5450"/>
                  <a:pt x="3362388" y="861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5426"/>
            <a:ext cx="3220880" cy="4024310"/>
          </a:xfrm>
        </p:spPr>
        <p:txBody>
          <a:bodyPr>
            <a:normAutofit/>
          </a:bodyPr>
          <a:lstStyle/>
          <a:p>
            <a:r>
              <a:rPr lang="en-US" sz="3600"/>
              <a:t>Advantages</a:t>
            </a:r>
          </a:p>
        </p:txBody>
      </p:sp>
      <p:graphicFrame>
        <p:nvGraphicFramePr>
          <p:cNvPr id="6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255416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65747" y="2116753"/>
            <a:ext cx="4088106" cy="2781653"/>
          </a:xfrm>
          <a:custGeom>
            <a:avLst/>
            <a:gdLst>
              <a:gd name="connsiteX0" fmla="*/ 3362388 w 6230568"/>
              <a:gd name="connsiteY0" fmla="*/ 861 h 4239440"/>
              <a:gd name="connsiteX1" fmla="*/ 4026621 w 6230568"/>
              <a:gd name="connsiteY1" fmla="*/ 15392 h 4239440"/>
              <a:gd name="connsiteX2" fmla="*/ 5114556 w 6230568"/>
              <a:gd name="connsiteY2" fmla="*/ 34130 h 4239440"/>
              <a:gd name="connsiteX3" fmla="*/ 5776495 w 6230568"/>
              <a:gd name="connsiteY3" fmla="*/ 112905 h 4239440"/>
              <a:gd name="connsiteX4" fmla="*/ 5862918 w 6230568"/>
              <a:gd name="connsiteY4" fmla="*/ 141585 h 4239440"/>
              <a:gd name="connsiteX5" fmla="*/ 5840738 w 6230568"/>
              <a:gd name="connsiteY5" fmla="*/ 200475 h 4239440"/>
              <a:gd name="connsiteX6" fmla="*/ 5691219 w 6230568"/>
              <a:gd name="connsiteY6" fmla="*/ 216153 h 4239440"/>
              <a:gd name="connsiteX7" fmla="*/ 5773053 w 6230568"/>
              <a:gd name="connsiteY7" fmla="*/ 260130 h 4239440"/>
              <a:gd name="connsiteX8" fmla="*/ 5593324 w 6230568"/>
              <a:gd name="connsiteY8" fmla="*/ 293781 h 4239440"/>
              <a:gd name="connsiteX9" fmla="*/ 5617033 w 6230568"/>
              <a:gd name="connsiteY9" fmla="*/ 317108 h 4239440"/>
              <a:gd name="connsiteX10" fmla="*/ 5641124 w 6230568"/>
              <a:gd name="connsiteY10" fmla="*/ 339287 h 4239440"/>
              <a:gd name="connsiteX11" fmla="*/ 5299256 w 6230568"/>
              <a:gd name="connsiteY11" fmla="*/ 396265 h 4239440"/>
              <a:gd name="connsiteX12" fmla="*/ 5703073 w 6230568"/>
              <a:gd name="connsiteY12" fmla="*/ 500661 h 4239440"/>
              <a:gd name="connsiteX13" fmla="*/ 5629652 w 6230568"/>
              <a:gd name="connsiteY13" fmla="*/ 556874 h 4239440"/>
              <a:gd name="connsiteX14" fmla="*/ 5862918 w 6230568"/>
              <a:gd name="connsiteY14" fmla="*/ 645591 h 4239440"/>
              <a:gd name="connsiteX15" fmla="*/ 6052207 w 6230568"/>
              <a:gd name="connsiteY15" fmla="*/ 756106 h 4239440"/>
              <a:gd name="connsiteX16" fmla="*/ 6158515 w 6230568"/>
              <a:gd name="connsiteY16" fmla="*/ 901419 h 4239440"/>
              <a:gd name="connsiteX17" fmla="*/ 6195990 w 6230568"/>
              <a:gd name="connsiteY17" fmla="*/ 966427 h 4239440"/>
              <a:gd name="connsiteX18" fmla="*/ 6229642 w 6230568"/>
              <a:gd name="connsiteY18" fmla="*/ 1034878 h 4239440"/>
              <a:gd name="connsiteX19" fmla="*/ 6171516 w 6230568"/>
              <a:gd name="connsiteY19" fmla="*/ 1102946 h 4239440"/>
              <a:gd name="connsiteX20" fmla="*/ 6133659 w 6230568"/>
              <a:gd name="connsiteY20" fmla="*/ 1185545 h 4239440"/>
              <a:gd name="connsiteX21" fmla="*/ 6168458 w 6230568"/>
              <a:gd name="connsiteY21" fmla="*/ 1234110 h 4239440"/>
              <a:gd name="connsiteX22" fmla="*/ 6169222 w 6230568"/>
              <a:gd name="connsiteY22" fmla="*/ 1342712 h 4239440"/>
              <a:gd name="connsiteX23" fmla="*/ 6145131 w 6230568"/>
              <a:gd name="connsiteY23" fmla="*/ 1393954 h 4239440"/>
              <a:gd name="connsiteX24" fmla="*/ 6071709 w 6230568"/>
              <a:gd name="connsiteY24" fmla="*/ 1505233 h 4239440"/>
              <a:gd name="connsiteX25" fmla="*/ 6009378 w 6230568"/>
              <a:gd name="connsiteY25" fmla="*/ 1530089 h 4239440"/>
              <a:gd name="connsiteX26" fmla="*/ 6015879 w 6230568"/>
              <a:gd name="connsiteY26" fmla="*/ 1979030 h 4239440"/>
              <a:gd name="connsiteX27" fmla="*/ 6061385 w 6230568"/>
              <a:gd name="connsiteY27" fmla="*/ 2196234 h 4239440"/>
              <a:gd name="connsiteX28" fmla="*/ 6029263 w 6230568"/>
              <a:gd name="connsiteY28" fmla="*/ 2440972 h 4239440"/>
              <a:gd name="connsiteX29" fmla="*/ 6135571 w 6230568"/>
              <a:gd name="connsiteY29" fmla="*/ 2621848 h 4239440"/>
              <a:gd name="connsiteX30" fmla="*/ 6091594 w 6230568"/>
              <a:gd name="connsiteY30" fmla="*/ 2691446 h 4239440"/>
              <a:gd name="connsiteX31" fmla="*/ 6215493 w 6230568"/>
              <a:gd name="connsiteY31" fmla="*/ 2769456 h 4239440"/>
              <a:gd name="connsiteX32" fmla="*/ 6100389 w 6230568"/>
              <a:gd name="connsiteY32" fmla="*/ 2880352 h 4239440"/>
              <a:gd name="connsiteX33" fmla="*/ 5909953 w 6230568"/>
              <a:gd name="connsiteY33" fmla="*/ 3053963 h 4239440"/>
              <a:gd name="connsiteX34" fmla="*/ 5741696 w 6230568"/>
              <a:gd name="connsiteY34" fmla="*/ 3798118 h 4239440"/>
              <a:gd name="connsiteX35" fmla="*/ 5493899 w 6230568"/>
              <a:gd name="connsiteY35" fmla="*/ 4026795 h 4239440"/>
              <a:gd name="connsiteX36" fmla="*/ 3773471 w 6230568"/>
              <a:gd name="connsiteY36" fmla="*/ 4239028 h 4239440"/>
              <a:gd name="connsiteX37" fmla="*/ 2569285 w 6230568"/>
              <a:gd name="connsiteY37" fmla="*/ 4103275 h 4239440"/>
              <a:gd name="connsiteX38" fmla="*/ 2693948 w 6230568"/>
              <a:gd name="connsiteY38" fmla="*/ 4061593 h 4239440"/>
              <a:gd name="connsiteX39" fmla="*/ 2588788 w 6230568"/>
              <a:gd name="connsiteY39" fmla="*/ 4062358 h 4239440"/>
              <a:gd name="connsiteX40" fmla="*/ 2300073 w 6230568"/>
              <a:gd name="connsiteY40" fmla="*/ 4008822 h 4239440"/>
              <a:gd name="connsiteX41" fmla="*/ 1508500 w 6230568"/>
              <a:gd name="connsiteY41" fmla="*/ 3798118 h 4239440"/>
              <a:gd name="connsiteX42" fmla="*/ 1061089 w 6230568"/>
              <a:gd name="connsiteY42" fmla="*/ 3697546 h 4239440"/>
              <a:gd name="connsiteX43" fmla="*/ 939102 w 6230568"/>
              <a:gd name="connsiteY43" fmla="*/ 3648216 h 4239440"/>
              <a:gd name="connsiteX44" fmla="*/ 1243495 w 6230568"/>
              <a:gd name="connsiteY44" fmla="*/ 3624890 h 4239440"/>
              <a:gd name="connsiteX45" fmla="*/ 1083651 w 6230568"/>
              <a:gd name="connsiteY45" fmla="*/ 3595827 h 4239440"/>
              <a:gd name="connsiteX46" fmla="*/ 966636 w 6230568"/>
              <a:gd name="connsiteY46" fmla="*/ 3605770 h 4239440"/>
              <a:gd name="connsiteX47" fmla="*/ 885566 w 6230568"/>
              <a:gd name="connsiteY47" fmla="*/ 3609976 h 4239440"/>
              <a:gd name="connsiteX48" fmla="*/ 641976 w 6230568"/>
              <a:gd name="connsiteY48" fmla="*/ 3567912 h 4239440"/>
              <a:gd name="connsiteX49" fmla="*/ 399533 w 6230568"/>
              <a:gd name="connsiteY49" fmla="*/ 3583590 h 4239440"/>
              <a:gd name="connsiteX50" fmla="*/ 409093 w 6230568"/>
              <a:gd name="connsiteY50" fmla="*/ 3548792 h 4239440"/>
              <a:gd name="connsiteX51" fmla="*/ 792642 w 6230568"/>
              <a:gd name="connsiteY51" fmla="*/ 3417628 h 4239440"/>
              <a:gd name="connsiteX52" fmla="*/ 771610 w 6230568"/>
              <a:gd name="connsiteY52" fmla="*/ 3345736 h 4239440"/>
              <a:gd name="connsiteX53" fmla="*/ 945986 w 6230568"/>
              <a:gd name="connsiteY53" fmla="*/ 3317056 h 4239440"/>
              <a:gd name="connsiteX54" fmla="*/ 892449 w 6230568"/>
              <a:gd name="connsiteY54" fmla="*/ 3285316 h 4239440"/>
              <a:gd name="connsiteX55" fmla="*/ 949045 w 6230568"/>
              <a:gd name="connsiteY55" fmla="*/ 3262755 h 4239440"/>
              <a:gd name="connsiteX56" fmla="*/ 1252673 w 6230568"/>
              <a:gd name="connsiteY56" fmla="*/ 3200041 h 4239440"/>
              <a:gd name="connsiteX57" fmla="*/ 388825 w 6230568"/>
              <a:gd name="connsiteY57" fmla="*/ 3176714 h 4239440"/>
              <a:gd name="connsiteX58" fmla="*/ 127644 w 6230568"/>
              <a:gd name="connsiteY58" fmla="*/ 3111323 h 4239440"/>
              <a:gd name="connsiteX59" fmla="*/ 437008 w 6230568"/>
              <a:gd name="connsiteY59" fmla="*/ 2921652 h 4239440"/>
              <a:gd name="connsiteX60" fmla="*/ 601441 w 6230568"/>
              <a:gd name="connsiteY60" fmla="*/ 2840965 h 4239440"/>
              <a:gd name="connsiteX61" fmla="*/ 330700 w 6230568"/>
              <a:gd name="connsiteY61" fmla="*/ 2859320 h 4239440"/>
              <a:gd name="connsiteX62" fmla="*/ 534521 w 6230568"/>
              <a:gd name="connsiteY62" fmla="*/ 2720126 h 4239440"/>
              <a:gd name="connsiteX63" fmla="*/ 492839 w 6230568"/>
              <a:gd name="connsiteY63" fmla="*/ 2694505 h 4239440"/>
              <a:gd name="connsiteX64" fmla="*/ 416358 w 6230568"/>
              <a:gd name="connsiteY64" fmla="*/ 2677297 h 4239440"/>
              <a:gd name="connsiteX65" fmla="*/ 761285 w 6230568"/>
              <a:gd name="connsiteY65" fmla="*/ 2589726 h 4239440"/>
              <a:gd name="connsiteX66" fmla="*/ 664920 w 6230568"/>
              <a:gd name="connsiteY66" fmla="*/ 2466593 h 4239440"/>
              <a:gd name="connsiteX67" fmla="*/ 740253 w 6230568"/>
              <a:gd name="connsiteY67" fmla="*/ 2438677 h 4239440"/>
              <a:gd name="connsiteX68" fmla="*/ 650006 w 6230568"/>
              <a:gd name="connsiteY68" fmla="*/ 2435236 h 4239440"/>
              <a:gd name="connsiteX69" fmla="*/ 578879 w 6230568"/>
              <a:gd name="connsiteY69" fmla="*/ 2435618 h 4239440"/>
              <a:gd name="connsiteX70" fmla="*/ 451157 w 6230568"/>
              <a:gd name="connsiteY70" fmla="*/ 2404644 h 4239440"/>
              <a:gd name="connsiteX71" fmla="*/ 2216 w 6230568"/>
              <a:gd name="connsiteY71" fmla="*/ 2456650 h 4239440"/>
              <a:gd name="connsiteX72" fmla="*/ 97052 w 6230568"/>
              <a:gd name="connsiteY72" fmla="*/ 2383611 h 4239440"/>
              <a:gd name="connsiteX73" fmla="*/ 210626 w 6230568"/>
              <a:gd name="connsiteY73" fmla="*/ 2341930 h 4239440"/>
              <a:gd name="connsiteX74" fmla="*/ 57282 w 6230568"/>
              <a:gd name="connsiteY74" fmla="*/ 2319750 h 4239440"/>
              <a:gd name="connsiteX75" fmla="*/ 365499 w 6230568"/>
              <a:gd name="connsiteY75" fmla="*/ 2250153 h 4239440"/>
              <a:gd name="connsiteX76" fmla="*/ 290548 w 6230568"/>
              <a:gd name="connsiteY76" fmla="*/ 2187821 h 4239440"/>
              <a:gd name="connsiteX77" fmla="*/ 482896 w 6230568"/>
              <a:gd name="connsiteY77" fmla="*/ 1906755 h 4239440"/>
              <a:gd name="connsiteX78" fmla="*/ 867211 w 6230568"/>
              <a:gd name="connsiteY78" fmla="*/ 1747294 h 4239440"/>
              <a:gd name="connsiteX79" fmla="*/ 1063766 w 6230568"/>
              <a:gd name="connsiteY79" fmla="*/ 1734674 h 4239440"/>
              <a:gd name="connsiteX80" fmla="*/ 1008701 w 6230568"/>
              <a:gd name="connsiteY80" fmla="*/ 1683432 h 4239440"/>
              <a:gd name="connsiteX81" fmla="*/ 1152865 w 6230568"/>
              <a:gd name="connsiteY81" fmla="*/ 1394719 h 4239440"/>
              <a:gd name="connsiteX82" fmla="*/ 998376 w 6230568"/>
              <a:gd name="connsiteY82" fmla="*/ 1411927 h 4239440"/>
              <a:gd name="connsiteX83" fmla="*/ 206419 w 6230568"/>
              <a:gd name="connsiteY83" fmla="*/ 1424164 h 4239440"/>
              <a:gd name="connsiteX84" fmla="*/ 128027 w 6230568"/>
              <a:gd name="connsiteY84" fmla="*/ 1413074 h 4239440"/>
              <a:gd name="connsiteX85" fmla="*/ 672950 w 6230568"/>
              <a:gd name="connsiteY85" fmla="*/ 1268143 h 4239440"/>
              <a:gd name="connsiteX86" fmla="*/ 457658 w 6230568"/>
              <a:gd name="connsiteY86" fmla="*/ 1229138 h 4239440"/>
              <a:gd name="connsiteX87" fmla="*/ 407945 w 6230568"/>
              <a:gd name="connsiteY87" fmla="*/ 1213459 h 4239440"/>
              <a:gd name="connsiteX88" fmla="*/ 453451 w 6230568"/>
              <a:gd name="connsiteY88" fmla="*/ 1172924 h 4239440"/>
              <a:gd name="connsiteX89" fmla="*/ 568172 w 6230568"/>
              <a:gd name="connsiteY89" fmla="*/ 1132007 h 4239440"/>
              <a:gd name="connsiteX90" fmla="*/ 255367 w 6230568"/>
              <a:gd name="connsiteY90" fmla="*/ 1190898 h 4239440"/>
              <a:gd name="connsiteX91" fmla="*/ 277546 w 6230568"/>
              <a:gd name="connsiteY91" fmla="*/ 1128567 h 4239440"/>
              <a:gd name="connsiteX92" fmla="*/ 246572 w 6230568"/>
              <a:gd name="connsiteY92" fmla="*/ 1072353 h 4239440"/>
              <a:gd name="connsiteX93" fmla="*/ 422859 w 6230568"/>
              <a:gd name="connsiteY93" fmla="*/ 1000078 h 4239440"/>
              <a:gd name="connsiteX94" fmla="*/ 668362 w 6230568"/>
              <a:gd name="connsiteY94" fmla="*/ 858972 h 4239440"/>
              <a:gd name="connsiteX95" fmla="*/ 914629 w 6230568"/>
              <a:gd name="connsiteY95" fmla="*/ 768725 h 4239440"/>
              <a:gd name="connsiteX96" fmla="*/ 1117684 w 6230568"/>
              <a:gd name="connsiteY96" fmla="*/ 688420 h 4239440"/>
              <a:gd name="connsiteX97" fmla="*/ 928778 w 6230568"/>
              <a:gd name="connsiteY97" fmla="*/ 701040 h 4239440"/>
              <a:gd name="connsiteX98" fmla="*/ 1243877 w 6230568"/>
              <a:gd name="connsiteY98" fmla="*/ 574464 h 4239440"/>
              <a:gd name="connsiteX99" fmla="*/ 1291678 w 6230568"/>
              <a:gd name="connsiteY99" fmla="*/ 566434 h 4239440"/>
              <a:gd name="connsiteX100" fmla="*/ 1797596 w 6230568"/>
              <a:gd name="connsiteY100" fmla="*/ 476952 h 4239440"/>
              <a:gd name="connsiteX101" fmla="*/ 1895491 w 6230568"/>
              <a:gd name="connsiteY101" fmla="*/ 432593 h 4239440"/>
              <a:gd name="connsiteX102" fmla="*/ 1782682 w 6230568"/>
              <a:gd name="connsiteY102" fmla="*/ 423033 h 4239440"/>
              <a:gd name="connsiteX103" fmla="*/ 1406781 w 6230568"/>
              <a:gd name="connsiteY103" fmla="*/ 449419 h 4239440"/>
              <a:gd name="connsiteX104" fmla="*/ 1662226 w 6230568"/>
              <a:gd name="connsiteY104" fmla="*/ 393970 h 4239440"/>
              <a:gd name="connsiteX105" fmla="*/ 1383837 w 6230568"/>
              <a:gd name="connsiteY105" fmla="*/ 376762 h 4239440"/>
              <a:gd name="connsiteX106" fmla="*/ 1318063 w 6230568"/>
              <a:gd name="connsiteY106" fmla="*/ 333168 h 4239440"/>
              <a:gd name="connsiteX107" fmla="*/ 1365099 w 6230568"/>
              <a:gd name="connsiteY107" fmla="*/ 290722 h 4239440"/>
              <a:gd name="connsiteX108" fmla="*/ 1536798 w 6230568"/>
              <a:gd name="connsiteY108" fmla="*/ 244069 h 4239440"/>
              <a:gd name="connsiteX109" fmla="*/ 1711938 w 6230568"/>
              <a:gd name="connsiteY109" fmla="*/ 175619 h 4239440"/>
              <a:gd name="connsiteX110" fmla="*/ 2273687 w 6230568"/>
              <a:gd name="connsiteY110" fmla="*/ 78488 h 4239440"/>
              <a:gd name="connsiteX111" fmla="*/ 2646913 w 6230568"/>
              <a:gd name="connsiteY111" fmla="*/ 46749 h 4239440"/>
              <a:gd name="connsiteX112" fmla="*/ 3362388 w 6230568"/>
              <a:gd name="connsiteY112" fmla="*/ 861 h 423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230568" h="4239440">
                <a:moveTo>
                  <a:pt x="3362388" y="861"/>
                </a:moveTo>
                <a:cubicBezTo>
                  <a:pt x="3584946" y="-3346"/>
                  <a:pt x="3805210" y="8891"/>
                  <a:pt x="4026621" y="15392"/>
                </a:cubicBezTo>
                <a:cubicBezTo>
                  <a:pt x="4388374" y="26482"/>
                  <a:pt x="4752039" y="26099"/>
                  <a:pt x="5114556" y="34130"/>
                </a:cubicBezTo>
                <a:cubicBezTo>
                  <a:pt x="5340556" y="39101"/>
                  <a:pt x="5563879" y="57074"/>
                  <a:pt x="5776495" y="112905"/>
                </a:cubicBezTo>
                <a:cubicBezTo>
                  <a:pt x="5806322" y="120935"/>
                  <a:pt x="5839973" y="122465"/>
                  <a:pt x="5862918" y="141585"/>
                </a:cubicBezTo>
                <a:cubicBezTo>
                  <a:pt x="5888539" y="162999"/>
                  <a:pt x="5878214" y="194356"/>
                  <a:pt x="5840738" y="200475"/>
                </a:cubicBezTo>
                <a:cubicBezTo>
                  <a:pt x="5792938" y="208505"/>
                  <a:pt x="5743991" y="210800"/>
                  <a:pt x="5691219" y="216153"/>
                </a:cubicBezTo>
                <a:cubicBezTo>
                  <a:pt x="5711486" y="245598"/>
                  <a:pt x="5760434" y="223419"/>
                  <a:pt x="5773053" y="260130"/>
                </a:cubicBezTo>
                <a:cubicBezTo>
                  <a:pt x="5716458" y="285368"/>
                  <a:pt x="5648008" y="268925"/>
                  <a:pt x="5593324" y="293781"/>
                </a:cubicBezTo>
                <a:cubicBezTo>
                  <a:pt x="5594854" y="310989"/>
                  <a:pt x="5607090" y="312519"/>
                  <a:pt x="5617033" y="317108"/>
                </a:cubicBezTo>
                <a:cubicBezTo>
                  <a:pt x="5626976" y="321314"/>
                  <a:pt x="5651831" y="315196"/>
                  <a:pt x="5641124" y="339287"/>
                </a:cubicBezTo>
                <a:cubicBezTo>
                  <a:pt x="5527551" y="353818"/>
                  <a:pt x="5418949" y="403148"/>
                  <a:pt x="5299256" y="396265"/>
                </a:cubicBezTo>
                <a:cubicBezTo>
                  <a:pt x="5447247" y="409649"/>
                  <a:pt x="5572292" y="464333"/>
                  <a:pt x="5703073" y="500661"/>
                </a:cubicBezTo>
                <a:cubicBezTo>
                  <a:pt x="5697720" y="543490"/>
                  <a:pt x="5644949" y="526282"/>
                  <a:pt x="5629652" y="556874"/>
                </a:cubicBezTo>
                <a:cubicBezTo>
                  <a:pt x="5713398" y="578288"/>
                  <a:pt x="5793703" y="603527"/>
                  <a:pt x="5862918" y="645591"/>
                </a:cubicBezTo>
                <a:cubicBezTo>
                  <a:pt x="5925250" y="683449"/>
                  <a:pt x="5984521" y="725131"/>
                  <a:pt x="6052207" y="756106"/>
                </a:cubicBezTo>
                <a:cubicBezTo>
                  <a:pt x="6123334" y="788611"/>
                  <a:pt x="6166545" y="830293"/>
                  <a:pt x="6158515" y="901419"/>
                </a:cubicBezTo>
                <a:cubicBezTo>
                  <a:pt x="6155073" y="930482"/>
                  <a:pt x="6164251" y="954955"/>
                  <a:pt x="6195990" y="966427"/>
                </a:cubicBezTo>
                <a:cubicBezTo>
                  <a:pt x="6235378" y="980576"/>
                  <a:pt x="6231172" y="1001990"/>
                  <a:pt x="6229642" y="1034878"/>
                </a:cubicBezTo>
                <a:cubicBezTo>
                  <a:pt x="6227347" y="1074265"/>
                  <a:pt x="6207080" y="1089562"/>
                  <a:pt x="6171516" y="1102946"/>
                </a:cubicBezTo>
                <a:cubicBezTo>
                  <a:pt x="6120657" y="1121682"/>
                  <a:pt x="6120274" y="1150745"/>
                  <a:pt x="6133659" y="1185545"/>
                </a:cubicBezTo>
                <a:cubicBezTo>
                  <a:pt x="6140925" y="1204664"/>
                  <a:pt x="6152014" y="1219961"/>
                  <a:pt x="6168458" y="1234110"/>
                </a:cubicBezTo>
                <a:cubicBezTo>
                  <a:pt x="6225435" y="1283439"/>
                  <a:pt x="6225053" y="1284204"/>
                  <a:pt x="6169222" y="1342712"/>
                </a:cubicBezTo>
                <a:cubicBezTo>
                  <a:pt x="6154308" y="1358390"/>
                  <a:pt x="6138247" y="1368715"/>
                  <a:pt x="6145131" y="1393954"/>
                </a:cubicBezTo>
                <a:cubicBezTo>
                  <a:pt x="6168458" y="1477700"/>
                  <a:pt x="6165398" y="1477700"/>
                  <a:pt x="6071709" y="1505233"/>
                </a:cubicBezTo>
                <a:cubicBezTo>
                  <a:pt x="6050295" y="1511734"/>
                  <a:pt x="6021615" y="1505998"/>
                  <a:pt x="6009378" y="1530089"/>
                </a:cubicBezTo>
                <a:cubicBezTo>
                  <a:pt x="6017026" y="1547680"/>
                  <a:pt x="5999053" y="1972146"/>
                  <a:pt x="6015879" y="1979030"/>
                </a:cubicBezTo>
                <a:cubicBezTo>
                  <a:pt x="6147425" y="2032948"/>
                  <a:pt x="6163868" y="2096427"/>
                  <a:pt x="6061385" y="2196234"/>
                </a:cubicBezTo>
                <a:cubicBezTo>
                  <a:pt x="5992552" y="2263155"/>
                  <a:pt x="6000582" y="2372522"/>
                  <a:pt x="6029263" y="2440972"/>
                </a:cubicBezTo>
                <a:cubicBezTo>
                  <a:pt x="6137482" y="2471182"/>
                  <a:pt x="6113774" y="2551486"/>
                  <a:pt x="6135571" y="2621848"/>
                </a:cubicBezTo>
                <a:cubicBezTo>
                  <a:pt x="6151632" y="2674620"/>
                  <a:pt x="6088535" y="2667354"/>
                  <a:pt x="6091594" y="2691446"/>
                </a:cubicBezTo>
                <a:cubicBezTo>
                  <a:pt x="6131364" y="2720508"/>
                  <a:pt x="6184518" y="2729686"/>
                  <a:pt x="6215493" y="2769456"/>
                </a:cubicBezTo>
                <a:cubicBezTo>
                  <a:pt x="6159662" y="2798518"/>
                  <a:pt x="6131364" y="2839435"/>
                  <a:pt x="6100389" y="2880352"/>
                </a:cubicBezTo>
                <a:cubicBezTo>
                  <a:pt x="6050295" y="2946890"/>
                  <a:pt x="5982227" y="3003103"/>
                  <a:pt x="5909953" y="3053963"/>
                </a:cubicBezTo>
                <a:cubicBezTo>
                  <a:pt x="5873243" y="3408068"/>
                  <a:pt x="5754698" y="3779763"/>
                  <a:pt x="5741696" y="3798118"/>
                </a:cubicBezTo>
                <a:cubicBezTo>
                  <a:pt x="5688160" y="3792764"/>
                  <a:pt x="5584146" y="4006910"/>
                  <a:pt x="5493899" y="4026795"/>
                </a:cubicBezTo>
                <a:cubicBezTo>
                  <a:pt x="5399063" y="4048592"/>
                  <a:pt x="3988763" y="4249736"/>
                  <a:pt x="3773471" y="4239028"/>
                </a:cubicBezTo>
                <a:cubicBezTo>
                  <a:pt x="2603319" y="4182050"/>
                  <a:pt x="2569285" y="4103275"/>
                  <a:pt x="2569285" y="4103275"/>
                </a:cubicBezTo>
                <a:cubicBezTo>
                  <a:pt x="2569285" y="4103275"/>
                  <a:pt x="2635823" y="4083773"/>
                  <a:pt x="2693948" y="4061593"/>
                </a:cubicBezTo>
                <a:cubicBezTo>
                  <a:pt x="2658767" y="4062741"/>
                  <a:pt x="2623587" y="4063505"/>
                  <a:pt x="2588788" y="4062358"/>
                </a:cubicBezTo>
                <a:cubicBezTo>
                  <a:pt x="2319193" y="4054328"/>
                  <a:pt x="2565461" y="4039414"/>
                  <a:pt x="2300073" y="4008822"/>
                </a:cubicBezTo>
                <a:cubicBezTo>
                  <a:pt x="1852280" y="3957198"/>
                  <a:pt x="1919582" y="3943813"/>
                  <a:pt x="1508500" y="3798118"/>
                </a:cubicBezTo>
                <a:cubicBezTo>
                  <a:pt x="1472171" y="3785116"/>
                  <a:pt x="1217109" y="3706342"/>
                  <a:pt x="1061089" y="3697546"/>
                </a:cubicBezTo>
                <a:cubicBezTo>
                  <a:pt x="1019790" y="3695252"/>
                  <a:pt x="974667" y="3696017"/>
                  <a:pt x="939102" y="3648216"/>
                </a:cubicBezTo>
                <a:cubicBezTo>
                  <a:pt x="1048088" y="3649746"/>
                  <a:pt x="1141776" y="3649746"/>
                  <a:pt x="1243495" y="3624890"/>
                </a:cubicBezTo>
                <a:cubicBezTo>
                  <a:pt x="1189194" y="3590473"/>
                  <a:pt x="1126862" y="3619919"/>
                  <a:pt x="1083651" y="3595827"/>
                </a:cubicBezTo>
                <a:cubicBezTo>
                  <a:pt x="1043116" y="3573648"/>
                  <a:pt x="1007935" y="3570589"/>
                  <a:pt x="966636" y="3605770"/>
                </a:cubicBezTo>
                <a:cubicBezTo>
                  <a:pt x="945221" y="3624125"/>
                  <a:pt x="907363" y="3620683"/>
                  <a:pt x="885566" y="3609976"/>
                </a:cubicBezTo>
                <a:cubicBezTo>
                  <a:pt x="768933" y="3552233"/>
                  <a:pt x="771610" y="3552998"/>
                  <a:pt x="641976" y="3567912"/>
                </a:cubicBezTo>
                <a:cubicBezTo>
                  <a:pt x="559377" y="3577089"/>
                  <a:pt x="475248" y="3593533"/>
                  <a:pt x="399533" y="3583590"/>
                </a:cubicBezTo>
                <a:cubicBezTo>
                  <a:pt x="389973" y="3561793"/>
                  <a:pt x="398385" y="3551851"/>
                  <a:pt x="409093" y="3548792"/>
                </a:cubicBezTo>
                <a:cubicBezTo>
                  <a:pt x="583468" y="3501374"/>
                  <a:pt x="615972" y="3447073"/>
                  <a:pt x="792642" y="3417628"/>
                </a:cubicBezTo>
                <a:cubicBezTo>
                  <a:pt x="805644" y="3384359"/>
                  <a:pt x="741400" y="3378622"/>
                  <a:pt x="771610" y="3345736"/>
                </a:cubicBezTo>
                <a:cubicBezTo>
                  <a:pt x="826676" y="3320115"/>
                  <a:pt x="891302" y="3350325"/>
                  <a:pt x="945986" y="3317056"/>
                </a:cubicBezTo>
                <a:cubicBezTo>
                  <a:pt x="936426" y="3293347"/>
                  <a:pt x="890537" y="3310555"/>
                  <a:pt x="892449" y="3285316"/>
                </a:cubicBezTo>
                <a:cubicBezTo>
                  <a:pt x="894744" y="3256254"/>
                  <a:pt x="926866" y="3260843"/>
                  <a:pt x="949045" y="3262755"/>
                </a:cubicBezTo>
                <a:cubicBezTo>
                  <a:pt x="1056500" y="3272697"/>
                  <a:pt x="1149806" y="3218396"/>
                  <a:pt x="1252673" y="3200041"/>
                </a:cubicBezTo>
                <a:cubicBezTo>
                  <a:pt x="1142923" y="3154152"/>
                  <a:pt x="503164" y="3190863"/>
                  <a:pt x="388825" y="3176714"/>
                </a:cubicBezTo>
                <a:cubicBezTo>
                  <a:pt x="269133" y="3162183"/>
                  <a:pt x="78697" y="3123560"/>
                  <a:pt x="127644" y="3111323"/>
                </a:cubicBezTo>
                <a:cubicBezTo>
                  <a:pt x="183093" y="3097175"/>
                  <a:pt x="380795" y="2929300"/>
                  <a:pt x="437008" y="2921652"/>
                </a:cubicBezTo>
                <a:cubicBezTo>
                  <a:pt x="502399" y="2912857"/>
                  <a:pt x="515401" y="2901002"/>
                  <a:pt x="601441" y="2840965"/>
                </a:cubicBezTo>
                <a:cubicBezTo>
                  <a:pt x="658037" y="2801577"/>
                  <a:pt x="422477" y="2887235"/>
                  <a:pt x="330700" y="2859320"/>
                </a:cubicBezTo>
                <a:cubicBezTo>
                  <a:pt x="297049" y="2848995"/>
                  <a:pt x="534521" y="2740010"/>
                  <a:pt x="534521" y="2720126"/>
                </a:cubicBezTo>
                <a:cubicBezTo>
                  <a:pt x="534521" y="2699093"/>
                  <a:pt x="513106" y="2694505"/>
                  <a:pt x="492839" y="2694505"/>
                </a:cubicBezTo>
                <a:cubicBezTo>
                  <a:pt x="447715" y="2694505"/>
                  <a:pt x="461482" y="2676149"/>
                  <a:pt x="416358" y="2677297"/>
                </a:cubicBezTo>
                <a:cubicBezTo>
                  <a:pt x="548670" y="2624143"/>
                  <a:pt x="630504" y="2638292"/>
                  <a:pt x="761285" y="2589726"/>
                </a:cubicBezTo>
                <a:cubicBezTo>
                  <a:pt x="825147" y="2566017"/>
                  <a:pt x="599147" y="2487242"/>
                  <a:pt x="664920" y="2466593"/>
                </a:cubicBezTo>
                <a:cubicBezTo>
                  <a:pt x="689776" y="2458562"/>
                  <a:pt x="723045" y="2466975"/>
                  <a:pt x="740253" y="2438677"/>
                </a:cubicBezTo>
                <a:cubicBezTo>
                  <a:pt x="713103" y="2416116"/>
                  <a:pt x="677157" y="2426058"/>
                  <a:pt x="650006" y="2435236"/>
                </a:cubicBezTo>
                <a:cubicBezTo>
                  <a:pt x="580791" y="2458945"/>
                  <a:pt x="585763" y="2453209"/>
                  <a:pt x="578879" y="2435618"/>
                </a:cubicBezTo>
                <a:cubicBezTo>
                  <a:pt x="556318" y="2375581"/>
                  <a:pt x="500487" y="2394701"/>
                  <a:pt x="451157" y="2404644"/>
                </a:cubicBezTo>
                <a:cubicBezTo>
                  <a:pt x="302020" y="2434471"/>
                  <a:pt x="150971" y="2426058"/>
                  <a:pt x="2216" y="2456650"/>
                </a:cubicBezTo>
                <a:cubicBezTo>
                  <a:pt x="-13844" y="2460092"/>
                  <a:pt x="61489" y="2391642"/>
                  <a:pt x="97052" y="2383611"/>
                </a:cubicBezTo>
                <a:cubicBezTo>
                  <a:pt x="135675" y="2375199"/>
                  <a:pt x="183093" y="2381317"/>
                  <a:pt x="210626" y="2341930"/>
                </a:cubicBezTo>
                <a:cubicBezTo>
                  <a:pt x="161678" y="2331987"/>
                  <a:pt x="105848" y="2351107"/>
                  <a:pt x="57282" y="2319750"/>
                </a:cubicBezTo>
                <a:cubicBezTo>
                  <a:pt x="165120" y="2276539"/>
                  <a:pt x="272575" y="2278068"/>
                  <a:pt x="365499" y="2250153"/>
                </a:cubicBezTo>
                <a:cubicBezTo>
                  <a:pt x="373912" y="2198529"/>
                  <a:pt x="312727" y="2217266"/>
                  <a:pt x="290548" y="2187821"/>
                </a:cubicBezTo>
                <a:cubicBezTo>
                  <a:pt x="990345" y="2137344"/>
                  <a:pt x="599529" y="1988207"/>
                  <a:pt x="482896" y="1906755"/>
                </a:cubicBezTo>
                <a:cubicBezTo>
                  <a:pt x="443891" y="1879605"/>
                  <a:pt x="853827" y="1750735"/>
                  <a:pt x="867211" y="1747294"/>
                </a:cubicBezTo>
                <a:cubicBezTo>
                  <a:pt x="901245" y="1739263"/>
                  <a:pt x="1036233" y="1744999"/>
                  <a:pt x="1063766" y="1734674"/>
                </a:cubicBezTo>
                <a:cubicBezTo>
                  <a:pt x="1098947" y="1721673"/>
                  <a:pt x="982696" y="1699111"/>
                  <a:pt x="1008701" y="1683432"/>
                </a:cubicBezTo>
                <a:cubicBezTo>
                  <a:pt x="1191107" y="1572918"/>
                  <a:pt x="1204107" y="1406573"/>
                  <a:pt x="1152865" y="1394719"/>
                </a:cubicBezTo>
                <a:cubicBezTo>
                  <a:pt x="1099712" y="1382482"/>
                  <a:pt x="1047706" y="1392042"/>
                  <a:pt x="998376" y="1411927"/>
                </a:cubicBezTo>
                <a:cubicBezTo>
                  <a:pt x="918070" y="1444431"/>
                  <a:pt x="362057" y="1398160"/>
                  <a:pt x="206419" y="1424164"/>
                </a:cubicBezTo>
                <a:cubicBezTo>
                  <a:pt x="182710" y="1427988"/>
                  <a:pt x="150589" y="1445196"/>
                  <a:pt x="128027" y="1413074"/>
                </a:cubicBezTo>
                <a:cubicBezTo>
                  <a:pt x="288254" y="1309060"/>
                  <a:pt x="493986" y="1338888"/>
                  <a:pt x="672950" y="1268143"/>
                </a:cubicBezTo>
                <a:cubicBezTo>
                  <a:pt x="602588" y="1219578"/>
                  <a:pt x="531079" y="1221873"/>
                  <a:pt x="457658" y="1229138"/>
                </a:cubicBezTo>
                <a:cubicBezTo>
                  <a:pt x="438538" y="1231050"/>
                  <a:pt x="412534" y="1233727"/>
                  <a:pt x="407945" y="1213459"/>
                </a:cubicBezTo>
                <a:cubicBezTo>
                  <a:pt x="402209" y="1187838"/>
                  <a:pt x="433184" y="1183250"/>
                  <a:pt x="453451" y="1172924"/>
                </a:cubicBezTo>
                <a:cubicBezTo>
                  <a:pt x="484426" y="1156863"/>
                  <a:pt x="530314" y="1175984"/>
                  <a:pt x="568172" y="1132007"/>
                </a:cubicBezTo>
                <a:cubicBezTo>
                  <a:pt x="453451" y="1142333"/>
                  <a:pt x="356704" y="1160305"/>
                  <a:pt x="255367" y="1190898"/>
                </a:cubicBezTo>
                <a:cubicBezTo>
                  <a:pt x="264162" y="1163747"/>
                  <a:pt x="294754" y="1151128"/>
                  <a:pt x="277546" y="1128567"/>
                </a:cubicBezTo>
                <a:cubicBezTo>
                  <a:pt x="264545" y="1111740"/>
                  <a:pt x="227452" y="1103709"/>
                  <a:pt x="246572" y="1072353"/>
                </a:cubicBezTo>
                <a:cubicBezTo>
                  <a:pt x="300490" y="1039083"/>
                  <a:pt x="376971" y="1047879"/>
                  <a:pt x="422859" y="1000078"/>
                </a:cubicBezTo>
                <a:cubicBezTo>
                  <a:pt x="487868" y="932012"/>
                  <a:pt x="588822" y="908684"/>
                  <a:pt x="668362" y="858972"/>
                </a:cubicBezTo>
                <a:cubicBezTo>
                  <a:pt x="694747" y="842911"/>
                  <a:pt x="867976" y="786699"/>
                  <a:pt x="914629" y="768725"/>
                </a:cubicBezTo>
                <a:cubicBezTo>
                  <a:pt x="979637" y="743486"/>
                  <a:pt x="1053823" y="734691"/>
                  <a:pt x="1117684" y="688420"/>
                </a:cubicBezTo>
                <a:cubicBezTo>
                  <a:pt x="1054970" y="678860"/>
                  <a:pt x="1004112" y="722072"/>
                  <a:pt x="928778" y="701040"/>
                </a:cubicBezTo>
                <a:cubicBezTo>
                  <a:pt x="1048088" y="656299"/>
                  <a:pt x="1157454" y="636031"/>
                  <a:pt x="1243877" y="574464"/>
                </a:cubicBezTo>
                <a:cubicBezTo>
                  <a:pt x="1254585" y="566816"/>
                  <a:pt x="1275617" y="569111"/>
                  <a:pt x="1291678" y="566434"/>
                </a:cubicBezTo>
                <a:cubicBezTo>
                  <a:pt x="1460699" y="539283"/>
                  <a:pt x="1630486" y="516339"/>
                  <a:pt x="1797596" y="476952"/>
                </a:cubicBezTo>
                <a:cubicBezTo>
                  <a:pt x="1835454" y="467774"/>
                  <a:pt x="1902374" y="465480"/>
                  <a:pt x="1895491" y="432593"/>
                </a:cubicBezTo>
                <a:cubicBezTo>
                  <a:pt x="1885166" y="383263"/>
                  <a:pt x="1822835" y="418444"/>
                  <a:pt x="1782682" y="423033"/>
                </a:cubicBezTo>
                <a:cubicBezTo>
                  <a:pt x="1658019" y="437947"/>
                  <a:pt x="1533356" y="463950"/>
                  <a:pt x="1406781" y="449419"/>
                </a:cubicBezTo>
                <a:cubicBezTo>
                  <a:pt x="1492056" y="431064"/>
                  <a:pt x="1576950" y="412326"/>
                  <a:pt x="1662226" y="393970"/>
                </a:cubicBezTo>
                <a:cubicBezTo>
                  <a:pt x="1564330" y="400471"/>
                  <a:pt x="1479055" y="357642"/>
                  <a:pt x="1383837" y="376762"/>
                </a:cubicBezTo>
                <a:cubicBezTo>
                  <a:pt x="1353244" y="382881"/>
                  <a:pt x="1321123" y="363378"/>
                  <a:pt x="1318063" y="333168"/>
                </a:cubicBezTo>
                <a:cubicBezTo>
                  <a:pt x="1314622" y="309077"/>
                  <a:pt x="1343302" y="298370"/>
                  <a:pt x="1365099" y="290722"/>
                </a:cubicBezTo>
                <a:cubicBezTo>
                  <a:pt x="1420930" y="271219"/>
                  <a:pt x="1465288" y="213477"/>
                  <a:pt x="1536798" y="244069"/>
                </a:cubicBezTo>
                <a:cubicBezTo>
                  <a:pt x="1581921" y="195886"/>
                  <a:pt x="1653813" y="188238"/>
                  <a:pt x="1711938" y="175619"/>
                </a:cubicBezTo>
                <a:cubicBezTo>
                  <a:pt x="1897403" y="135849"/>
                  <a:pt x="2085546" y="104874"/>
                  <a:pt x="2273687" y="78488"/>
                </a:cubicBezTo>
                <a:cubicBezTo>
                  <a:pt x="2397204" y="61280"/>
                  <a:pt x="2524544" y="68546"/>
                  <a:pt x="2646913" y="46749"/>
                </a:cubicBezTo>
                <a:cubicBezTo>
                  <a:pt x="2886297" y="4302"/>
                  <a:pt x="3124151" y="5450"/>
                  <a:pt x="3362388" y="861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5426"/>
            <a:ext cx="3220880" cy="4024310"/>
          </a:xfrm>
        </p:spPr>
        <p:txBody>
          <a:bodyPr>
            <a:normAutofit/>
          </a:bodyPr>
          <a:lstStyle/>
          <a:p>
            <a:r>
              <a:rPr lang="en-US" sz="3600"/>
              <a:t>Limitations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834759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ush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395</Words>
  <Application>Microsoft Office PowerPoint</Application>
  <PresentationFormat>Widescreen</PresentationFormat>
  <Paragraphs>52</Paragraphs>
  <Slides>9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Century Gothic</vt:lpstr>
      <vt:lpstr>Elephant</vt:lpstr>
      <vt:lpstr>Times New Roman</vt:lpstr>
      <vt:lpstr>Tw Cen MT</vt:lpstr>
      <vt:lpstr>Tw Cen MT Condensed</vt:lpstr>
      <vt:lpstr>Wingdings 3</vt:lpstr>
      <vt:lpstr>BrushVTI</vt:lpstr>
      <vt:lpstr>BrushVTI</vt:lpstr>
      <vt:lpstr>Integral</vt:lpstr>
      <vt:lpstr>PowerPoint Presentation</vt:lpstr>
      <vt:lpstr>HealthCare Chat Bot</vt:lpstr>
      <vt:lpstr>History</vt:lpstr>
      <vt:lpstr>History</vt:lpstr>
      <vt:lpstr>Approaches</vt:lpstr>
      <vt:lpstr>Deliverables</vt:lpstr>
      <vt:lpstr>Methodology</vt:lpstr>
      <vt:lpstr>Advantages</vt:lpstr>
      <vt:lpstr>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 FOR  MEDICAL DIAGNOSIS: HEALTHCARE CHAT BOT</dc:title>
  <dc:creator>Venkateshwara reddy</dc:creator>
  <cp:lastModifiedBy>Korpu, Sri Sowmya</cp:lastModifiedBy>
  <cp:revision>8</cp:revision>
  <dcterms:created xsi:type="dcterms:W3CDTF">2020-04-30T22:51:00Z</dcterms:created>
  <dcterms:modified xsi:type="dcterms:W3CDTF">2022-04-29T06:28:18Z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4D1E8EB037EF4748A86E3223C526ACCD</vt:lpwstr>
  </property>
  <property fmtid="{D5CDD505-2E9C-101B-9397-08002B2CF9AE}" pid="3" name="KSOProductBuildVer">
    <vt:lpwstr>1033-11.2.0.10382</vt:lpwstr>
  </property>
</Properties>
</file>