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8" r:id="rId4"/>
    <p:sldId id="259" r:id="rId5"/>
    <p:sldId id="270" r:id="rId6"/>
    <p:sldId id="261" r:id="rId7"/>
    <p:sldId id="267" r:id="rId8"/>
    <p:sldId id="260" r:id="rId9"/>
    <p:sldId id="269" r:id="rId10"/>
    <p:sldId id="262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6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97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1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6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3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3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0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8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846A3-A785-4A7D-ACC6-71F4B2C771FD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9574-C706-42E2-BE5D-04E4F7348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0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DFB-4AB2-4387-97E7-DA7740B2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551" y="1766655"/>
            <a:ext cx="6900062" cy="1997477"/>
          </a:xfrm>
        </p:spPr>
        <p:txBody>
          <a:bodyPr/>
          <a:lstStyle/>
          <a:p>
            <a:r>
              <a:rPr lang="en-US" dirty="0"/>
              <a:t>Optimiz</a:t>
            </a:r>
            <a:r>
              <a:rPr lang="en-US" b="1" dirty="0"/>
              <a:t>e</a:t>
            </a:r>
            <a:r>
              <a:rPr lang="en-US" dirty="0"/>
              <a:t> Prime</a:t>
            </a:r>
            <a:endParaRPr lang="en-IN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F1A69B93-7118-45A4-90F4-03C27433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317" y="4777380"/>
            <a:ext cx="3915053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JAHNAVI SATISH SHANBHAG</a:t>
            </a:r>
          </a:p>
          <a:p>
            <a:r>
              <a:rPr lang="en-US" dirty="0">
                <a:solidFill>
                  <a:schemeClr val="tx1"/>
                </a:solidFill>
              </a:rPr>
              <a:t>NAYANA G 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2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46FB-2D9E-403F-987A-1316032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Social media and MIT partners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FAF1C-D2D8-4AB2-B63B-807EAE2C9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562469"/>
            <a:ext cx="9854214" cy="4696287"/>
          </a:xfrm>
        </p:spPr>
      </p:pic>
    </p:spTree>
    <p:extLst>
      <p:ext uri="{BB962C8B-B14F-4D97-AF65-F5344CB8AC3E}">
        <p14:creationId xmlns:p14="http://schemas.microsoft.com/office/powerpoint/2010/main" val="37123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497B2-33AE-44DC-922B-0F0B1A9A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911" y="1651247"/>
            <a:ext cx="10067277" cy="4563121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bottom part of the web page has image links to visit </a:t>
            </a:r>
            <a:r>
              <a:rPr lang="en-US" sz="2800" dirty="0" err="1">
                <a:solidFill>
                  <a:schemeClr val="tx1"/>
                </a:solidFill>
              </a:rPr>
              <a:t>mit</a:t>
            </a:r>
            <a:r>
              <a:rPr lang="en-US" sz="2800" dirty="0">
                <a:solidFill>
                  <a:schemeClr val="tx1"/>
                </a:solidFill>
              </a:rPr>
              <a:t> social media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also has logos of </a:t>
            </a:r>
            <a:r>
              <a:rPr lang="en-US" sz="2800" dirty="0" err="1">
                <a:solidFill>
                  <a:schemeClr val="tx1"/>
                </a:solidFill>
              </a:rPr>
              <a:t>mit</a:t>
            </a:r>
            <a:r>
              <a:rPr lang="en-US" sz="2800" dirty="0">
                <a:solidFill>
                  <a:schemeClr val="tx1"/>
                </a:solidFill>
              </a:rPr>
              <a:t> partners</a:t>
            </a:r>
          </a:p>
        </p:txBody>
      </p:sp>
    </p:spTree>
    <p:extLst>
      <p:ext uri="{BB962C8B-B14F-4D97-AF65-F5344CB8AC3E}">
        <p14:creationId xmlns:p14="http://schemas.microsoft.com/office/powerpoint/2010/main" val="267542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D2D31A-C87F-4220-A8D9-546F571A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616" y="2831977"/>
            <a:ext cx="6447299" cy="34992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tHANK you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F56-F6D7-4709-AEB2-2C99187A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Navbar and Image Slider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0D89B-FC88-47DC-B159-7B13C4BC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1580224"/>
            <a:ext cx="10156054" cy="4714043"/>
          </a:xfrm>
        </p:spPr>
      </p:pic>
    </p:spTree>
    <p:extLst>
      <p:ext uri="{BB962C8B-B14F-4D97-AF65-F5344CB8AC3E}">
        <p14:creationId xmlns:p14="http://schemas.microsoft.com/office/powerpoint/2010/main" val="85635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597A82-758B-43FB-958F-49A1B4FEA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80" y="1233996"/>
            <a:ext cx="9217133" cy="45276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Navbar top contains logo of </a:t>
            </a:r>
            <a:r>
              <a:rPr lang="en-IN" sz="2800" dirty="0" err="1">
                <a:solidFill>
                  <a:schemeClr val="tx1"/>
                </a:solidFill>
              </a:rPr>
              <a:t>mit</a:t>
            </a:r>
            <a:r>
              <a:rPr lang="en-IN" sz="2800" dirty="0">
                <a:solidFill>
                  <a:schemeClr val="tx1"/>
                </a:solidFill>
              </a:rPr>
              <a:t> , title, home, contact us, help us and search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NAVBAR DOWN CONTAINS ABOUT, Find courses , FOUR EDUCATORS, GIVE NOW, SEARCH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IMAGE SLIDER HAS MANY IMAGES REALTED TO MIT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3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E4D0-4D33-491C-9D05-247E96C9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Dropdown Menu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5D19D-921D-47D2-BFF9-27D5A3DD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53497"/>
            <a:ext cx="8947150" cy="3794044"/>
          </a:xfrm>
        </p:spPr>
      </p:pic>
    </p:spTree>
    <p:extLst>
      <p:ext uri="{BB962C8B-B14F-4D97-AF65-F5344CB8AC3E}">
        <p14:creationId xmlns:p14="http://schemas.microsoft.com/office/powerpoint/2010/main" val="15782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64ECEB-7C67-40D0-A090-705194CD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466" y="2254928"/>
            <a:ext cx="8825658" cy="497297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DROP DOWN MENU LINKS IN EACH SECTION TO VISIT OTHER PAGES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960-87E7-47C7-8553-916E58C7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Grid Box for featured courses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564E7-C00B-4A67-BC5A-A3FCB1A9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0" y="1509204"/>
            <a:ext cx="9845336" cy="4896078"/>
          </a:xfrm>
        </p:spPr>
      </p:pic>
    </p:spTree>
    <p:extLst>
      <p:ext uri="{BB962C8B-B14F-4D97-AF65-F5344CB8AC3E}">
        <p14:creationId xmlns:p14="http://schemas.microsoft.com/office/powerpoint/2010/main" val="247250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64ECEB-7C67-40D0-A090-705194CD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25623"/>
            <a:ext cx="8825658" cy="4813177"/>
          </a:xfrm>
        </p:spPr>
        <p:txBody>
          <a:bodyPr/>
          <a:lstStyle/>
          <a:p>
            <a:r>
              <a:rPr lang="en-US" sz="2800" dirty="0"/>
              <a:t>Grid box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ALL THE FEATURED COURSES ARE KEPT INSIDE GRID BOX</a:t>
            </a:r>
          </a:p>
        </p:txBody>
      </p:sp>
    </p:spTree>
    <p:extLst>
      <p:ext uri="{BB962C8B-B14F-4D97-AF65-F5344CB8AC3E}">
        <p14:creationId xmlns:p14="http://schemas.microsoft.com/office/powerpoint/2010/main" val="151368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DCCE-B7E6-459B-87C2-D6D38AC7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Grid with flip cards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3A9C5-590C-4870-A75B-1D0FFE4A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1447060"/>
            <a:ext cx="9330431" cy="4958222"/>
          </a:xfrm>
        </p:spPr>
      </p:pic>
    </p:spTree>
    <p:extLst>
      <p:ext uri="{BB962C8B-B14F-4D97-AF65-F5344CB8AC3E}">
        <p14:creationId xmlns:p14="http://schemas.microsoft.com/office/powerpoint/2010/main" val="176363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64ECEB-7C67-40D0-A090-705194CD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029810"/>
            <a:ext cx="8825658" cy="4412202"/>
          </a:xfrm>
        </p:spPr>
        <p:txBody>
          <a:bodyPr/>
          <a:lstStyle/>
          <a:p>
            <a:r>
              <a:rPr lang="en-US" sz="2800" dirty="0"/>
              <a:t>  GriD BOX  WitH FLIP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THE COURSES ARE KEPT AS FLIP CARDS TO IMPROVE THE UI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79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143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Optimize Prime</vt:lpstr>
      <vt:lpstr>            Navbar and Image Slider </vt:lpstr>
      <vt:lpstr>PowerPoint Presentation</vt:lpstr>
      <vt:lpstr>                 Dropdown Menu</vt:lpstr>
      <vt:lpstr>PowerPoint Presentation</vt:lpstr>
      <vt:lpstr>       Grid Box for featured courses</vt:lpstr>
      <vt:lpstr>PowerPoint Presentation</vt:lpstr>
      <vt:lpstr>                 Grid with flip cards</vt:lpstr>
      <vt:lpstr>PowerPoint Presentation</vt:lpstr>
      <vt:lpstr>        Social media and MIT partners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Prime</dc:title>
  <dc:creator>nayanagm.000@outlook.com</dc:creator>
  <cp:lastModifiedBy>nayanagm.000@outlook.com</cp:lastModifiedBy>
  <cp:revision>2</cp:revision>
  <dcterms:created xsi:type="dcterms:W3CDTF">2021-11-27T06:32:01Z</dcterms:created>
  <dcterms:modified xsi:type="dcterms:W3CDTF">2021-11-27T07:16:49Z</dcterms:modified>
</cp:coreProperties>
</file>