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CF077E-AE8B-BACD-A06B-6FADCEF1CF5D}" v="94" dt="2024-06-13T05:29:04.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Chowdary" userId="bdd98df7b88c9a84" providerId="Windows Live" clId="Web-{00376301-4D1D-A6F6-50EF-AF1C11BB9D6A}"/>
    <pc:docChg chg="modSld addMainMaster delMainMaster">
      <pc:chgData name="Jahnavi Chowdary" userId="bdd98df7b88c9a84" providerId="Windows Live" clId="Web-{00376301-4D1D-A6F6-50EF-AF1C11BB9D6A}" dt="2024-05-30T05:55:41.568" v="14"/>
      <pc:docMkLst>
        <pc:docMk/>
      </pc:docMkLst>
      <pc:sldChg chg="addSp delSp modSp mod setBg modClrScheme chgLayout">
        <pc:chgData name="Jahnavi Chowdary" userId="bdd98df7b88c9a84" providerId="Windows Live" clId="Web-{00376301-4D1D-A6F6-50EF-AF1C11BB9D6A}" dt="2024-05-30T05:55:41.568" v="14"/>
        <pc:sldMkLst>
          <pc:docMk/>
          <pc:sldMk cId="109857222" sldId="256"/>
        </pc:sldMkLst>
        <pc:spChg chg="mod">
          <ac:chgData name="Jahnavi Chowdary" userId="bdd98df7b88c9a84" providerId="Windows Live" clId="Web-{00376301-4D1D-A6F6-50EF-AF1C11BB9D6A}" dt="2024-05-30T05:55:41.568" v="14"/>
          <ac:spMkLst>
            <pc:docMk/>
            <pc:sldMk cId="109857222" sldId="256"/>
            <ac:spMk id="2" creationId="{00000000-0000-0000-0000-000000000000}"/>
          </ac:spMkLst>
        </pc:spChg>
        <pc:spChg chg="mod">
          <ac:chgData name="Jahnavi Chowdary" userId="bdd98df7b88c9a84" providerId="Windows Live" clId="Web-{00376301-4D1D-A6F6-50EF-AF1C11BB9D6A}" dt="2024-05-30T05:55:41.568" v="14"/>
          <ac:spMkLst>
            <pc:docMk/>
            <pc:sldMk cId="109857222" sldId="256"/>
            <ac:spMk id="3" creationId="{00000000-0000-0000-0000-000000000000}"/>
          </ac:spMkLst>
        </pc:spChg>
        <pc:spChg chg="add del">
          <ac:chgData name="Jahnavi Chowdary" userId="bdd98df7b88c9a84" providerId="Windows Live" clId="Web-{00376301-4D1D-A6F6-50EF-AF1C11BB9D6A}" dt="2024-05-30T05:55:41.537" v="13"/>
          <ac:spMkLst>
            <pc:docMk/>
            <pc:sldMk cId="109857222" sldId="256"/>
            <ac:spMk id="9" creationId="{20D5D19D-0789-4518-B5DC-D47ADF69D25A}"/>
          </ac:spMkLst>
        </pc:spChg>
        <pc:spChg chg="add del">
          <ac:chgData name="Jahnavi Chowdary" userId="bdd98df7b88c9a84" providerId="Windows Live" clId="Web-{00376301-4D1D-A6F6-50EF-AF1C11BB9D6A}" dt="2024-05-30T05:55:41.537" v="13"/>
          <ac:spMkLst>
            <pc:docMk/>
            <pc:sldMk cId="109857222" sldId="256"/>
            <ac:spMk id="16" creationId="{B81933D1-5615-42C7-9C0B-4EB7105CCE2D}"/>
          </ac:spMkLst>
        </pc:spChg>
        <pc:spChg chg="add del">
          <ac:chgData name="Jahnavi Chowdary" userId="bdd98df7b88c9a84" providerId="Windows Live" clId="Web-{00376301-4D1D-A6F6-50EF-AF1C11BB9D6A}" dt="2024-05-30T05:55:41.537" v="13"/>
          <ac:spMkLst>
            <pc:docMk/>
            <pc:sldMk cId="109857222" sldId="256"/>
            <ac:spMk id="18" creationId="{19C9EAEA-39D0-4B0E-A0EB-51E7B26740B1}"/>
          </ac:spMkLst>
        </pc:spChg>
        <pc:spChg chg="add">
          <ac:chgData name="Jahnavi Chowdary" userId="bdd98df7b88c9a84" providerId="Windows Live" clId="Web-{00376301-4D1D-A6F6-50EF-AF1C11BB9D6A}" dt="2024-05-30T05:55:41.568" v="14"/>
          <ac:spMkLst>
            <pc:docMk/>
            <pc:sldMk cId="109857222" sldId="256"/>
            <ac:spMk id="22" creationId="{1FD5705B-63E0-4364-B909-EC902FEAAC07}"/>
          </ac:spMkLst>
        </pc:spChg>
        <pc:spChg chg="add">
          <ac:chgData name="Jahnavi Chowdary" userId="bdd98df7b88c9a84" providerId="Windows Live" clId="Web-{00376301-4D1D-A6F6-50EF-AF1C11BB9D6A}" dt="2024-05-30T05:55:41.568" v="14"/>
          <ac:spMkLst>
            <pc:docMk/>
            <pc:sldMk cId="109857222" sldId="256"/>
            <ac:spMk id="23" creationId="{0B7E355D-DAEA-4421-B67A-FA13C0FBDCE8}"/>
          </ac:spMkLst>
        </pc:spChg>
        <pc:grpChg chg="add del">
          <ac:chgData name="Jahnavi Chowdary" userId="bdd98df7b88c9a84" providerId="Windows Live" clId="Web-{00376301-4D1D-A6F6-50EF-AF1C11BB9D6A}" dt="2024-05-30T05:55:41.537" v="13"/>
          <ac:grpSpMkLst>
            <pc:docMk/>
            <pc:sldMk cId="109857222" sldId="256"/>
            <ac:grpSpMk id="11" creationId="{032D8612-31EB-44CF-A1D0-14FD4C705424}"/>
          </ac:grpSpMkLst>
        </pc:grpChg>
        <pc:grpChg chg="add">
          <ac:chgData name="Jahnavi Chowdary" userId="bdd98df7b88c9a84" providerId="Windows Live" clId="Web-{00376301-4D1D-A6F6-50EF-AF1C11BB9D6A}" dt="2024-05-30T05:55:41.568" v="14"/>
          <ac:grpSpMkLst>
            <pc:docMk/>
            <pc:sldMk cId="109857222" sldId="256"/>
            <ac:grpSpMk id="13" creationId="{61D9147E-6246-4344-B99C-7E58532D8CB5}"/>
          </ac:grpSpMkLst>
        </pc:grpChg>
        <pc:picChg chg="add mod">
          <ac:chgData name="Jahnavi Chowdary" userId="bdd98df7b88c9a84" providerId="Windows Live" clId="Web-{00376301-4D1D-A6F6-50EF-AF1C11BB9D6A}" dt="2024-05-30T05:55:41.568" v="14"/>
          <ac:picMkLst>
            <pc:docMk/>
            <pc:sldMk cId="109857222" sldId="256"/>
            <ac:picMk id="4" creationId="{C51EFF60-FC85-4B5A-E319-3554CEADB704}"/>
          </ac:picMkLst>
        </pc:picChg>
      </pc:sldChg>
      <pc:sldMasterChg chg="del delSldLayout">
        <pc:chgData name="Jahnavi Chowdary" userId="bdd98df7b88c9a84" providerId="Windows Live" clId="Web-{00376301-4D1D-A6F6-50EF-AF1C11BB9D6A}" dt="2024-05-30T05:55:41.568" v="14"/>
        <pc:sldMasterMkLst>
          <pc:docMk/>
          <pc:sldMasterMk cId="2460954070" sldId="2147483660"/>
        </pc:sldMasterMkLst>
        <pc:sldLayoutChg chg="del">
          <pc:chgData name="Jahnavi Chowdary" userId="bdd98df7b88c9a84" providerId="Windows Live" clId="Web-{00376301-4D1D-A6F6-50EF-AF1C11BB9D6A}" dt="2024-05-30T05:55:41.568" v="14"/>
          <pc:sldLayoutMkLst>
            <pc:docMk/>
            <pc:sldMasterMk cId="2460954070" sldId="2147483660"/>
            <pc:sldLayoutMk cId="2385387890" sldId="2147483661"/>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949138452" sldId="2147483662"/>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2591524520" sldId="2147483663"/>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1203092039" sldId="2147483664"/>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3733172339" sldId="2147483665"/>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3210312558" sldId="2147483666"/>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3146388984" sldId="2147483667"/>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3171841454" sldId="2147483668"/>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1718958274" sldId="2147483669"/>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2202905451" sldId="2147483670"/>
          </pc:sldLayoutMkLst>
        </pc:sldLayoutChg>
        <pc:sldLayoutChg chg="del">
          <pc:chgData name="Jahnavi Chowdary" userId="bdd98df7b88c9a84" providerId="Windows Live" clId="Web-{00376301-4D1D-A6F6-50EF-AF1C11BB9D6A}" dt="2024-05-30T05:55:41.568" v="14"/>
          <pc:sldLayoutMkLst>
            <pc:docMk/>
            <pc:sldMasterMk cId="2460954070" sldId="2147483660"/>
            <pc:sldLayoutMk cId="3479445657" sldId="2147483671"/>
          </pc:sldLayoutMkLst>
        </pc:sldLayoutChg>
      </pc:sldMasterChg>
      <pc:sldMasterChg chg="add addSldLayout">
        <pc:chgData name="Jahnavi Chowdary" userId="bdd98df7b88c9a84" providerId="Windows Live" clId="Web-{00376301-4D1D-A6F6-50EF-AF1C11BB9D6A}" dt="2024-05-30T05:55:41.568" v="14"/>
        <pc:sldMasterMkLst>
          <pc:docMk/>
          <pc:sldMasterMk cId="3649802230" sldId="2147483737"/>
        </pc:sldMasterMkLst>
        <pc:sldLayoutChg chg="add">
          <pc:chgData name="Jahnavi Chowdary" userId="bdd98df7b88c9a84" providerId="Windows Live" clId="Web-{00376301-4D1D-A6F6-50EF-AF1C11BB9D6A}" dt="2024-05-30T05:55:41.568" v="14"/>
          <pc:sldLayoutMkLst>
            <pc:docMk/>
            <pc:sldMasterMk cId="3649802230" sldId="2147483737"/>
            <pc:sldLayoutMk cId="387874781" sldId="2147483729"/>
          </pc:sldLayoutMkLst>
        </pc:sldLayoutChg>
      </pc:sldMasterChg>
    </pc:docChg>
  </pc:docChgLst>
  <pc:docChgLst>
    <pc:chgData name="Jahnavi Chowdary" userId="bdd98df7b88c9a84" providerId="Windows Live" clId="Web-{2AE8C502-A1FE-F5BE-7D20-1E0B4BECBBB3}"/>
    <pc:docChg chg="modSld">
      <pc:chgData name="Jahnavi Chowdary" userId="bdd98df7b88c9a84" providerId="Windows Live" clId="Web-{2AE8C502-A1FE-F5BE-7D20-1E0B4BECBBB3}" dt="2024-06-05T06:41:35.731" v="12" actId="20577"/>
      <pc:docMkLst>
        <pc:docMk/>
      </pc:docMkLst>
      <pc:sldChg chg="modSp">
        <pc:chgData name="Jahnavi Chowdary" userId="bdd98df7b88c9a84" providerId="Windows Live" clId="Web-{2AE8C502-A1FE-F5BE-7D20-1E0B4BECBBB3}" dt="2024-06-05T06:40:26.213" v="4" actId="20577"/>
        <pc:sldMkLst>
          <pc:docMk/>
          <pc:sldMk cId="591875568" sldId="258"/>
        </pc:sldMkLst>
        <pc:spChg chg="mod">
          <ac:chgData name="Jahnavi Chowdary" userId="bdd98df7b88c9a84" providerId="Windows Live" clId="Web-{2AE8C502-A1FE-F5BE-7D20-1E0B4BECBBB3}" dt="2024-06-05T06:40:26.213" v="4" actId="20577"/>
          <ac:spMkLst>
            <pc:docMk/>
            <pc:sldMk cId="591875568" sldId="258"/>
            <ac:spMk id="3" creationId="{36817974-3D23-59A0-0036-E7FB9F233957}"/>
          </ac:spMkLst>
        </pc:spChg>
      </pc:sldChg>
      <pc:sldChg chg="modSp">
        <pc:chgData name="Jahnavi Chowdary" userId="bdd98df7b88c9a84" providerId="Windows Live" clId="Web-{2AE8C502-A1FE-F5BE-7D20-1E0B4BECBBB3}" dt="2024-06-05T06:40:54.620" v="8" actId="20577"/>
        <pc:sldMkLst>
          <pc:docMk/>
          <pc:sldMk cId="2013397659" sldId="259"/>
        </pc:sldMkLst>
        <pc:spChg chg="mod">
          <ac:chgData name="Jahnavi Chowdary" userId="bdd98df7b88c9a84" providerId="Windows Live" clId="Web-{2AE8C502-A1FE-F5BE-7D20-1E0B4BECBBB3}" dt="2024-06-05T06:40:54.620" v="8" actId="20577"/>
          <ac:spMkLst>
            <pc:docMk/>
            <pc:sldMk cId="2013397659" sldId="259"/>
            <ac:spMk id="3" creationId="{54B04CA8-3CBD-2D09-B030-12F05E5DAE5D}"/>
          </ac:spMkLst>
        </pc:spChg>
      </pc:sldChg>
      <pc:sldChg chg="modSp">
        <pc:chgData name="Jahnavi Chowdary" userId="bdd98df7b88c9a84" providerId="Windows Live" clId="Web-{2AE8C502-A1FE-F5BE-7D20-1E0B4BECBBB3}" dt="2024-06-05T06:41:14.793" v="10" actId="20577"/>
        <pc:sldMkLst>
          <pc:docMk/>
          <pc:sldMk cId="152402118" sldId="260"/>
        </pc:sldMkLst>
        <pc:spChg chg="mod">
          <ac:chgData name="Jahnavi Chowdary" userId="bdd98df7b88c9a84" providerId="Windows Live" clId="Web-{2AE8C502-A1FE-F5BE-7D20-1E0B4BECBBB3}" dt="2024-06-05T06:41:14.793" v="10" actId="20577"/>
          <ac:spMkLst>
            <pc:docMk/>
            <pc:sldMk cId="152402118" sldId="260"/>
            <ac:spMk id="3" creationId="{F42E6392-1E54-FDBA-5059-2718DD259670}"/>
          </ac:spMkLst>
        </pc:spChg>
      </pc:sldChg>
      <pc:sldChg chg="modSp">
        <pc:chgData name="Jahnavi Chowdary" userId="bdd98df7b88c9a84" providerId="Windows Live" clId="Web-{2AE8C502-A1FE-F5BE-7D20-1E0B4BECBBB3}" dt="2024-06-05T06:41:35.731" v="12" actId="20577"/>
        <pc:sldMkLst>
          <pc:docMk/>
          <pc:sldMk cId="1579613078" sldId="261"/>
        </pc:sldMkLst>
        <pc:spChg chg="mod">
          <ac:chgData name="Jahnavi Chowdary" userId="bdd98df7b88c9a84" providerId="Windows Live" clId="Web-{2AE8C502-A1FE-F5BE-7D20-1E0B4BECBBB3}" dt="2024-06-05T06:41:35.731" v="12" actId="20577"/>
          <ac:spMkLst>
            <pc:docMk/>
            <pc:sldMk cId="1579613078" sldId="261"/>
            <ac:spMk id="3" creationId="{2FF96E21-3C12-941C-FF80-D63866D357F6}"/>
          </ac:spMkLst>
        </pc:spChg>
      </pc:sldChg>
    </pc:docChg>
  </pc:docChgLst>
  <pc:docChgLst>
    <pc:chgData name="Jahnavi Chowdary" userId="bdd98df7b88c9a84" providerId="Windows Live" clId="Web-{67CF077E-AE8B-BACD-A06B-6FADCEF1CF5D}"/>
    <pc:docChg chg="addSld delSld modSld">
      <pc:chgData name="Jahnavi Chowdary" userId="bdd98df7b88c9a84" providerId="Windows Live" clId="Web-{67CF077E-AE8B-BACD-A06B-6FADCEF1CF5D}" dt="2024-06-13T05:29:04.452" v="76"/>
      <pc:docMkLst>
        <pc:docMk/>
      </pc:docMkLst>
      <pc:sldChg chg="addSp delSp modSp">
        <pc:chgData name="Jahnavi Chowdary" userId="bdd98df7b88c9a84" providerId="Windows Live" clId="Web-{67CF077E-AE8B-BACD-A06B-6FADCEF1CF5D}" dt="2024-06-13T05:29:04.452" v="76"/>
        <pc:sldMkLst>
          <pc:docMk/>
          <pc:sldMk cId="109857222" sldId="256"/>
        </pc:sldMkLst>
        <pc:picChg chg="add del mod">
          <ac:chgData name="Jahnavi Chowdary" userId="bdd98df7b88c9a84" providerId="Windows Live" clId="Web-{67CF077E-AE8B-BACD-A06B-6FADCEF1CF5D}" dt="2024-06-13T05:29:04.452" v="76"/>
          <ac:picMkLst>
            <pc:docMk/>
            <pc:sldMk cId="109857222" sldId="256"/>
            <ac:picMk id="5" creationId="{3005B343-A3C2-30F5-6291-901F55A93FED}"/>
          </ac:picMkLst>
        </pc:picChg>
      </pc:sldChg>
      <pc:sldChg chg="modSp">
        <pc:chgData name="Jahnavi Chowdary" userId="bdd98df7b88c9a84" providerId="Windows Live" clId="Web-{67CF077E-AE8B-BACD-A06B-6FADCEF1CF5D}" dt="2024-06-13T05:12:56.836" v="20" actId="20577"/>
        <pc:sldMkLst>
          <pc:docMk/>
          <pc:sldMk cId="591875568" sldId="258"/>
        </pc:sldMkLst>
        <pc:spChg chg="mod">
          <ac:chgData name="Jahnavi Chowdary" userId="bdd98df7b88c9a84" providerId="Windows Live" clId="Web-{67CF077E-AE8B-BACD-A06B-6FADCEF1CF5D}" dt="2024-06-13T05:12:56.836" v="20" actId="20577"/>
          <ac:spMkLst>
            <pc:docMk/>
            <pc:sldMk cId="591875568" sldId="258"/>
            <ac:spMk id="3" creationId="{36817974-3D23-59A0-0036-E7FB9F233957}"/>
          </ac:spMkLst>
        </pc:spChg>
      </pc:sldChg>
      <pc:sldChg chg="modSp">
        <pc:chgData name="Jahnavi Chowdary" userId="bdd98df7b88c9a84" providerId="Windows Live" clId="Web-{67CF077E-AE8B-BACD-A06B-6FADCEF1CF5D}" dt="2024-06-13T05:15:47.077" v="24" actId="20577"/>
        <pc:sldMkLst>
          <pc:docMk/>
          <pc:sldMk cId="2013397659" sldId="259"/>
        </pc:sldMkLst>
        <pc:spChg chg="mod">
          <ac:chgData name="Jahnavi Chowdary" userId="bdd98df7b88c9a84" providerId="Windows Live" clId="Web-{67CF077E-AE8B-BACD-A06B-6FADCEF1CF5D}" dt="2024-06-13T05:15:47.077" v="24" actId="20577"/>
          <ac:spMkLst>
            <pc:docMk/>
            <pc:sldMk cId="2013397659" sldId="259"/>
            <ac:spMk id="3" creationId="{54B04CA8-3CBD-2D09-B030-12F05E5DAE5D}"/>
          </ac:spMkLst>
        </pc:spChg>
      </pc:sldChg>
      <pc:sldChg chg="modSp">
        <pc:chgData name="Jahnavi Chowdary" userId="bdd98df7b88c9a84" providerId="Windows Live" clId="Web-{67CF077E-AE8B-BACD-A06B-6FADCEF1CF5D}" dt="2024-06-13T05:18:42.540" v="28" actId="20577"/>
        <pc:sldMkLst>
          <pc:docMk/>
          <pc:sldMk cId="152402118" sldId="260"/>
        </pc:sldMkLst>
        <pc:spChg chg="mod">
          <ac:chgData name="Jahnavi Chowdary" userId="bdd98df7b88c9a84" providerId="Windows Live" clId="Web-{67CF077E-AE8B-BACD-A06B-6FADCEF1CF5D}" dt="2024-06-13T05:18:42.540" v="28" actId="20577"/>
          <ac:spMkLst>
            <pc:docMk/>
            <pc:sldMk cId="152402118" sldId="260"/>
            <ac:spMk id="3" creationId="{F42E6392-1E54-FDBA-5059-2718DD259670}"/>
          </ac:spMkLst>
        </pc:spChg>
      </pc:sldChg>
      <pc:sldChg chg="modSp">
        <pc:chgData name="Jahnavi Chowdary" userId="bdd98df7b88c9a84" providerId="Windows Live" clId="Web-{67CF077E-AE8B-BACD-A06B-6FADCEF1CF5D}" dt="2024-06-13T05:18:42.744" v="34" actId="20577"/>
        <pc:sldMkLst>
          <pc:docMk/>
          <pc:sldMk cId="1579613078" sldId="261"/>
        </pc:sldMkLst>
        <pc:spChg chg="mod">
          <ac:chgData name="Jahnavi Chowdary" userId="bdd98df7b88c9a84" providerId="Windows Live" clId="Web-{67CF077E-AE8B-BACD-A06B-6FADCEF1CF5D}" dt="2024-06-13T05:18:42.744" v="34" actId="20577"/>
          <ac:spMkLst>
            <pc:docMk/>
            <pc:sldMk cId="1579613078" sldId="261"/>
            <ac:spMk id="3" creationId="{2FF96E21-3C12-941C-FF80-D63866D357F6}"/>
          </ac:spMkLst>
        </pc:spChg>
      </pc:sldChg>
      <pc:sldChg chg="modSp">
        <pc:chgData name="Jahnavi Chowdary" userId="bdd98df7b88c9a84" providerId="Windows Live" clId="Web-{67CF077E-AE8B-BACD-A06B-6FADCEF1CF5D}" dt="2024-06-13T05:22:36.164" v="39" actId="20577"/>
        <pc:sldMkLst>
          <pc:docMk/>
          <pc:sldMk cId="1763387713" sldId="262"/>
        </pc:sldMkLst>
        <pc:spChg chg="mod">
          <ac:chgData name="Jahnavi Chowdary" userId="bdd98df7b88c9a84" providerId="Windows Live" clId="Web-{67CF077E-AE8B-BACD-A06B-6FADCEF1CF5D}" dt="2024-06-13T05:22:36.164" v="39" actId="20577"/>
          <ac:spMkLst>
            <pc:docMk/>
            <pc:sldMk cId="1763387713" sldId="262"/>
            <ac:spMk id="3" creationId="{8785658B-CB33-F8A6-4894-D76C1D556868}"/>
          </ac:spMkLst>
        </pc:spChg>
      </pc:sldChg>
      <pc:sldChg chg="modSp">
        <pc:chgData name="Jahnavi Chowdary" userId="bdd98df7b88c9a84" providerId="Windows Live" clId="Web-{67CF077E-AE8B-BACD-A06B-6FADCEF1CF5D}" dt="2024-06-13T05:22:36.601" v="45" actId="20577"/>
        <pc:sldMkLst>
          <pc:docMk/>
          <pc:sldMk cId="792327596" sldId="263"/>
        </pc:sldMkLst>
        <pc:spChg chg="mod">
          <ac:chgData name="Jahnavi Chowdary" userId="bdd98df7b88c9a84" providerId="Windows Live" clId="Web-{67CF077E-AE8B-BACD-A06B-6FADCEF1CF5D}" dt="2024-06-13T05:22:36.601" v="45" actId="20577"/>
          <ac:spMkLst>
            <pc:docMk/>
            <pc:sldMk cId="792327596" sldId="263"/>
            <ac:spMk id="3" creationId="{20CEEC76-BDB4-5A55-3C0D-BB79F812DF2F}"/>
          </ac:spMkLst>
        </pc:spChg>
      </pc:sldChg>
      <pc:sldChg chg="modSp">
        <pc:chgData name="Jahnavi Chowdary" userId="bdd98df7b88c9a84" providerId="Windows Live" clId="Web-{67CF077E-AE8B-BACD-A06B-6FADCEF1CF5D}" dt="2024-06-13T05:22:37.054" v="53" actId="20577"/>
        <pc:sldMkLst>
          <pc:docMk/>
          <pc:sldMk cId="1938694989" sldId="264"/>
        </pc:sldMkLst>
        <pc:spChg chg="mod">
          <ac:chgData name="Jahnavi Chowdary" userId="bdd98df7b88c9a84" providerId="Windows Live" clId="Web-{67CF077E-AE8B-BACD-A06B-6FADCEF1CF5D}" dt="2024-06-13T05:22:37.054" v="53" actId="20577"/>
          <ac:spMkLst>
            <pc:docMk/>
            <pc:sldMk cId="1938694989" sldId="264"/>
            <ac:spMk id="3" creationId="{87DB0771-1C17-55C1-FE67-20F9FF3DE16E}"/>
          </ac:spMkLst>
        </pc:spChg>
      </pc:sldChg>
      <pc:sldChg chg="modSp">
        <pc:chgData name="Jahnavi Chowdary" userId="bdd98df7b88c9a84" providerId="Windows Live" clId="Web-{67CF077E-AE8B-BACD-A06B-6FADCEF1CF5D}" dt="2024-06-13T05:22:37.179" v="55" actId="20577"/>
        <pc:sldMkLst>
          <pc:docMk/>
          <pc:sldMk cId="292623362" sldId="265"/>
        </pc:sldMkLst>
        <pc:spChg chg="mod">
          <ac:chgData name="Jahnavi Chowdary" userId="bdd98df7b88c9a84" providerId="Windows Live" clId="Web-{67CF077E-AE8B-BACD-A06B-6FADCEF1CF5D}" dt="2024-06-13T05:22:37.179" v="55" actId="20577"/>
          <ac:spMkLst>
            <pc:docMk/>
            <pc:sldMk cId="292623362" sldId="265"/>
            <ac:spMk id="3" creationId="{80CCFA26-5C32-CA7A-64B5-15C7BE18151B}"/>
          </ac:spMkLst>
        </pc:spChg>
      </pc:sldChg>
      <pc:sldChg chg="modSp">
        <pc:chgData name="Jahnavi Chowdary" userId="bdd98df7b88c9a84" providerId="Windows Live" clId="Web-{67CF077E-AE8B-BACD-A06B-6FADCEF1CF5D}" dt="2024-06-13T05:22:37.351" v="57" actId="20577"/>
        <pc:sldMkLst>
          <pc:docMk/>
          <pc:sldMk cId="2552175083" sldId="266"/>
        </pc:sldMkLst>
        <pc:spChg chg="mod">
          <ac:chgData name="Jahnavi Chowdary" userId="bdd98df7b88c9a84" providerId="Windows Live" clId="Web-{67CF077E-AE8B-BACD-A06B-6FADCEF1CF5D}" dt="2024-06-13T05:22:37.351" v="57" actId="20577"/>
          <ac:spMkLst>
            <pc:docMk/>
            <pc:sldMk cId="2552175083" sldId="266"/>
            <ac:spMk id="3" creationId="{7D871E1B-A186-C4A6-AB3A-2B408B1DDC24}"/>
          </ac:spMkLst>
        </pc:spChg>
      </pc:sldChg>
      <pc:sldChg chg="addSp delSp modSp new mod setBg">
        <pc:chgData name="Jahnavi Chowdary" userId="bdd98df7b88c9a84" providerId="Windows Live" clId="Web-{67CF077E-AE8B-BACD-A06B-6FADCEF1CF5D}" dt="2024-06-13T05:28:26.809" v="74"/>
        <pc:sldMkLst>
          <pc:docMk/>
          <pc:sldMk cId="2324000437" sldId="267"/>
        </pc:sldMkLst>
        <pc:spChg chg="del">
          <ac:chgData name="Jahnavi Chowdary" userId="bdd98df7b88c9a84" providerId="Windows Live" clId="Web-{67CF077E-AE8B-BACD-A06B-6FADCEF1CF5D}" dt="2024-06-13T05:27:15.024" v="68"/>
          <ac:spMkLst>
            <pc:docMk/>
            <pc:sldMk cId="2324000437" sldId="267"/>
            <ac:spMk id="2" creationId="{D3D7B963-AF77-A192-16AB-3C851FC06A8B}"/>
          </ac:spMkLst>
        </pc:spChg>
        <pc:spChg chg="del mod">
          <ac:chgData name="Jahnavi Chowdary" userId="bdd98df7b88c9a84" providerId="Windows Live" clId="Web-{67CF077E-AE8B-BACD-A06B-6FADCEF1CF5D}" dt="2024-06-13T05:27:14.524" v="67"/>
          <ac:spMkLst>
            <pc:docMk/>
            <pc:sldMk cId="2324000437" sldId="267"/>
            <ac:spMk id="3" creationId="{FBA90A3E-EADC-2AC7-399C-827EFD94E1B9}"/>
          </ac:spMkLst>
        </pc:spChg>
        <pc:spChg chg="add del">
          <ac:chgData name="Jahnavi Chowdary" userId="bdd98df7b88c9a84" providerId="Windows Live" clId="Web-{67CF077E-AE8B-BACD-A06B-6FADCEF1CF5D}" dt="2024-06-13T05:28:26.809" v="74"/>
          <ac:spMkLst>
            <pc:docMk/>
            <pc:sldMk cId="2324000437" sldId="267"/>
            <ac:spMk id="10" creationId="{99B5B3C5-A599-465B-B2B9-866E8B2087CE}"/>
          </ac:spMkLst>
        </pc:spChg>
        <pc:spChg chg="add del">
          <ac:chgData name="Jahnavi Chowdary" userId="bdd98df7b88c9a84" providerId="Windows Live" clId="Web-{67CF077E-AE8B-BACD-A06B-6FADCEF1CF5D}" dt="2024-06-13T05:28:26.809" v="74"/>
          <ac:spMkLst>
            <pc:docMk/>
            <pc:sldMk cId="2324000437" sldId="267"/>
            <ac:spMk id="12" creationId="{25C84982-7DD0-43B1-8A2D-BFA4DF1B4E60}"/>
          </ac:spMkLst>
        </pc:spChg>
        <pc:spChg chg="add del">
          <ac:chgData name="Jahnavi Chowdary" userId="bdd98df7b88c9a84" providerId="Windows Live" clId="Web-{67CF077E-AE8B-BACD-A06B-6FADCEF1CF5D}" dt="2024-06-13T05:28:26.809" v="74"/>
          <ac:spMkLst>
            <pc:docMk/>
            <pc:sldMk cId="2324000437" sldId="267"/>
            <ac:spMk id="31" creationId="{B7818AA9-82F7-46F6-8A83-1A6258163B48}"/>
          </ac:spMkLst>
        </pc:spChg>
        <pc:spChg chg="add">
          <ac:chgData name="Jahnavi Chowdary" userId="bdd98df7b88c9a84" providerId="Windows Live" clId="Web-{67CF077E-AE8B-BACD-A06B-6FADCEF1CF5D}" dt="2024-06-13T05:28:26.809" v="74"/>
          <ac:spMkLst>
            <pc:docMk/>
            <pc:sldMk cId="2324000437" sldId="267"/>
            <ac:spMk id="46" creationId="{99B5B3C5-A599-465B-B2B9-866E8B2087CE}"/>
          </ac:spMkLst>
        </pc:spChg>
        <pc:spChg chg="add">
          <ac:chgData name="Jahnavi Chowdary" userId="bdd98df7b88c9a84" providerId="Windows Live" clId="Web-{67CF077E-AE8B-BACD-A06B-6FADCEF1CF5D}" dt="2024-06-13T05:28:26.809" v="74"/>
          <ac:spMkLst>
            <pc:docMk/>
            <pc:sldMk cId="2324000437" sldId="267"/>
            <ac:spMk id="48" creationId="{25C84982-7DD0-43B1-8A2D-BFA4DF1B4E60}"/>
          </ac:spMkLst>
        </pc:spChg>
        <pc:spChg chg="add">
          <ac:chgData name="Jahnavi Chowdary" userId="bdd98df7b88c9a84" providerId="Windows Live" clId="Web-{67CF077E-AE8B-BACD-A06B-6FADCEF1CF5D}" dt="2024-06-13T05:28:26.809" v="74"/>
          <ac:spMkLst>
            <pc:docMk/>
            <pc:sldMk cId="2324000437" sldId="267"/>
            <ac:spMk id="67" creationId="{B7818AA9-82F7-46F6-8A83-1A6258163B48}"/>
          </ac:spMkLst>
        </pc:spChg>
        <pc:spChg chg="add">
          <ac:chgData name="Jahnavi Chowdary" userId="bdd98df7b88c9a84" providerId="Windows Live" clId="Web-{67CF077E-AE8B-BACD-A06B-6FADCEF1CF5D}" dt="2024-06-13T05:28:26.809" v="74"/>
          <ac:spMkLst>
            <pc:docMk/>
            <pc:sldMk cId="2324000437" sldId="267"/>
            <ac:spMk id="69" creationId="{F3F861E0-A3D8-47FA-B151-A0F6AB152811}"/>
          </ac:spMkLst>
        </pc:spChg>
        <pc:grpChg chg="add del">
          <ac:chgData name="Jahnavi Chowdary" userId="bdd98df7b88c9a84" providerId="Windows Live" clId="Web-{67CF077E-AE8B-BACD-A06B-6FADCEF1CF5D}" dt="2024-06-13T05:28:26.809" v="74"/>
          <ac:grpSpMkLst>
            <pc:docMk/>
            <pc:sldMk cId="2324000437" sldId="267"/>
            <ac:grpSpMk id="14" creationId="{1D912E1C-3BBA-42F0-A3EE-FEC382E7230A}"/>
          </ac:grpSpMkLst>
        </pc:grpChg>
        <pc:grpChg chg="add del">
          <ac:chgData name="Jahnavi Chowdary" userId="bdd98df7b88c9a84" providerId="Windows Live" clId="Web-{67CF077E-AE8B-BACD-A06B-6FADCEF1CF5D}" dt="2024-06-13T05:28:26.809" v="74"/>
          <ac:grpSpMkLst>
            <pc:docMk/>
            <pc:sldMk cId="2324000437" sldId="267"/>
            <ac:grpSpMk id="33" creationId="{FCEBDFAC-E3E5-4883-8BE7-B43474AE3BB3}"/>
          </ac:grpSpMkLst>
        </pc:grpChg>
        <pc:grpChg chg="add">
          <ac:chgData name="Jahnavi Chowdary" userId="bdd98df7b88c9a84" providerId="Windows Live" clId="Web-{67CF077E-AE8B-BACD-A06B-6FADCEF1CF5D}" dt="2024-06-13T05:28:26.809" v="74"/>
          <ac:grpSpMkLst>
            <pc:docMk/>
            <pc:sldMk cId="2324000437" sldId="267"/>
            <ac:grpSpMk id="50" creationId="{1D912E1C-3BBA-42F0-A3EE-FEC382E7230A}"/>
          </ac:grpSpMkLst>
        </pc:grpChg>
        <pc:grpChg chg="add">
          <ac:chgData name="Jahnavi Chowdary" userId="bdd98df7b88c9a84" providerId="Windows Live" clId="Web-{67CF077E-AE8B-BACD-A06B-6FADCEF1CF5D}" dt="2024-06-13T05:28:26.809" v="74"/>
          <ac:grpSpMkLst>
            <pc:docMk/>
            <pc:sldMk cId="2324000437" sldId="267"/>
            <ac:grpSpMk id="71" creationId="{6FDE62B0-3B6C-4D82-A38D-1BCDFAE27BE1}"/>
          </ac:grpSpMkLst>
        </pc:grpChg>
        <pc:picChg chg="add del mod">
          <ac:chgData name="Jahnavi Chowdary" userId="bdd98df7b88c9a84" providerId="Windows Live" clId="Web-{67CF077E-AE8B-BACD-A06B-6FADCEF1CF5D}" dt="2024-06-13T05:25:53.222" v="61"/>
          <ac:picMkLst>
            <pc:docMk/>
            <pc:sldMk cId="2324000437" sldId="267"/>
            <ac:picMk id="4" creationId="{20814AA8-7F59-A1DD-7689-0259A3D51B6F}"/>
          </ac:picMkLst>
        </pc:picChg>
        <pc:picChg chg="add mod">
          <ac:chgData name="Jahnavi Chowdary" userId="bdd98df7b88c9a84" providerId="Windows Live" clId="Web-{67CF077E-AE8B-BACD-A06B-6FADCEF1CF5D}" dt="2024-06-13T05:28:26.809" v="74"/>
          <ac:picMkLst>
            <pc:docMk/>
            <pc:sldMk cId="2324000437" sldId="267"/>
            <ac:picMk id="5" creationId="{3A03A9B9-72F5-43A7-9765-A95D05CEF469}"/>
          </ac:picMkLst>
        </pc:picChg>
      </pc:sldChg>
      <pc:sldChg chg="new del">
        <pc:chgData name="Jahnavi Chowdary" userId="bdd98df7b88c9a84" providerId="Windows Live" clId="Web-{67CF077E-AE8B-BACD-A06B-6FADCEF1CF5D}" dt="2024-06-13T05:27:44.869" v="72"/>
        <pc:sldMkLst>
          <pc:docMk/>
          <pc:sldMk cId="2110704341" sldId="268"/>
        </pc:sldMkLst>
      </pc:sldChg>
    </pc:docChg>
  </pc:docChgLst>
  <pc:docChgLst>
    <pc:chgData name="Jahnavi Chowdary" userId="bdd98df7b88c9a84" providerId="LiveId" clId="{8CD07746-211C-E249-B229-3CEBFF0E7386}"/>
    <pc:docChg chg="undo redo custSel addSld modSld">
      <pc:chgData name="Jahnavi Chowdary" userId="bdd98df7b88c9a84" providerId="LiveId" clId="{8CD07746-211C-E249-B229-3CEBFF0E7386}" dt="2024-06-05T06:23:48.807" v="4370" actId="20577"/>
      <pc:docMkLst>
        <pc:docMk/>
      </pc:docMkLst>
      <pc:sldChg chg="modSp new">
        <pc:chgData name="Jahnavi Chowdary" userId="bdd98df7b88c9a84" providerId="LiveId" clId="{8CD07746-211C-E249-B229-3CEBFF0E7386}" dt="2024-06-05T04:37:57.054" v="13" actId="20577"/>
        <pc:sldMkLst>
          <pc:docMk/>
          <pc:sldMk cId="1963703230" sldId="257"/>
        </pc:sldMkLst>
        <pc:spChg chg="mod">
          <ac:chgData name="Jahnavi Chowdary" userId="bdd98df7b88c9a84" providerId="LiveId" clId="{8CD07746-211C-E249-B229-3CEBFF0E7386}" dt="2024-06-05T04:37:57.054" v="13" actId="20577"/>
          <ac:spMkLst>
            <pc:docMk/>
            <pc:sldMk cId="1963703230" sldId="257"/>
            <ac:spMk id="2" creationId="{114DD80C-1068-C326-B223-BB2BC408EB02}"/>
          </ac:spMkLst>
        </pc:spChg>
      </pc:sldChg>
      <pc:sldChg chg="modSp">
        <pc:chgData name="Jahnavi Chowdary" userId="bdd98df7b88c9a84" providerId="LiveId" clId="{8CD07746-211C-E249-B229-3CEBFF0E7386}" dt="2024-06-05T04:52:39.047" v="18" actId="5793"/>
        <pc:sldMkLst>
          <pc:docMk/>
          <pc:sldMk cId="3228905611" sldId="257"/>
        </pc:sldMkLst>
        <pc:spChg chg="mod">
          <ac:chgData name="Jahnavi Chowdary" userId="bdd98df7b88c9a84" providerId="LiveId" clId="{8CD07746-211C-E249-B229-3CEBFF0E7386}" dt="2024-06-05T04:52:39.047" v="18" actId="5793"/>
          <ac:spMkLst>
            <pc:docMk/>
            <pc:sldMk cId="3228905611" sldId="257"/>
            <ac:spMk id="3" creationId="{F51A0240-8DE9-5374-FA73-456B8F321A32}"/>
          </ac:spMkLst>
        </pc:spChg>
      </pc:sldChg>
      <pc:sldChg chg="modSp">
        <pc:chgData name="Jahnavi Chowdary" userId="bdd98df7b88c9a84" providerId="LiveId" clId="{8CD07746-211C-E249-B229-3CEBFF0E7386}" dt="2024-06-05T04:56:31.022" v="475" actId="20577"/>
        <pc:sldMkLst>
          <pc:docMk/>
          <pc:sldMk cId="591875568" sldId="258"/>
        </pc:sldMkLst>
        <pc:spChg chg="mod">
          <ac:chgData name="Jahnavi Chowdary" userId="bdd98df7b88c9a84" providerId="LiveId" clId="{8CD07746-211C-E249-B229-3CEBFF0E7386}" dt="2024-06-05T04:56:31.022" v="475" actId="20577"/>
          <ac:spMkLst>
            <pc:docMk/>
            <pc:sldMk cId="591875568" sldId="258"/>
            <ac:spMk id="3" creationId="{36817974-3D23-59A0-0036-E7FB9F233957}"/>
          </ac:spMkLst>
        </pc:spChg>
      </pc:sldChg>
      <pc:sldChg chg="modSp new">
        <pc:chgData name="Jahnavi Chowdary" userId="bdd98df7b88c9a84" providerId="LiveId" clId="{8CD07746-211C-E249-B229-3CEBFF0E7386}" dt="2024-06-05T05:06:19.461" v="1332" actId="20577"/>
        <pc:sldMkLst>
          <pc:docMk/>
          <pc:sldMk cId="2013397659" sldId="259"/>
        </pc:sldMkLst>
        <pc:spChg chg="mod">
          <ac:chgData name="Jahnavi Chowdary" userId="bdd98df7b88c9a84" providerId="LiveId" clId="{8CD07746-211C-E249-B229-3CEBFF0E7386}" dt="2024-06-05T04:57:27.174" v="490" actId="20577"/>
          <ac:spMkLst>
            <pc:docMk/>
            <pc:sldMk cId="2013397659" sldId="259"/>
            <ac:spMk id="2" creationId="{8BD990A5-87F1-9B01-CE20-FEDF54F5FF3D}"/>
          </ac:spMkLst>
        </pc:spChg>
        <pc:spChg chg="mod">
          <ac:chgData name="Jahnavi Chowdary" userId="bdd98df7b88c9a84" providerId="LiveId" clId="{8CD07746-211C-E249-B229-3CEBFF0E7386}" dt="2024-06-05T05:06:19.461" v="1332" actId="20577"/>
          <ac:spMkLst>
            <pc:docMk/>
            <pc:sldMk cId="2013397659" sldId="259"/>
            <ac:spMk id="3" creationId="{54B04CA8-3CBD-2D09-B030-12F05E5DAE5D}"/>
          </ac:spMkLst>
        </pc:spChg>
      </pc:sldChg>
      <pc:sldChg chg="modSp new">
        <pc:chgData name="Jahnavi Chowdary" userId="bdd98df7b88c9a84" providerId="LiveId" clId="{8CD07746-211C-E249-B229-3CEBFF0E7386}" dt="2024-06-05T05:10:11.453" v="1799" actId="20577"/>
        <pc:sldMkLst>
          <pc:docMk/>
          <pc:sldMk cId="152402118" sldId="260"/>
        </pc:sldMkLst>
        <pc:spChg chg="mod">
          <ac:chgData name="Jahnavi Chowdary" userId="bdd98df7b88c9a84" providerId="LiveId" clId="{8CD07746-211C-E249-B229-3CEBFF0E7386}" dt="2024-06-05T05:07:07.954" v="1345" actId="20577"/>
          <ac:spMkLst>
            <pc:docMk/>
            <pc:sldMk cId="152402118" sldId="260"/>
            <ac:spMk id="2" creationId="{F955D39A-4BA4-7CA9-19A5-44204166D932}"/>
          </ac:spMkLst>
        </pc:spChg>
        <pc:spChg chg="mod">
          <ac:chgData name="Jahnavi Chowdary" userId="bdd98df7b88c9a84" providerId="LiveId" clId="{8CD07746-211C-E249-B229-3CEBFF0E7386}" dt="2024-06-05T05:10:11.453" v="1799" actId="20577"/>
          <ac:spMkLst>
            <pc:docMk/>
            <pc:sldMk cId="152402118" sldId="260"/>
            <ac:spMk id="3" creationId="{F42E6392-1E54-FDBA-5059-2718DD259670}"/>
          </ac:spMkLst>
        </pc:spChg>
      </pc:sldChg>
      <pc:sldChg chg="modSp new">
        <pc:chgData name="Jahnavi Chowdary" userId="bdd98df7b88c9a84" providerId="LiveId" clId="{8CD07746-211C-E249-B229-3CEBFF0E7386}" dt="2024-06-05T05:14:03.112" v="2132" actId="20577"/>
        <pc:sldMkLst>
          <pc:docMk/>
          <pc:sldMk cId="1579613078" sldId="261"/>
        </pc:sldMkLst>
        <pc:spChg chg="mod">
          <ac:chgData name="Jahnavi Chowdary" userId="bdd98df7b88c9a84" providerId="LiveId" clId="{8CD07746-211C-E249-B229-3CEBFF0E7386}" dt="2024-06-05T05:11:23.242" v="1817" actId="20577"/>
          <ac:spMkLst>
            <pc:docMk/>
            <pc:sldMk cId="1579613078" sldId="261"/>
            <ac:spMk id="2" creationId="{B332608E-971B-FE3F-8861-1C5468FFB1C4}"/>
          </ac:spMkLst>
        </pc:spChg>
        <pc:spChg chg="mod">
          <ac:chgData name="Jahnavi Chowdary" userId="bdd98df7b88c9a84" providerId="LiveId" clId="{8CD07746-211C-E249-B229-3CEBFF0E7386}" dt="2024-06-05T05:14:03.112" v="2132" actId="20577"/>
          <ac:spMkLst>
            <pc:docMk/>
            <pc:sldMk cId="1579613078" sldId="261"/>
            <ac:spMk id="3" creationId="{2FF96E21-3C12-941C-FF80-D63866D357F6}"/>
          </ac:spMkLst>
        </pc:spChg>
      </pc:sldChg>
      <pc:sldChg chg="modSp new">
        <pc:chgData name="Jahnavi Chowdary" userId="bdd98df7b88c9a84" providerId="LiveId" clId="{8CD07746-211C-E249-B229-3CEBFF0E7386}" dt="2024-06-05T05:58:46.512" v="2619" actId="20577"/>
        <pc:sldMkLst>
          <pc:docMk/>
          <pc:sldMk cId="1763387713" sldId="262"/>
        </pc:sldMkLst>
        <pc:spChg chg="mod">
          <ac:chgData name="Jahnavi Chowdary" userId="bdd98df7b88c9a84" providerId="LiveId" clId="{8CD07746-211C-E249-B229-3CEBFF0E7386}" dt="2024-06-05T05:55:14.818" v="2148" actId="14100"/>
          <ac:spMkLst>
            <pc:docMk/>
            <pc:sldMk cId="1763387713" sldId="262"/>
            <ac:spMk id="2" creationId="{D79EA6D6-FEF0-05EB-384D-7E77152F730D}"/>
          </ac:spMkLst>
        </pc:spChg>
        <pc:spChg chg="mod">
          <ac:chgData name="Jahnavi Chowdary" userId="bdd98df7b88c9a84" providerId="LiveId" clId="{8CD07746-211C-E249-B229-3CEBFF0E7386}" dt="2024-06-05T05:58:46.512" v="2619" actId="20577"/>
          <ac:spMkLst>
            <pc:docMk/>
            <pc:sldMk cId="1763387713" sldId="262"/>
            <ac:spMk id="3" creationId="{8785658B-CB33-F8A6-4894-D76C1D556868}"/>
          </ac:spMkLst>
        </pc:spChg>
      </pc:sldChg>
      <pc:sldChg chg="modSp new">
        <pc:chgData name="Jahnavi Chowdary" userId="bdd98df7b88c9a84" providerId="LiveId" clId="{8CD07746-211C-E249-B229-3CEBFF0E7386}" dt="2024-06-05T06:00:32.592" v="2777" actId="20577"/>
        <pc:sldMkLst>
          <pc:docMk/>
          <pc:sldMk cId="792327596" sldId="263"/>
        </pc:sldMkLst>
        <pc:spChg chg="mod">
          <ac:chgData name="Jahnavi Chowdary" userId="bdd98df7b88c9a84" providerId="LiveId" clId="{8CD07746-211C-E249-B229-3CEBFF0E7386}" dt="2024-06-05T05:59:23.570" v="2674" actId="14100"/>
          <ac:spMkLst>
            <pc:docMk/>
            <pc:sldMk cId="792327596" sldId="263"/>
            <ac:spMk id="2" creationId="{C76D6728-200A-EA00-654B-62C752B4ADF8}"/>
          </ac:spMkLst>
        </pc:spChg>
        <pc:spChg chg="mod">
          <ac:chgData name="Jahnavi Chowdary" userId="bdd98df7b88c9a84" providerId="LiveId" clId="{8CD07746-211C-E249-B229-3CEBFF0E7386}" dt="2024-06-05T06:00:32.592" v="2777" actId="20577"/>
          <ac:spMkLst>
            <pc:docMk/>
            <pc:sldMk cId="792327596" sldId="263"/>
            <ac:spMk id="3" creationId="{20CEEC76-BDB4-5A55-3C0D-BB79F812DF2F}"/>
          </ac:spMkLst>
        </pc:spChg>
      </pc:sldChg>
      <pc:sldChg chg="modSp new">
        <pc:chgData name="Jahnavi Chowdary" userId="bdd98df7b88c9a84" providerId="LiveId" clId="{8CD07746-211C-E249-B229-3CEBFF0E7386}" dt="2024-06-05T06:03:43.493" v="2997" actId="20577"/>
        <pc:sldMkLst>
          <pc:docMk/>
          <pc:sldMk cId="1938694989" sldId="264"/>
        </pc:sldMkLst>
        <pc:spChg chg="mod">
          <ac:chgData name="Jahnavi Chowdary" userId="bdd98df7b88c9a84" providerId="LiveId" clId="{8CD07746-211C-E249-B229-3CEBFF0E7386}" dt="2024-06-05T06:00:59.547" v="2795" actId="20577"/>
          <ac:spMkLst>
            <pc:docMk/>
            <pc:sldMk cId="1938694989" sldId="264"/>
            <ac:spMk id="2" creationId="{2EAE51EA-1763-492F-4866-FCF0BC5A7323}"/>
          </ac:spMkLst>
        </pc:spChg>
        <pc:spChg chg="mod">
          <ac:chgData name="Jahnavi Chowdary" userId="bdd98df7b88c9a84" providerId="LiveId" clId="{8CD07746-211C-E249-B229-3CEBFF0E7386}" dt="2024-06-05T06:03:43.493" v="2997" actId="20577"/>
          <ac:spMkLst>
            <pc:docMk/>
            <pc:sldMk cId="1938694989" sldId="264"/>
            <ac:spMk id="3" creationId="{87DB0771-1C17-55C1-FE67-20F9FF3DE16E}"/>
          </ac:spMkLst>
        </pc:spChg>
      </pc:sldChg>
      <pc:sldChg chg="modSp new">
        <pc:chgData name="Jahnavi Chowdary" userId="bdd98df7b88c9a84" providerId="LiveId" clId="{8CD07746-211C-E249-B229-3CEBFF0E7386}" dt="2024-06-05T06:18:51.329" v="3903" actId="12"/>
        <pc:sldMkLst>
          <pc:docMk/>
          <pc:sldMk cId="292623362" sldId="265"/>
        </pc:sldMkLst>
        <pc:spChg chg="mod">
          <ac:chgData name="Jahnavi Chowdary" userId="bdd98df7b88c9a84" providerId="LiveId" clId="{8CD07746-211C-E249-B229-3CEBFF0E7386}" dt="2024-06-05T06:05:46.055" v="3059" actId="14100"/>
          <ac:spMkLst>
            <pc:docMk/>
            <pc:sldMk cId="292623362" sldId="265"/>
            <ac:spMk id="2" creationId="{269A3252-0B8B-63B3-8B95-E044657CAA7F}"/>
          </ac:spMkLst>
        </pc:spChg>
        <pc:spChg chg="mod">
          <ac:chgData name="Jahnavi Chowdary" userId="bdd98df7b88c9a84" providerId="LiveId" clId="{8CD07746-211C-E249-B229-3CEBFF0E7386}" dt="2024-06-05T06:18:51.329" v="3903" actId="12"/>
          <ac:spMkLst>
            <pc:docMk/>
            <pc:sldMk cId="292623362" sldId="265"/>
            <ac:spMk id="3" creationId="{80CCFA26-5C32-CA7A-64B5-15C7BE18151B}"/>
          </ac:spMkLst>
        </pc:spChg>
      </pc:sldChg>
      <pc:sldChg chg="modSp new">
        <pc:chgData name="Jahnavi Chowdary" userId="bdd98df7b88c9a84" providerId="LiveId" clId="{8CD07746-211C-E249-B229-3CEBFF0E7386}" dt="2024-06-05T06:23:48.807" v="4370" actId="20577"/>
        <pc:sldMkLst>
          <pc:docMk/>
          <pc:sldMk cId="2552175083" sldId="266"/>
        </pc:sldMkLst>
        <pc:spChg chg="mod">
          <ac:chgData name="Jahnavi Chowdary" userId="bdd98df7b88c9a84" providerId="LiveId" clId="{8CD07746-211C-E249-B229-3CEBFF0E7386}" dt="2024-06-05T06:19:27.005" v="3916" actId="20577"/>
          <ac:spMkLst>
            <pc:docMk/>
            <pc:sldMk cId="2552175083" sldId="266"/>
            <ac:spMk id="2" creationId="{1271EE45-0698-55BE-3D8F-7A8A1CB81A40}"/>
          </ac:spMkLst>
        </pc:spChg>
        <pc:spChg chg="mod">
          <ac:chgData name="Jahnavi Chowdary" userId="bdd98df7b88c9a84" providerId="LiveId" clId="{8CD07746-211C-E249-B229-3CEBFF0E7386}" dt="2024-06-05T06:23:48.807" v="4370" actId="20577"/>
          <ac:spMkLst>
            <pc:docMk/>
            <pc:sldMk cId="2552175083" sldId="266"/>
            <ac:spMk id="3" creationId="{7D871E1B-A186-C4A6-AB3A-2B408B1DDC24}"/>
          </ac:spMkLst>
        </pc:spChg>
      </pc:sldChg>
    </pc:docChg>
  </pc:docChgLst>
  <pc:docChgLst>
    <pc:chgData name="Jahnavi Chowdary" userId="bdd98df7b88c9a84" providerId="Windows Live" clId="Web-{F380F342-789A-2FAE-6174-6A10BFBF8B80}"/>
    <pc:docChg chg="addSld delSld modSld">
      <pc:chgData name="Jahnavi Chowdary" userId="bdd98df7b88c9a84" providerId="Windows Live" clId="Web-{F380F342-789A-2FAE-6174-6A10BFBF8B80}" dt="2024-06-05T04:50:13.629" v="132" actId="20577"/>
      <pc:docMkLst>
        <pc:docMk/>
      </pc:docMkLst>
      <pc:sldChg chg="del">
        <pc:chgData name="Jahnavi Chowdary" userId="bdd98df7b88c9a84" providerId="Windows Live" clId="Web-{F380F342-789A-2FAE-6174-6A10BFBF8B80}" dt="2024-06-05T04:42:40.023" v="0"/>
        <pc:sldMkLst>
          <pc:docMk/>
          <pc:sldMk cId="1963703230" sldId="257"/>
        </pc:sldMkLst>
      </pc:sldChg>
      <pc:sldChg chg="modSp new">
        <pc:chgData name="Jahnavi Chowdary" userId="bdd98df7b88c9a84" providerId="Windows Live" clId="Web-{F380F342-789A-2FAE-6174-6A10BFBF8B80}" dt="2024-06-05T04:48:14.841" v="85" actId="20577"/>
        <pc:sldMkLst>
          <pc:docMk/>
          <pc:sldMk cId="3228905611" sldId="257"/>
        </pc:sldMkLst>
        <pc:spChg chg="mod">
          <ac:chgData name="Jahnavi Chowdary" userId="bdd98df7b88c9a84" providerId="Windows Live" clId="Web-{F380F342-789A-2FAE-6174-6A10BFBF8B80}" dt="2024-06-05T04:43:31.464" v="13" actId="14100"/>
          <ac:spMkLst>
            <pc:docMk/>
            <pc:sldMk cId="3228905611" sldId="257"/>
            <ac:spMk id="2" creationId="{3979AE4F-AC4A-8512-1101-962486C620EE}"/>
          </ac:spMkLst>
        </pc:spChg>
        <pc:spChg chg="mod">
          <ac:chgData name="Jahnavi Chowdary" userId="bdd98df7b88c9a84" providerId="Windows Live" clId="Web-{F380F342-789A-2FAE-6174-6A10BFBF8B80}" dt="2024-06-05T04:48:14.841" v="85" actId="20577"/>
          <ac:spMkLst>
            <pc:docMk/>
            <pc:sldMk cId="3228905611" sldId="257"/>
            <ac:spMk id="3" creationId="{F51A0240-8DE9-5374-FA73-456B8F321A32}"/>
          </ac:spMkLst>
        </pc:spChg>
      </pc:sldChg>
      <pc:sldChg chg="modSp new">
        <pc:chgData name="Jahnavi Chowdary" userId="bdd98df7b88c9a84" providerId="Windows Live" clId="Web-{F380F342-789A-2FAE-6174-6A10BFBF8B80}" dt="2024-06-05T04:50:13.629" v="132" actId="20577"/>
        <pc:sldMkLst>
          <pc:docMk/>
          <pc:sldMk cId="591875568" sldId="258"/>
        </pc:sldMkLst>
        <pc:spChg chg="mod">
          <ac:chgData name="Jahnavi Chowdary" userId="bdd98df7b88c9a84" providerId="Windows Live" clId="Web-{F380F342-789A-2FAE-6174-6A10BFBF8B80}" dt="2024-06-05T04:48:50.546" v="94" actId="20577"/>
          <ac:spMkLst>
            <pc:docMk/>
            <pc:sldMk cId="591875568" sldId="258"/>
            <ac:spMk id="2" creationId="{215242E6-955B-AAE8-978E-C2FDE5989BD6}"/>
          </ac:spMkLst>
        </pc:spChg>
        <pc:spChg chg="mod">
          <ac:chgData name="Jahnavi Chowdary" userId="bdd98df7b88c9a84" providerId="Windows Live" clId="Web-{F380F342-789A-2FAE-6174-6A10BFBF8B80}" dt="2024-06-05T04:50:13.629" v="132" actId="20577"/>
          <ac:spMkLst>
            <pc:docMk/>
            <pc:sldMk cId="591875568" sldId="258"/>
            <ac:spMk id="3" creationId="{36817974-3D23-59A0-0036-E7FB9F233957}"/>
          </ac:spMkLst>
        </pc:spChg>
      </pc:sldChg>
    </pc:docChg>
  </pc:docChgLst>
  <pc:docChgLst>
    <pc:chgData clId="Web-{00376301-4D1D-A6F6-50EF-AF1C11BB9D6A}"/>
    <pc:docChg chg="modSld">
      <pc:chgData name="" userId="" providerId="" clId="Web-{00376301-4D1D-A6F6-50EF-AF1C11BB9D6A}" dt="2024-05-30T05:52:25.953" v="2" actId="20577"/>
      <pc:docMkLst>
        <pc:docMk/>
      </pc:docMkLst>
      <pc:sldChg chg="modSp">
        <pc:chgData name="" userId="" providerId="" clId="Web-{00376301-4D1D-A6F6-50EF-AF1C11BB9D6A}" dt="2024-05-30T05:52:25.953" v="2" actId="20577"/>
        <pc:sldMkLst>
          <pc:docMk/>
          <pc:sldMk cId="109857222" sldId="256"/>
        </pc:sldMkLst>
        <pc:spChg chg="mod">
          <ac:chgData name="" userId="" providerId="" clId="Web-{00376301-4D1D-A6F6-50EF-AF1C11BB9D6A}" dt="2024-05-30T05:52:25.953" v="2"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6/12/2024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787478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6/12/2024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802230"/>
      </p:ext>
    </p:extLst>
  </p:cSld>
  <p:clrMap bg1="lt1" tx1="dk1" bg2="lt2" tx2="dk2" accent1="accent1" accent2="accent2" accent3="accent3" accent4="accent4" accent5="accent5" accent6="accent6" hlink="hlink" folHlink="folHlink"/>
  <p:sldLayoutIdLst>
    <p:sldLayoutId id="2147483729" r:id="rId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777239" y="1122363"/>
            <a:ext cx="5047488" cy="2387600"/>
          </a:xfrm>
        </p:spPr>
        <p:txBody>
          <a:bodyPr>
            <a:normAutofit/>
          </a:bodyPr>
          <a:lstStyle/>
          <a:p>
            <a:pPr algn="l"/>
            <a:r>
              <a:rPr lang="en-US" sz="3800"/>
              <a:t>PROFIT PREDICTION OF 50 CAMPANIES USING DATA SCIENCE </a:t>
            </a:r>
          </a:p>
        </p:txBody>
      </p:sp>
      <p:sp>
        <p:nvSpPr>
          <p:cNvPr id="3" name="Subtitle 2"/>
          <p:cNvSpPr>
            <a:spLocks noGrp="1"/>
          </p:cNvSpPr>
          <p:nvPr>
            <p:ph type="subTitle" idx="1"/>
          </p:nvPr>
        </p:nvSpPr>
        <p:spPr>
          <a:xfrm>
            <a:off x="777239" y="3602038"/>
            <a:ext cx="5047488" cy="1655762"/>
          </a:xfrm>
        </p:spPr>
        <p:txBody>
          <a:bodyPr vert="horz" lIns="91440" tIns="45720" rIns="91440" bIns="45720" rtlCol="0">
            <a:normAutofit/>
          </a:bodyPr>
          <a:lstStyle/>
          <a:p>
            <a:pPr algn="l"/>
            <a:r>
              <a:rPr lang="en-US"/>
              <a:t>PRESENTED BY:</a:t>
            </a:r>
          </a:p>
          <a:p>
            <a:pPr lvl="1" algn="l"/>
            <a:r>
              <a:rPr lang="en-US"/>
              <a:t>M.JAHNAVI</a:t>
            </a:r>
          </a:p>
        </p:txBody>
      </p:sp>
      <p:grpSp>
        <p:nvGrpSpPr>
          <p:cNvPr id="13"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14" name="Oval 13">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Exposys Data Labs | LinkedIn">
            <a:extLst>
              <a:ext uri="{FF2B5EF4-FFF2-40B4-BE49-F238E27FC236}">
                <a16:creationId xmlns:a16="http://schemas.microsoft.com/office/drawing/2014/main" id="{C51EFF60-FC85-4B5A-E319-3554CEADB704}"/>
              </a:ext>
            </a:extLst>
          </p:cNvPr>
          <p:cNvPicPr>
            <a:picLocks noChangeAspect="1"/>
          </p:cNvPicPr>
          <p:nvPr/>
        </p:nvPicPr>
        <p:blipFill rotWithShape="1">
          <a:blip r:embed="rId2"/>
          <a:srcRect/>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A3252-0B8B-63B3-8B95-E044657CAA7F}"/>
              </a:ext>
            </a:extLst>
          </p:cNvPr>
          <p:cNvSpPr>
            <a:spLocks noGrp="1"/>
          </p:cNvSpPr>
          <p:nvPr>
            <p:ph type="ctrTitle"/>
          </p:nvPr>
        </p:nvSpPr>
        <p:spPr>
          <a:xfrm>
            <a:off x="1524000" y="562333"/>
            <a:ext cx="9453690" cy="2017058"/>
          </a:xfrm>
        </p:spPr>
        <p:txBody>
          <a:bodyPr anchor="t">
            <a:normAutofit fontScale="90000"/>
          </a:bodyPr>
          <a:lstStyle/>
          <a:p>
            <a:pPr algn="l"/>
            <a:r>
              <a:rPr lang="en-IN"/>
              <a:t>HOW DOES LINEAR REGRESSION ALGORITHM WORKS</a:t>
            </a:r>
            <a:endParaRPr lang="en-US"/>
          </a:p>
        </p:txBody>
      </p:sp>
      <p:sp>
        <p:nvSpPr>
          <p:cNvPr id="3" name="Subtitle 2">
            <a:extLst>
              <a:ext uri="{FF2B5EF4-FFF2-40B4-BE49-F238E27FC236}">
                <a16:creationId xmlns:a16="http://schemas.microsoft.com/office/drawing/2014/main" id="{80CCFA26-5C32-CA7A-64B5-15C7BE18151B}"/>
              </a:ext>
            </a:extLst>
          </p:cNvPr>
          <p:cNvSpPr>
            <a:spLocks noGrp="1"/>
          </p:cNvSpPr>
          <p:nvPr>
            <p:ph type="subTitle" idx="1"/>
          </p:nvPr>
        </p:nvSpPr>
        <p:spPr>
          <a:xfrm>
            <a:off x="1407866" y="2805546"/>
            <a:ext cx="9144000" cy="3722390"/>
          </a:xfrm>
        </p:spPr>
        <p:txBody>
          <a:bodyPr vert="horz" lIns="91440" tIns="45720" rIns="91440" bIns="45720" rtlCol="0" anchor="t">
            <a:normAutofit/>
          </a:bodyPr>
          <a:lstStyle/>
          <a:p>
            <a:pPr marL="457200" indent="-457200" algn="l">
              <a:buFont typeface="Wingdings"/>
              <a:buChar char="Ø"/>
            </a:pPr>
            <a:r>
              <a:rPr lang="en-IN" dirty="0"/>
              <a:t>Collection of data. </a:t>
            </a:r>
            <a:endParaRPr lang="en-US" dirty="0"/>
          </a:p>
          <a:p>
            <a:pPr marL="457200" indent="-457200" algn="l">
              <a:buFont typeface="Wingdings"/>
              <a:buChar char="Ø"/>
            </a:pPr>
            <a:r>
              <a:rPr lang="en-IN" dirty="0"/>
              <a:t>Plot the data on a scatter plot to visualize the relation between the independent variables and dependent variables. </a:t>
            </a:r>
            <a:endParaRPr lang="en-IN" dirty="0">
              <a:ea typeface="Calibri"/>
              <a:cs typeface="Calibri"/>
            </a:endParaRPr>
          </a:p>
          <a:p>
            <a:pPr marL="457200" indent="-457200" algn="l">
              <a:buFont typeface="Wingdings"/>
              <a:buChar char="Ø"/>
            </a:pPr>
            <a:r>
              <a:rPr lang="en-IN" dirty="0"/>
              <a:t>Calculate the regression equation which is a mathematical formula. The regression equation will take the form of:   </a:t>
            </a:r>
            <a:endParaRPr lang="en-IN" dirty="0">
              <a:ea typeface="Calibri"/>
              <a:cs typeface="Calibri"/>
            </a:endParaRPr>
          </a:p>
          <a:p>
            <a:pPr algn="l"/>
            <a:r>
              <a:rPr lang="en-IN" dirty="0"/>
              <a:t>       </a:t>
            </a:r>
            <a:r>
              <a:rPr lang="en-IN" sz="2000" dirty="0"/>
              <a:t>Profit value = a + b1(R&amp;D Spend)+b2(Administration Cost)+b3(Marketing Spend)</a:t>
            </a:r>
            <a:endParaRPr lang="en-IN" sz="1800" dirty="0"/>
          </a:p>
          <a:p>
            <a:pPr marL="457200" indent="-457200" algn="l">
              <a:buFont typeface="Wingdings"/>
              <a:buChar char="Ø"/>
            </a:pPr>
            <a:r>
              <a:rPr lang="en-IN" dirty="0"/>
              <a:t>Evaluate the model by using R-squared value, MSE and RMSE. </a:t>
            </a:r>
            <a:endParaRPr lang="en-IN" dirty="0">
              <a:ea typeface="Calibri"/>
              <a:cs typeface="Calibri"/>
            </a:endParaRPr>
          </a:p>
          <a:p>
            <a:pPr marL="457200" indent="-457200" algn="l">
              <a:buFont typeface="Wingdings"/>
              <a:buChar char="Ø"/>
            </a:pPr>
            <a:r>
              <a:rPr lang="en-IN" dirty="0"/>
              <a:t>Now use the model to make predictions. </a:t>
            </a:r>
            <a:endParaRPr lang="en-IN" dirty="0">
              <a:ea typeface="Calibri"/>
              <a:cs typeface="Calibri"/>
            </a:endParaRPr>
          </a:p>
        </p:txBody>
      </p:sp>
    </p:spTree>
    <p:extLst>
      <p:ext uri="{BB962C8B-B14F-4D97-AF65-F5344CB8AC3E}">
        <p14:creationId xmlns:p14="http://schemas.microsoft.com/office/powerpoint/2010/main" val="29262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EE45-0698-55BE-3D8F-7A8A1CB81A40}"/>
              </a:ext>
            </a:extLst>
          </p:cNvPr>
          <p:cNvSpPr>
            <a:spLocks noGrp="1"/>
          </p:cNvSpPr>
          <p:nvPr>
            <p:ph type="ctrTitle"/>
          </p:nvPr>
        </p:nvSpPr>
        <p:spPr>
          <a:xfrm>
            <a:off x="1524000" y="1122363"/>
            <a:ext cx="9144000" cy="931370"/>
          </a:xfrm>
        </p:spPr>
        <p:txBody>
          <a:bodyPr/>
          <a:lstStyle/>
          <a:p>
            <a:r>
              <a:rPr lang="en-IN"/>
              <a:t>CONCLUSION</a:t>
            </a:r>
            <a:endParaRPr lang="en-US"/>
          </a:p>
        </p:txBody>
      </p:sp>
      <p:sp>
        <p:nvSpPr>
          <p:cNvPr id="3" name="Subtitle 2">
            <a:extLst>
              <a:ext uri="{FF2B5EF4-FFF2-40B4-BE49-F238E27FC236}">
                <a16:creationId xmlns:a16="http://schemas.microsoft.com/office/drawing/2014/main" id="{7D871E1B-A186-C4A6-AB3A-2B408B1DDC24}"/>
              </a:ext>
            </a:extLst>
          </p:cNvPr>
          <p:cNvSpPr>
            <a:spLocks noGrp="1"/>
          </p:cNvSpPr>
          <p:nvPr>
            <p:ph type="subTitle" idx="1"/>
          </p:nvPr>
        </p:nvSpPr>
        <p:spPr>
          <a:xfrm>
            <a:off x="1524000" y="2420471"/>
            <a:ext cx="9144000" cy="2837329"/>
          </a:xfrm>
        </p:spPr>
        <p:txBody>
          <a:bodyPr vert="horz" lIns="91440" tIns="45720" rIns="91440" bIns="45720" rtlCol="0" anchor="t">
            <a:normAutofit/>
          </a:bodyPr>
          <a:lstStyle/>
          <a:p>
            <a:pPr algn="l"/>
            <a:r>
              <a:rPr lang="en-IN" dirty="0">
                <a:ea typeface="+mn-lt"/>
                <a:cs typeface="+mn-lt"/>
              </a:rPr>
              <a:t>In summary, this project developed a linear regression model to predict a company's profit based on its R&amp;D Spend, Administration Cost, and Marketing Spend. The model was trained on a dataset that included information on various companies and their profits. It was assessed using metrics like Mean Squared Error and R-squared, demonstrating that the model fits the data well and can make accurate predictions.</a:t>
            </a:r>
            <a:r>
              <a:rPr lang="en-IN" dirty="0"/>
              <a:t> </a:t>
            </a:r>
            <a:endParaRPr lang="en-US" dirty="0">
              <a:ea typeface="Calibri"/>
              <a:cs typeface="Calibri"/>
            </a:endParaRPr>
          </a:p>
        </p:txBody>
      </p:sp>
    </p:spTree>
    <p:extLst>
      <p:ext uri="{BB962C8B-B14F-4D97-AF65-F5344CB8AC3E}">
        <p14:creationId xmlns:p14="http://schemas.microsoft.com/office/powerpoint/2010/main" val="2552175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0"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 name="Oval 50">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2" name="Freeform: Shape 61">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3" name="Freeform: Shape 62">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Oval 63">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7" name="Rectangle 66">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F3F861E0-A3D8-47FA-B151-A0F6AB152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5" name="Picture 4" descr="Thank You Slide 03 | Powerpoint templates, Presentation slides templates,  Powerpoint">
            <a:extLst>
              <a:ext uri="{FF2B5EF4-FFF2-40B4-BE49-F238E27FC236}">
                <a16:creationId xmlns:a16="http://schemas.microsoft.com/office/drawing/2014/main" id="{3A03A9B9-72F5-43A7-9765-A95D05CEF469}"/>
              </a:ext>
            </a:extLst>
          </p:cNvPr>
          <p:cNvPicPr>
            <a:picLocks noChangeAspect="1"/>
          </p:cNvPicPr>
          <p:nvPr/>
        </p:nvPicPr>
        <p:blipFill rotWithShape="1">
          <a:blip r:embed="rId2">
            <a:alphaModFix/>
          </a:blip>
          <a:srcRect t="24531" b="469"/>
          <a:stretch/>
        </p:blipFill>
        <p:spPr>
          <a:xfrm>
            <a:off x="1" y="10"/>
            <a:ext cx="12192000" cy="6857990"/>
          </a:xfrm>
          <a:prstGeom prst="rect">
            <a:avLst/>
          </a:prstGeom>
        </p:spPr>
      </p:pic>
      <p:grpSp>
        <p:nvGrpSpPr>
          <p:cNvPr id="71" name="Group 70">
            <a:extLst>
              <a:ext uri="{FF2B5EF4-FFF2-40B4-BE49-F238E27FC236}">
                <a16:creationId xmlns:a16="http://schemas.microsoft.com/office/drawing/2014/main" id="{6FDE62B0-3B6C-4D82-A38D-1BCDFAE27B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5418" y="236341"/>
            <a:ext cx="11514113" cy="6017034"/>
            <a:chOff x="495418" y="236341"/>
            <a:chExt cx="11514113" cy="6017034"/>
          </a:xfrm>
        </p:grpSpPr>
        <p:sp>
          <p:nvSpPr>
            <p:cNvPr id="72" name="Oval 7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32999" y="538627"/>
              <a:ext cx="94160" cy="94160"/>
            </a:xfrm>
            <a:prstGeom prst="ellipse">
              <a:avLst/>
            </a:prstGeom>
            <a:solidFill>
              <a:schemeClr val="tx2">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378" y="3044381"/>
              <a:ext cx="226735" cy="226735"/>
            </a:xfrm>
            <a:prstGeom prst="ellipse">
              <a:avLst/>
            </a:prstGeom>
            <a:solidFill>
              <a:schemeClr val="tx2">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920" y="236341"/>
              <a:ext cx="113367" cy="113367"/>
            </a:xfrm>
            <a:prstGeom prst="ellipse">
              <a:avLst/>
            </a:prstGeom>
            <a:solidFill>
              <a:srgbClr val="F39E2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418" y="892079"/>
              <a:ext cx="466441" cy="466441"/>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8492" y="4588038"/>
              <a:ext cx="113367" cy="113367"/>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26534" y="4199981"/>
              <a:ext cx="800716" cy="80071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13883" y="5394590"/>
              <a:ext cx="113367" cy="113367"/>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D7F6CD7-4C28-4ADD-802B-C77ACB4EC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48384" y="6026640"/>
              <a:ext cx="226735" cy="226735"/>
            </a:xfrm>
            <a:prstGeom prst="ellipse">
              <a:avLst/>
            </a:prstGeom>
            <a:solidFill>
              <a:schemeClr val="tx2">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5B463F8C-44E8-4DF5-870F-837B74BBA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25992" y="1898238"/>
              <a:ext cx="776857" cy="800717"/>
            </a:xfrm>
            <a:prstGeom prst="ellipse">
              <a:avLst/>
            </a:prstGeom>
            <a:solidFill>
              <a:schemeClr val="tx2">
                <a:lumMod val="10000"/>
                <a:lumOff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225BDF88-BBB8-4198-B052-5D4512C80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43090" y="5337200"/>
              <a:ext cx="466441" cy="466441"/>
            </a:xfrm>
            <a:prstGeom prst="ellipse">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7B97B946-2216-400E-AC50-36A093D8C4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43090" y="1051490"/>
              <a:ext cx="113367" cy="113367"/>
            </a:xfrm>
            <a:prstGeom prst="ellips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03A4D73-3F61-453C-9E15-DCC1FEF6B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37967" y="3427075"/>
              <a:ext cx="800716" cy="800716"/>
            </a:xfrm>
            <a:prstGeom prst="ellipse">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AFCE83F3-F1BD-4B99-BDBE-C15DFA23C4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2319" y="974098"/>
              <a:ext cx="230878" cy="230878"/>
            </a:xfrm>
            <a:prstGeom prst="ellipse">
              <a:avLst/>
            </a:prstGeom>
            <a:solidFill>
              <a:schemeClr val="accent2">
                <a:lumMod val="60000"/>
                <a:lumOff val="4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C2DFFD4E-4FA4-4BB4-BA7F-68D921E98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51462" y="299809"/>
              <a:ext cx="56114" cy="56114"/>
            </a:xfrm>
            <a:prstGeom prst="ellipse">
              <a:avLst/>
            </a:prstGeom>
            <a:solidFill>
              <a:srgbClr val="F39E2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2400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9AE4F-AC4A-8512-1101-962486C620EE}"/>
              </a:ext>
            </a:extLst>
          </p:cNvPr>
          <p:cNvSpPr>
            <a:spLocks noGrp="1"/>
          </p:cNvSpPr>
          <p:nvPr>
            <p:ph type="ctrTitle"/>
          </p:nvPr>
        </p:nvSpPr>
        <p:spPr>
          <a:xfrm>
            <a:off x="1385455" y="627558"/>
            <a:ext cx="9282545" cy="1774042"/>
          </a:xfrm>
        </p:spPr>
        <p:txBody>
          <a:bodyPr>
            <a:normAutofit/>
          </a:bodyPr>
          <a:lstStyle/>
          <a:p>
            <a:r>
              <a:rPr lang="en-US"/>
              <a:t>CONTENT</a:t>
            </a:r>
            <a:br>
              <a:rPr lang="en-US"/>
            </a:br>
            <a:endParaRPr lang="en-US"/>
          </a:p>
        </p:txBody>
      </p:sp>
      <p:sp>
        <p:nvSpPr>
          <p:cNvPr id="3" name="Subtitle 2">
            <a:extLst>
              <a:ext uri="{FF2B5EF4-FFF2-40B4-BE49-F238E27FC236}">
                <a16:creationId xmlns:a16="http://schemas.microsoft.com/office/drawing/2014/main" id="{F51A0240-8DE9-5374-FA73-456B8F321A32}"/>
              </a:ext>
            </a:extLst>
          </p:cNvPr>
          <p:cNvSpPr>
            <a:spLocks noGrp="1"/>
          </p:cNvSpPr>
          <p:nvPr>
            <p:ph type="subTitle" idx="1"/>
          </p:nvPr>
        </p:nvSpPr>
        <p:spPr>
          <a:xfrm>
            <a:off x="1524000" y="2048350"/>
            <a:ext cx="9144000" cy="3209450"/>
          </a:xfrm>
        </p:spPr>
        <p:txBody>
          <a:bodyPr vert="horz" lIns="91440" tIns="45720" rIns="91440" bIns="45720" rtlCol="0" anchor="t">
            <a:normAutofit/>
          </a:bodyPr>
          <a:lstStyle/>
          <a:p>
            <a:pPr algn="l"/>
            <a:r>
              <a:rPr lang="en-US">
                <a:cs typeface="Calibri"/>
              </a:rPr>
              <a:t>Abstract</a:t>
            </a:r>
          </a:p>
          <a:p>
            <a:pPr marL="342900" indent="-342900" algn="l">
              <a:buFont typeface="Wingdings" panose="020B0604020202020204" pitchFamily="34" charset="0"/>
              <a:buChar char="Ø"/>
            </a:pPr>
            <a:r>
              <a:rPr lang="en-US">
                <a:cs typeface="Calibri"/>
              </a:rPr>
              <a:t>Introduction</a:t>
            </a:r>
          </a:p>
          <a:p>
            <a:pPr marL="342900" indent="-342900" algn="l">
              <a:buClr>
                <a:srgbClr val="B1005E"/>
              </a:buClr>
              <a:buFont typeface="Wingdings" panose="020B0604020202020204" pitchFamily="34" charset="0"/>
              <a:buChar char="Ø"/>
            </a:pPr>
            <a:r>
              <a:rPr lang="en-US">
                <a:cs typeface="Calibri"/>
              </a:rPr>
              <a:t>Objective</a:t>
            </a:r>
          </a:p>
          <a:p>
            <a:pPr marL="342900" indent="-342900" algn="l">
              <a:buClr>
                <a:srgbClr val="B1005E"/>
              </a:buClr>
              <a:buFont typeface="Wingdings" panose="020B0604020202020204" pitchFamily="34" charset="0"/>
              <a:buChar char="Ø"/>
            </a:pPr>
            <a:r>
              <a:rPr lang="en-US">
                <a:cs typeface="Calibri"/>
              </a:rPr>
              <a:t>Existing System</a:t>
            </a:r>
          </a:p>
          <a:p>
            <a:pPr marL="342900" indent="-342900" algn="l">
              <a:buClr>
                <a:srgbClr val="B1005E"/>
              </a:buClr>
              <a:buFont typeface="Wingdings" panose="020B0604020202020204" pitchFamily="34" charset="0"/>
              <a:buChar char="Ø"/>
            </a:pPr>
            <a:r>
              <a:rPr lang="en-US">
                <a:cs typeface="Calibri"/>
              </a:rPr>
              <a:t>Proposed System</a:t>
            </a:r>
          </a:p>
          <a:p>
            <a:pPr marL="342900" indent="-342900" algn="l">
              <a:buClr>
                <a:srgbClr val="B1005E"/>
              </a:buClr>
              <a:buFont typeface="Wingdings" panose="020B0604020202020204" pitchFamily="34" charset="0"/>
              <a:buChar char="Ø"/>
            </a:pPr>
            <a:r>
              <a:rPr lang="en-US">
                <a:cs typeface="Calibri"/>
              </a:rPr>
              <a:t>System Architecture</a:t>
            </a:r>
          </a:p>
          <a:p>
            <a:pPr marL="342900" indent="-342900" algn="l">
              <a:buClr>
                <a:srgbClr val="B1005E"/>
              </a:buClr>
              <a:buFont typeface="Wingdings" panose="020B0604020202020204" pitchFamily="34" charset="0"/>
              <a:buChar char="Ø"/>
            </a:pPr>
            <a:endParaRPr lang="en-US">
              <a:cs typeface="Calibri"/>
            </a:endParaRPr>
          </a:p>
          <a:p>
            <a:pPr marL="342900" indent="-342900" algn="l">
              <a:buFont typeface="Arial" panose="020B0604020202020204" pitchFamily="34" charset="0"/>
              <a:buChar char="Ø"/>
            </a:pPr>
            <a:endParaRPr lang="en-US">
              <a:cs typeface="Calibri"/>
            </a:endParaRPr>
          </a:p>
        </p:txBody>
      </p:sp>
    </p:spTree>
    <p:extLst>
      <p:ext uri="{BB962C8B-B14F-4D97-AF65-F5344CB8AC3E}">
        <p14:creationId xmlns:p14="http://schemas.microsoft.com/office/powerpoint/2010/main" val="3228905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242E6-955B-AAE8-978E-C2FDE5989BD6}"/>
              </a:ext>
            </a:extLst>
          </p:cNvPr>
          <p:cNvSpPr>
            <a:spLocks noGrp="1"/>
          </p:cNvSpPr>
          <p:nvPr>
            <p:ph type="ctrTitle"/>
          </p:nvPr>
        </p:nvSpPr>
        <p:spPr>
          <a:xfrm>
            <a:off x="1524000" y="1122363"/>
            <a:ext cx="9144000" cy="1031834"/>
          </a:xfrm>
        </p:spPr>
        <p:txBody>
          <a:bodyPr/>
          <a:lstStyle/>
          <a:p>
            <a:r>
              <a:rPr lang="en-US"/>
              <a:t>ABSTRACT</a:t>
            </a:r>
          </a:p>
        </p:txBody>
      </p:sp>
      <p:sp>
        <p:nvSpPr>
          <p:cNvPr id="3" name="Subtitle 2">
            <a:extLst>
              <a:ext uri="{FF2B5EF4-FFF2-40B4-BE49-F238E27FC236}">
                <a16:creationId xmlns:a16="http://schemas.microsoft.com/office/drawing/2014/main" id="{36817974-3D23-59A0-0036-E7FB9F233957}"/>
              </a:ext>
            </a:extLst>
          </p:cNvPr>
          <p:cNvSpPr>
            <a:spLocks noGrp="1"/>
          </p:cNvSpPr>
          <p:nvPr>
            <p:ph type="subTitle" idx="1"/>
          </p:nvPr>
        </p:nvSpPr>
        <p:spPr>
          <a:xfrm>
            <a:off x="1524000" y="2493675"/>
            <a:ext cx="9144000" cy="2764125"/>
          </a:xfrm>
        </p:spPr>
        <p:txBody>
          <a:bodyPr vert="horz" lIns="91440" tIns="45720" rIns="91440" bIns="45720" rtlCol="0" anchor="t">
            <a:normAutofit fontScale="92500"/>
          </a:bodyPr>
          <a:lstStyle/>
          <a:p>
            <a:pPr marL="342900" indent="-342900" algn="l">
              <a:buFont typeface="Wingdings" panose="020B0604020202020204" pitchFamily="34" charset="0"/>
              <a:buChar char="Ø"/>
            </a:pPr>
            <a:r>
              <a:rPr lang="en-US" dirty="0">
                <a:ea typeface="+mn-lt"/>
                <a:cs typeface="+mn-lt"/>
              </a:rPr>
              <a:t>This project offers an overview of a machine learning model designed to predict a company's profit based on R&amp;D expenses, administrative costs, and marketing expenditures.</a:t>
            </a:r>
            <a:endParaRPr lang="en-US" dirty="0">
              <a:cs typeface="Calibri"/>
            </a:endParaRPr>
          </a:p>
          <a:p>
            <a:pPr marL="342900" indent="-342900" algn="l">
              <a:buClr>
                <a:srgbClr val="B1005E"/>
              </a:buClr>
              <a:buFont typeface="Wingdings" panose="020B0604020202020204" pitchFamily="34" charset="0"/>
              <a:buChar char="Ø"/>
            </a:pPr>
            <a:r>
              <a:rPr lang="en-US" dirty="0">
                <a:ea typeface="+mn-lt"/>
                <a:cs typeface="+mn-lt"/>
              </a:rPr>
              <a:t>The presentation covers the necessity for this type of model, the limitations of current systems, and the architecture of the proposed solution.</a:t>
            </a:r>
            <a:endParaRPr lang="en-US" dirty="0">
              <a:cs typeface="Calibri"/>
            </a:endParaRPr>
          </a:p>
          <a:p>
            <a:pPr marL="342900" indent="-342900" algn="l">
              <a:buClr>
                <a:srgbClr val="B1005E"/>
              </a:buClr>
              <a:buFont typeface="Wingdings" panose="020B0604020202020204" pitchFamily="34" charset="0"/>
              <a:buChar char="Ø"/>
            </a:pPr>
            <a:r>
              <a:rPr lang="en-US" dirty="0">
                <a:ea typeface="+mn-lt"/>
                <a:cs typeface="+mn-lt"/>
              </a:rPr>
              <a:t>Additionally, the project highlights the importance of machine learning models in forecasting outcomes, proving to be a valuable tool for business owners and investors to make well-informed decisions.</a:t>
            </a:r>
            <a:endParaRPr lang="en-US" dirty="0">
              <a:cs typeface="Calibri"/>
            </a:endParaRPr>
          </a:p>
          <a:p>
            <a:pPr algn="l">
              <a:buClr>
                <a:srgbClr val="B1005E"/>
              </a:buClr>
            </a:pPr>
            <a:endParaRPr lang="en-US" dirty="0">
              <a:cs typeface="Calibri"/>
            </a:endParaRPr>
          </a:p>
        </p:txBody>
      </p:sp>
    </p:spTree>
    <p:extLst>
      <p:ext uri="{BB962C8B-B14F-4D97-AF65-F5344CB8AC3E}">
        <p14:creationId xmlns:p14="http://schemas.microsoft.com/office/powerpoint/2010/main" val="59187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90A5-87F1-9B01-CE20-FEDF54F5FF3D}"/>
              </a:ext>
            </a:extLst>
          </p:cNvPr>
          <p:cNvSpPr>
            <a:spLocks noGrp="1"/>
          </p:cNvSpPr>
          <p:nvPr>
            <p:ph type="ctrTitle"/>
          </p:nvPr>
        </p:nvSpPr>
        <p:spPr>
          <a:xfrm>
            <a:off x="1524000" y="1122363"/>
            <a:ext cx="9453690" cy="1151412"/>
          </a:xfrm>
        </p:spPr>
        <p:txBody>
          <a:bodyPr/>
          <a:lstStyle/>
          <a:p>
            <a:r>
              <a:rPr lang="en-IN"/>
              <a:t>INTRODUCTION</a:t>
            </a:r>
            <a:endParaRPr lang="en-US"/>
          </a:p>
        </p:txBody>
      </p:sp>
      <p:sp>
        <p:nvSpPr>
          <p:cNvPr id="3" name="Subtitle 2">
            <a:extLst>
              <a:ext uri="{FF2B5EF4-FFF2-40B4-BE49-F238E27FC236}">
                <a16:creationId xmlns:a16="http://schemas.microsoft.com/office/drawing/2014/main" id="{54B04CA8-3CBD-2D09-B030-12F05E5DAE5D}"/>
              </a:ext>
            </a:extLst>
          </p:cNvPr>
          <p:cNvSpPr>
            <a:spLocks noGrp="1"/>
          </p:cNvSpPr>
          <p:nvPr>
            <p:ph type="subTitle" idx="1"/>
          </p:nvPr>
        </p:nvSpPr>
        <p:spPr>
          <a:xfrm>
            <a:off x="1524000" y="2518267"/>
            <a:ext cx="9144000" cy="2739533"/>
          </a:xfrm>
        </p:spPr>
        <p:txBody>
          <a:bodyPr anchor="t">
            <a:normAutofit fontScale="92500" lnSpcReduction="20000"/>
          </a:bodyPr>
          <a:lstStyle/>
          <a:p>
            <a:pPr marL="342900" indent="-342900" algn="l">
              <a:buFont typeface="Wingdings"/>
              <a:buChar char="Ø"/>
            </a:pPr>
            <a:r>
              <a:rPr lang="en-IN">
                <a:ea typeface="+mn-lt"/>
                <a:cs typeface="+mn-lt"/>
              </a:rPr>
              <a:t>In this project, our goal is to create a machine learning model that can forecast a company's profit based on three input factors: R&amp;D expenditure, administrative costs, and marketing expenses.</a:t>
            </a:r>
            <a:endParaRPr lang="en-IN" dirty="0">
              <a:ea typeface="Calibri"/>
              <a:cs typeface="Calibri"/>
            </a:endParaRPr>
          </a:p>
          <a:p>
            <a:pPr marL="342900" indent="-342900" algn="l">
              <a:buFont typeface="Wingdings" panose="020B0604020202020204" pitchFamily="34" charset="0"/>
              <a:buChar char="Ø"/>
            </a:pPr>
            <a:r>
              <a:rPr lang="en-IN" dirty="0">
                <a:ea typeface="+mn-lt"/>
                <a:cs typeface="+mn-lt"/>
              </a:rPr>
              <a:t>We will employ linear regression, a widely used algorithm for predicting continuous outcomes, to develop the model.</a:t>
            </a:r>
            <a:endParaRPr lang="en-IN" dirty="0">
              <a:ea typeface="Calibri"/>
              <a:cs typeface="Calibri"/>
            </a:endParaRPr>
          </a:p>
          <a:p>
            <a:pPr marL="342900" indent="-342900" algn="l">
              <a:buClr>
                <a:srgbClr val="B1005E"/>
              </a:buClr>
              <a:buFont typeface="Wingdings"/>
              <a:buChar char="Ø"/>
            </a:pPr>
            <a:r>
              <a:rPr lang="en-IN" dirty="0">
                <a:ea typeface="+mn-lt"/>
                <a:cs typeface="+mn-lt"/>
              </a:rPr>
              <a:t>We will divide the dataset into training and testing subsets, train the linear regression model using the training data, and then assess its performance on the testing data. To evaluate the model's accuracy, we will use various metrics, such as the mean squared error and R-squared value.</a:t>
            </a:r>
            <a:endParaRPr lang="en-IN"/>
          </a:p>
          <a:p>
            <a:pPr algn="l">
              <a:buClr>
                <a:srgbClr val="B1005E"/>
              </a:buClr>
            </a:pPr>
            <a:endParaRPr lang="en-IN" dirty="0">
              <a:ea typeface="Calibri"/>
              <a:cs typeface="Calibri"/>
            </a:endParaRPr>
          </a:p>
        </p:txBody>
      </p:sp>
    </p:spTree>
    <p:extLst>
      <p:ext uri="{BB962C8B-B14F-4D97-AF65-F5344CB8AC3E}">
        <p14:creationId xmlns:p14="http://schemas.microsoft.com/office/powerpoint/2010/main" val="2013397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5D39A-4BA4-7CA9-19A5-44204166D932}"/>
              </a:ext>
            </a:extLst>
          </p:cNvPr>
          <p:cNvSpPr>
            <a:spLocks noGrp="1"/>
          </p:cNvSpPr>
          <p:nvPr>
            <p:ph type="ctrTitle"/>
          </p:nvPr>
        </p:nvSpPr>
        <p:spPr>
          <a:xfrm>
            <a:off x="1524000" y="1122363"/>
            <a:ext cx="9465914" cy="1139188"/>
          </a:xfrm>
        </p:spPr>
        <p:txBody>
          <a:bodyPr/>
          <a:lstStyle/>
          <a:p>
            <a:r>
              <a:rPr lang="en-IN"/>
              <a:t>OBJECTIVE</a:t>
            </a:r>
            <a:endParaRPr lang="en-US"/>
          </a:p>
        </p:txBody>
      </p:sp>
      <p:sp>
        <p:nvSpPr>
          <p:cNvPr id="3" name="Subtitle 2">
            <a:extLst>
              <a:ext uri="{FF2B5EF4-FFF2-40B4-BE49-F238E27FC236}">
                <a16:creationId xmlns:a16="http://schemas.microsoft.com/office/drawing/2014/main" id="{F42E6392-1E54-FDBA-5059-2718DD259670}"/>
              </a:ext>
            </a:extLst>
          </p:cNvPr>
          <p:cNvSpPr>
            <a:spLocks noGrp="1"/>
          </p:cNvSpPr>
          <p:nvPr>
            <p:ph type="subTitle" idx="1"/>
          </p:nvPr>
        </p:nvSpPr>
        <p:spPr>
          <a:xfrm>
            <a:off x="1524000" y="2616064"/>
            <a:ext cx="9144000" cy="2641736"/>
          </a:xfrm>
        </p:spPr>
        <p:txBody>
          <a:bodyPr vert="horz" lIns="91440" tIns="45720" rIns="91440" bIns="45720" rtlCol="0" anchor="t">
            <a:normAutofit/>
          </a:bodyPr>
          <a:lstStyle/>
          <a:p>
            <a:pPr marL="342900" indent="-342900" algn="l">
              <a:buFont typeface="Wingdings"/>
              <a:buChar char="Ø"/>
            </a:pPr>
            <a:r>
              <a:rPr lang="en-IN" dirty="0">
                <a:ea typeface="+mn-lt"/>
                <a:cs typeface="+mn-lt"/>
              </a:rPr>
              <a:t>The primary goal of this machine learning model is to build a predictive tool that can reliably estimate a company's profit based on its R&amp;D expenditure, administrative costs, and marketing expenses.</a:t>
            </a:r>
            <a:endParaRPr lang="en-US">
              <a:ea typeface="+mn-lt"/>
              <a:cs typeface="+mn-lt"/>
            </a:endParaRPr>
          </a:p>
          <a:p>
            <a:pPr marL="342900" indent="-342900" algn="l">
              <a:buFont typeface="Wingdings"/>
              <a:buChar char="Ø"/>
            </a:pPr>
            <a:r>
              <a:rPr lang="en-IN" dirty="0">
                <a:ea typeface="+mn-lt"/>
                <a:cs typeface="+mn-lt"/>
              </a:rPr>
              <a:t>Another key objective is to develop a user-friendly and scalable solution that businesses of all sizes and industries can easily implement.</a:t>
            </a:r>
          </a:p>
        </p:txBody>
      </p:sp>
    </p:spTree>
    <p:extLst>
      <p:ext uri="{BB962C8B-B14F-4D97-AF65-F5344CB8AC3E}">
        <p14:creationId xmlns:p14="http://schemas.microsoft.com/office/powerpoint/2010/main" val="152402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608E-971B-FE3F-8861-1C5468FFB1C4}"/>
              </a:ext>
            </a:extLst>
          </p:cNvPr>
          <p:cNvSpPr>
            <a:spLocks noGrp="1"/>
          </p:cNvSpPr>
          <p:nvPr>
            <p:ph type="ctrTitle"/>
          </p:nvPr>
        </p:nvSpPr>
        <p:spPr>
          <a:xfrm>
            <a:off x="1524000" y="1122363"/>
            <a:ext cx="9144000" cy="1114739"/>
          </a:xfrm>
        </p:spPr>
        <p:txBody>
          <a:bodyPr/>
          <a:lstStyle/>
          <a:p>
            <a:r>
              <a:rPr lang="en-IN"/>
              <a:t>EXISTING METHOD</a:t>
            </a:r>
            <a:endParaRPr lang="en-US"/>
          </a:p>
        </p:txBody>
      </p:sp>
      <p:sp>
        <p:nvSpPr>
          <p:cNvPr id="3" name="Subtitle 2">
            <a:extLst>
              <a:ext uri="{FF2B5EF4-FFF2-40B4-BE49-F238E27FC236}">
                <a16:creationId xmlns:a16="http://schemas.microsoft.com/office/drawing/2014/main" id="{2FF96E21-3C12-941C-FF80-D63866D357F6}"/>
              </a:ext>
            </a:extLst>
          </p:cNvPr>
          <p:cNvSpPr>
            <a:spLocks noGrp="1"/>
          </p:cNvSpPr>
          <p:nvPr>
            <p:ph type="subTitle" idx="1"/>
          </p:nvPr>
        </p:nvSpPr>
        <p:spPr>
          <a:xfrm>
            <a:off x="1524000" y="2554941"/>
            <a:ext cx="9144000" cy="2702859"/>
          </a:xfrm>
        </p:spPr>
        <p:txBody>
          <a:bodyPr vert="horz" lIns="91440" tIns="45720" rIns="91440" bIns="45720" rtlCol="0" anchor="t">
            <a:normAutofit lnSpcReduction="10000"/>
          </a:bodyPr>
          <a:lstStyle/>
          <a:p>
            <a:pPr marL="342900" indent="-342900" algn="l">
              <a:buFont typeface="Wingdings"/>
              <a:buChar char="Ø"/>
            </a:pPr>
            <a:r>
              <a:rPr lang="en-IN" dirty="0">
                <a:ea typeface="+mn-lt"/>
                <a:cs typeface="+mn-lt"/>
              </a:rPr>
              <a:t>Currently, many systems depend on manual calculations, which may not accurately reflect the complex interactions between these variables.</a:t>
            </a:r>
            <a:endParaRPr lang="en-US" dirty="0">
              <a:ea typeface="+mn-lt"/>
              <a:cs typeface="+mn-lt"/>
            </a:endParaRPr>
          </a:p>
          <a:p>
            <a:pPr algn="l"/>
            <a:r>
              <a:rPr lang="en-IN" dirty="0"/>
              <a:t>DISADVANTAGES OF EXISTING SYSTEM:</a:t>
            </a:r>
          </a:p>
          <a:p>
            <a:pPr marL="342900" indent="-342900" algn="l">
              <a:buFont typeface="Wingdings"/>
              <a:buChar char="Ø"/>
            </a:pPr>
            <a:r>
              <a:rPr lang="en-IN" dirty="0"/>
              <a:t>Limited accuracy</a:t>
            </a:r>
            <a:endParaRPr lang="en-IN" dirty="0">
              <a:ea typeface="Calibri"/>
              <a:cs typeface="Calibri"/>
            </a:endParaRPr>
          </a:p>
          <a:p>
            <a:pPr marL="342900" indent="-342900" algn="l">
              <a:buFont typeface="Wingdings" panose="020B0604020202020204" pitchFamily="34" charset="0"/>
              <a:buChar char="Ø"/>
            </a:pPr>
            <a:r>
              <a:rPr lang="en-IN"/>
              <a:t>Overfitting and Under fitting</a:t>
            </a:r>
            <a:endParaRPr lang="en-IN">
              <a:ea typeface="Calibri"/>
              <a:cs typeface="Calibri"/>
            </a:endParaRPr>
          </a:p>
          <a:p>
            <a:pPr marL="342900" indent="-342900" algn="l">
              <a:buFont typeface="Wingdings" panose="020B0604020202020204" pitchFamily="34" charset="0"/>
              <a:buChar char="Ø"/>
            </a:pPr>
            <a:r>
              <a:rPr lang="en-IN" dirty="0"/>
              <a:t>Limited Scope</a:t>
            </a:r>
            <a:endParaRPr lang="en-IN" dirty="0">
              <a:ea typeface="Calibri"/>
              <a:cs typeface="Calibri"/>
            </a:endParaRPr>
          </a:p>
          <a:p>
            <a:pPr algn="l"/>
            <a:endParaRPr lang="en-IN"/>
          </a:p>
          <a:p>
            <a:pPr algn="l"/>
            <a:endParaRPr lang="en-US"/>
          </a:p>
        </p:txBody>
      </p:sp>
    </p:spTree>
    <p:extLst>
      <p:ext uri="{BB962C8B-B14F-4D97-AF65-F5344CB8AC3E}">
        <p14:creationId xmlns:p14="http://schemas.microsoft.com/office/powerpoint/2010/main" val="157961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A6D6-FEF0-05EB-384D-7E77152F730D}"/>
              </a:ext>
            </a:extLst>
          </p:cNvPr>
          <p:cNvSpPr>
            <a:spLocks noGrp="1"/>
          </p:cNvSpPr>
          <p:nvPr>
            <p:ph type="ctrTitle"/>
          </p:nvPr>
        </p:nvSpPr>
        <p:spPr>
          <a:xfrm>
            <a:off x="1524000" y="1122363"/>
            <a:ext cx="9144000" cy="1126963"/>
          </a:xfrm>
        </p:spPr>
        <p:txBody>
          <a:bodyPr/>
          <a:lstStyle/>
          <a:p>
            <a:r>
              <a:rPr lang="en-IN"/>
              <a:t>PROPOSED SYSTEM</a:t>
            </a:r>
            <a:endParaRPr lang="en-US"/>
          </a:p>
        </p:txBody>
      </p:sp>
      <p:sp>
        <p:nvSpPr>
          <p:cNvPr id="3" name="Subtitle 2">
            <a:extLst>
              <a:ext uri="{FF2B5EF4-FFF2-40B4-BE49-F238E27FC236}">
                <a16:creationId xmlns:a16="http://schemas.microsoft.com/office/drawing/2014/main" id="{8785658B-CB33-F8A6-4894-D76C1D556868}"/>
              </a:ext>
            </a:extLst>
          </p:cNvPr>
          <p:cNvSpPr>
            <a:spLocks noGrp="1"/>
          </p:cNvSpPr>
          <p:nvPr>
            <p:ph type="subTitle" idx="1"/>
          </p:nvPr>
        </p:nvSpPr>
        <p:spPr>
          <a:xfrm>
            <a:off x="1524000" y="2383797"/>
            <a:ext cx="9144000" cy="2874003"/>
          </a:xfrm>
        </p:spPr>
        <p:txBody>
          <a:bodyPr vert="horz" lIns="91440" tIns="45720" rIns="91440" bIns="45720" rtlCol="0" anchor="t">
            <a:normAutofit/>
          </a:bodyPr>
          <a:lstStyle/>
          <a:p>
            <a:pPr marL="342900" indent="-342900" algn="l">
              <a:buFont typeface="Wingdings" panose="020B0604020202020204" pitchFamily="34" charset="0"/>
              <a:buChar char="Ø"/>
            </a:pPr>
            <a:r>
              <a:rPr lang="en-IN" dirty="0">
                <a:ea typeface="+mn-lt"/>
                <a:cs typeface="+mn-lt"/>
              </a:rPr>
              <a:t>The proposed system is a machine learning model that uses a linear regression algorithm to forecast a company's profit based on the relevant factors.</a:t>
            </a:r>
            <a:endParaRPr lang="en-US" dirty="0">
              <a:ea typeface="Calibri"/>
              <a:cs typeface="Calibri"/>
            </a:endParaRPr>
          </a:p>
          <a:p>
            <a:pPr marL="342900" indent="-342900" algn="l">
              <a:buFont typeface="Wingdings" panose="020B0604020202020204" pitchFamily="34" charset="0"/>
              <a:buChar char="Ø"/>
            </a:pPr>
            <a:r>
              <a:rPr lang="en-IN" dirty="0">
                <a:ea typeface="+mn-lt"/>
                <a:cs typeface="+mn-lt"/>
              </a:rPr>
              <a:t>It overcomes the limitations of the current system by employing a more precise and efficient algorithm for prediction.</a:t>
            </a:r>
            <a:endParaRPr lang="en-IN" dirty="0">
              <a:ea typeface="Calibri"/>
              <a:cs typeface="Calibri"/>
            </a:endParaRPr>
          </a:p>
          <a:p>
            <a:pPr marL="342900" indent="-342900" algn="l">
              <a:buFont typeface="Wingdings" panose="020B0604020202020204" pitchFamily="34" charset="0"/>
              <a:buChar char="Ø"/>
            </a:pPr>
            <a:r>
              <a:rPr lang="en-IN" dirty="0">
                <a:ea typeface="+mn-lt"/>
                <a:cs typeface="+mn-lt"/>
              </a:rPr>
              <a:t>The model's accuracy is validated using several performance metrics, such as Mean Squared Error (MSE) and R-squared (R2).</a:t>
            </a:r>
            <a:endParaRPr lang="en-IN" dirty="0">
              <a:ea typeface="Calibri"/>
              <a:cs typeface="Calibri"/>
            </a:endParaRPr>
          </a:p>
          <a:p>
            <a:pPr algn="l"/>
            <a:endParaRPr lang="en-IN" dirty="0">
              <a:ea typeface="Calibri"/>
              <a:cs typeface="Calibri"/>
            </a:endParaRPr>
          </a:p>
        </p:txBody>
      </p:sp>
    </p:spTree>
    <p:extLst>
      <p:ext uri="{BB962C8B-B14F-4D97-AF65-F5344CB8AC3E}">
        <p14:creationId xmlns:p14="http://schemas.microsoft.com/office/powerpoint/2010/main" val="176338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6728-200A-EA00-654B-62C752B4ADF8}"/>
              </a:ext>
            </a:extLst>
          </p:cNvPr>
          <p:cNvSpPr>
            <a:spLocks noGrp="1"/>
          </p:cNvSpPr>
          <p:nvPr>
            <p:ph type="ctrTitle"/>
          </p:nvPr>
        </p:nvSpPr>
        <p:spPr>
          <a:xfrm>
            <a:off x="1524000" y="440087"/>
            <a:ext cx="9368118" cy="1552524"/>
          </a:xfrm>
        </p:spPr>
        <p:txBody>
          <a:bodyPr>
            <a:normAutofit fontScale="90000"/>
          </a:bodyPr>
          <a:lstStyle/>
          <a:p>
            <a:r>
              <a:rPr lang="en-IN"/>
              <a:t>ADVANTAGES OF PROPOSED SYSTEM</a:t>
            </a:r>
            <a:endParaRPr lang="en-US"/>
          </a:p>
        </p:txBody>
      </p:sp>
      <p:sp>
        <p:nvSpPr>
          <p:cNvPr id="3" name="Subtitle 2">
            <a:extLst>
              <a:ext uri="{FF2B5EF4-FFF2-40B4-BE49-F238E27FC236}">
                <a16:creationId xmlns:a16="http://schemas.microsoft.com/office/drawing/2014/main" id="{20CEEC76-BDB4-5A55-3C0D-BB79F812DF2F}"/>
              </a:ext>
            </a:extLst>
          </p:cNvPr>
          <p:cNvSpPr>
            <a:spLocks noGrp="1"/>
          </p:cNvSpPr>
          <p:nvPr>
            <p:ph type="subTitle" idx="1"/>
          </p:nvPr>
        </p:nvSpPr>
        <p:spPr>
          <a:xfrm>
            <a:off x="1524000" y="2286000"/>
            <a:ext cx="9144000" cy="2971800"/>
          </a:xfrm>
        </p:spPr>
        <p:txBody>
          <a:bodyPr vert="horz" lIns="91440" tIns="45720" rIns="91440" bIns="45720" rtlCol="0" anchor="t">
            <a:normAutofit/>
          </a:bodyPr>
          <a:lstStyle/>
          <a:p>
            <a:pPr marL="342900" indent="-342900" algn="l">
              <a:buChar char="•"/>
            </a:pPr>
            <a:r>
              <a:rPr lang="en-IN" dirty="0"/>
              <a:t>Increased Accuracy </a:t>
            </a:r>
            <a:endParaRPr lang="en-US" dirty="0"/>
          </a:p>
          <a:p>
            <a:pPr marL="342900" indent="-342900" algn="l">
              <a:buChar char="•"/>
            </a:pPr>
            <a:r>
              <a:rPr lang="en-IN" dirty="0"/>
              <a:t>Improved Performance </a:t>
            </a:r>
            <a:endParaRPr lang="en-IN">
              <a:ea typeface="Calibri"/>
              <a:cs typeface="Calibri"/>
            </a:endParaRPr>
          </a:p>
          <a:p>
            <a:pPr marL="342900" indent="-342900" algn="l">
              <a:buChar char="•"/>
            </a:pPr>
            <a:r>
              <a:rPr lang="en-IN" dirty="0"/>
              <a:t>Ease of Implementation </a:t>
            </a:r>
            <a:endParaRPr lang="en-IN">
              <a:ea typeface="Calibri"/>
              <a:cs typeface="Calibri"/>
            </a:endParaRPr>
          </a:p>
          <a:p>
            <a:pPr marL="342900" indent="-342900" algn="l">
              <a:buChar char="•"/>
            </a:pPr>
            <a:r>
              <a:rPr lang="en-IN" dirty="0"/>
              <a:t>Cost effective</a:t>
            </a:r>
            <a:endParaRPr lang="en-IN" dirty="0">
              <a:ea typeface="Calibri"/>
              <a:cs typeface="Calibri"/>
            </a:endParaRPr>
          </a:p>
          <a:p>
            <a:pPr algn="l"/>
            <a:endParaRPr lang="en-IN"/>
          </a:p>
          <a:p>
            <a:pPr algn="l"/>
            <a:endParaRPr lang="en-IN"/>
          </a:p>
          <a:p>
            <a:pPr algn="l"/>
            <a:endParaRPr lang="en-IN"/>
          </a:p>
          <a:p>
            <a:pPr algn="l"/>
            <a:endParaRPr lang="en-IN"/>
          </a:p>
          <a:p>
            <a:pPr algn="l"/>
            <a:endParaRPr lang="en-IN"/>
          </a:p>
          <a:p>
            <a:pPr algn="l"/>
            <a:endParaRPr lang="en-US"/>
          </a:p>
        </p:txBody>
      </p:sp>
    </p:spTree>
    <p:extLst>
      <p:ext uri="{BB962C8B-B14F-4D97-AF65-F5344CB8AC3E}">
        <p14:creationId xmlns:p14="http://schemas.microsoft.com/office/powerpoint/2010/main" val="79232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51EA-1763-492F-4866-FCF0BC5A7323}"/>
              </a:ext>
            </a:extLst>
          </p:cNvPr>
          <p:cNvSpPr>
            <a:spLocks noGrp="1"/>
          </p:cNvSpPr>
          <p:nvPr>
            <p:ph type="ctrTitle"/>
          </p:nvPr>
        </p:nvSpPr>
        <p:spPr>
          <a:xfrm>
            <a:off x="1524000" y="1122363"/>
            <a:ext cx="9144000" cy="943594"/>
          </a:xfrm>
        </p:spPr>
        <p:txBody>
          <a:bodyPr/>
          <a:lstStyle/>
          <a:p>
            <a:r>
              <a:rPr lang="en-IN"/>
              <a:t>SYSTEM ARCHITECTURE</a:t>
            </a:r>
            <a:endParaRPr lang="en-US"/>
          </a:p>
        </p:txBody>
      </p:sp>
      <p:sp>
        <p:nvSpPr>
          <p:cNvPr id="3" name="Subtitle 2">
            <a:extLst>
              <a:ext uri="{FF2B5EF4-FFF2-40B4-BE49-F238E27FC236}">
                <a16:creationId xmlns:a16="http://schemas.microsoft.com/office/drawing/2014/main" id="{87DB0771-1C17-55C1-FE67-20F9FF3DE16E}"/>
              </a:ext>
            </a:extLst>
          </p:cNvPr>
          <p:cNvSpPr>
            <a:spLocks noGrp="1"/>
          </p:cNvSpPr>
          <p:nvPr>
            <p:ph type="subTitle" idx="1"/>
          </p:nvPr>
        </p:nvSpPr>
        <p:spPr>
          <a:xfrm>
            <a:off x="1524000" y="2347123"/>
            <a:ext cx="9144000" cy="2910677"/>
          </a:xfrm>
        </p:spPr>
        <p:txBody>
          <a:bodyPr vert="horz" lIns="91440" tIns="45720" rIns="91440" bIns="45720" rtlCol="0" anchor="t">
            <a:normAutofit lnSpcReduction="10000"/>
          </a:bodyPr>
          <a:lstStyle/>
          <a:p>
            <a:pPr marL="342900" indent="-342900" algn="l">
              <a:buFont typeface="Arial" panose="020B0604020202020204" pitchFamily="34" charset="0"/>
              <a:buChar char="•"/>
            </a:pPr>
            <a:r>
              <a:rPr lang="en-IN" dirty="0"/>
              <a:t>Data Collection</a:t>
            </a:r>
            <a:endParaRPr lang="en-US" dirty="0"/>
          </a:p>
          <a:p>
            <a:pPr marL="342900" indent="-342900" algn="l">
              <a:buFont typeface="Arial" panose="020B0604020202020204" pitchFamily="34" charset="0"/>
              <a:buChar char="•"/>
            </a:pPr>
            <a:r>
              <a:rPr lang="en-IN" dirty="0"/>
              <a:t>Data Pre  Processing</a:t>
            </a:r>
            <a:endParaRPr lang="en-IN" dirty="0">
              <a:ea typeface="Calibri"/>
              <a:cs typeface="Calibri"/>
            </a:endParaRPr>
          </a:p>
          <a:p>
            <a:pPr marL="342900" indent="-342900" algn="l">
              <a:buFont typeface="Arial" panose="020B0604020202020204" pitchFamily="34" charset="0"/>
              <a:buChar char="•"/>
            </a:pPr>
            <a:r>
              <a:rPr lang="en-IN" dirty="0"/>
              <a:t>Data Splitting into Testing and Training sets </a:t>
            </a:r>
            <a:endParaRPr lang="en-IN" dirty="0">
              <a:ea typeface="Calibri"/>
              <a:cs typeface="Calibri"/>
            </a:endParaRPr>
          </a:p>
          <a:p>
            <a:pPr marL="342900" indent="-342900" algn="l">
              <a:buFont typeface="Arial" panose="020B0604020202020204" pitchFamily="34" charset="0"/>
              <a:buChar char="•"/>
            </a:pPr>
            <a:r>
              <a:rPr lang="en-IN" dirty="0"/>
              <a:t>Model Selection </a:t>
            </a:r>
            <a:endParaRPr lang="en-IN" dirty="0">
              <a:ea typeface="Calibri"/>
              <a:cs typeface="Calibri"/>
            </a:endParaRPr>
          </a:p>
          <a:p>
            <a:pPr marL="342900" indent="-342900" algn="l">
              <a:buFont typeface="Arial" panose="020B0604020202020204" pitchFamily="34" charset="0"/>
              <a:buChar char="•"/>
            </a:pPr>
            <a:r>
              <a:rPr lang="en-IN" dirty="0"/>
              <a:t>Model Training </a:t>
            </a:r>
            <a:endParaRPr lang="en-IN" dirty="0">
              <a:ea typeface="Calibri"/>
              <a:cs typeface="Calibri"/>
            </a:endParaRPr>
          </a:p>
          <a:p>
            <a:pPr marL="342900" indent="-342900" algn="l">
              <a:buFont typeface="Arial" panose="020B0604020202020204" pitchFamily="34" charset="0"/>
              <a:buChar char="•"/>
            </a:pPr>
            <a:r>
              <a:rPr lang="en-IN" dirty="0"/>
              <a:t>Model Evaluation</a:t>
            </a:r>
            <a:endParaRPr lang="en-IN" dirty="0">
              <a:ea typeface="Calibri"/>
              <a:cs typeface="Calibri"/>
            </a:endParaRPr>
          </a:p>
          <a:p>
            <a:pPr marL="342900" indent="-342900" algn="l">
              <a:buFont typeface="Arial" panose="020B0604020202020204" pitchFamily="34" charset="0"/>
              <a:buChar char="•"/>
            </a:pPr>
            <a:r>
              <a:rPr lang="en-IN" dirty="0"/>
              <a:t>Model Development </a:t>
            </a:r>
            <a:endParaRPr lang="en-IN" dirty="0">
              <a:ea typeface="Calibri"/>
              <a:cs typeface="Calibri"/>
            </a:endParaRPr>
          </a:p>
          <a:p>
            <a:pPr algn="l"/>
            <a:endParaRPr lang="en-IN"/>
          </a:p>
          <a:p>
            <a:pPr algn="l"/>
            <a:endParaRPr lang="en-IN"/>
          </a:p>
          <a:p>
            <a:pPr algn="l"/>
            <a:endParaRPr lang="en-US"/>
          </a:p>
        </p:txBody>
      </p:sp>
    </p:spTree>
    <p:extLst>
      <p:ext uri="{BB962C8B-B14F-4D97-AF65-F5344CB8AC3E}">
        <p14:creationId xmlns:p14="http://schemas.microsoft.com/office/powerpoint/2010/main" val="193869498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ConfettiVTI</vt:lpstr>
      <vt:lpstr>PROFIT PREDICTION OF 50 CAMPANIES USING DATA SCIENCE </vt:lpstr>
      <vt:lpstr>CONTENT </vt:lpstr>
      <vt:lpstr>ABSTRACT</vt:lpstr>
      <vt:lpstr>INTRODUCTION</vt:lpstr>
      <vt:lpstr>OBJECTIVE</vt:lpstr>
      <vt:lpstr>EXISTING METHOD</vt:lpstr>
      <vt:lpstr>PROPOSED SYSTEM</vt:lpstr>
      <vt:lpstr>ADVANTAGES OF PROPOSED SYSTEM</vt:lpstr>
      <vt:lpstr>SYSTEM ARCHITECTURE</vt:lpstr>
      <vt:lpstr>HOW DOES LINEAR REGRESSION ALGORITHM WORKS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40</cp:revision>
  <dcterms:created xsi:type="dcterms:W3CDTF">2024-05-30T05:51:57Z</dcterms:created>
  <dcterms:modified xsi:type="dcterms:W3CDTF">2024-06-13T05:29:06Z</dcterms:modified>
</cp:coreProperties>
</file>