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1826-B290-49ED-A97B-DF5F2D38CEB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96E0-99ED-4022-894A-C83A910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accent4">
                <a:lumMod val="60000"/>
                <a:lumOff val="40000"/>
              </a:schemeClr>
            </a:gs>
            <a:gs pos="1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1E46E-8F0E-D56D-DBC4-F7409670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deo: Azure Data Factory Data Flows Introduction | Cathrine ...">
            <a:extLst>
              <a:ext uri="{FF2B5EF4-FFF2-40B4-BE49-F238E27FC236}">
                <a16:creationId xmlns:a16="http://schemas.microsoft.com/office/drawing/2014/main" id="{236606CC-89C4-AFD9-2D61-70024C2E1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0" t="14008" r="30845" b="40510"/>
          <a:stretch/>
        </p:blipFill>
        <p:spPr bwMode="auto">
          <a:xfrm>
            <a:off x="2162201" y="1614221"/>
            <a:ext cx="1219859" cy="12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 - Wikipedia">
            <a:extLst>
              <a:ext uri="{FF2B5EF4-FFF2-40B4-BE49-F238E27FC236}">
                <a16:creationId xmlns:a16="http://schemas.microsoft.com/office/drawing/2014/main" id="{F9B82806-56D9-2403-6740-3C1B41B06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t="5847" r="36901" b="38959"/>
          <a:stretch/>
        </p:blipFill>
        <p:spPr bwMode="auto">
          <a:xfrm>
            <a:off x="6380287" y="1423232"/>
            <a:ext cx="1188839" cy="15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Data Lake Storage: A Comprehensive Guide | by Amit Joshi | Medium">
            <a:extLst>
              <a:ext uri="{FF2B5EF4-FFF2-40B4-BE49-F238E27FC236}">
                <a16:creationId xmlns:a16="http://schemas.microsoft.com/office/drawing/2014/main" id="{033AF7D4-0BDA-A522-BAE6-3B5ABFA65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5" t="4993" r="18118" b="24494"/>
          <a:stretch/>
        </p:blipFill>
        <p:spPr bwMode="auto">
          <a:xfrm>
            <a:off x="4399897" y="1633061"/>
            <a:ext cx="939381" cy="12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y we're (still) excited for Azure Synapse Analytics - Neal Analytics">
            <a:extLst>
              <a:ext uri="{FF2B5EF4-FFF2-40B4-BE49-F238E27FC236}">
                <a16:creationId xmlns:a16="http://schemas.microsoft.com/office/drawing/2014/main" id="{412E3999-D248-F2FB-847D-2E24E6DF9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6573" r="33785" b="32959"/>
          <a:stretch/>
        </p:blipFill>
        <p:spPr bwMode="auto">
          <a:xfrm>
            <a:off x="10590525" y="1488127"/>
            <a:ext cx="1278578" cy="13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source png images | PNGEgg">
            <a:extLst>
              <a:ext uri="{FF2B5EF4-FFF2-40B4-BE49-F238E27FC236}">
                <a16:creationId xmlns:a16="http://schemas.microsoft.com/office/drawing/2014/main" id="{20F27CA9-FCBC-1361-2F40-D9A8C5756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18963" r="25897" b="23607"/>
          <a:stretch/>
        </p:blipFill>
        <p:spPr bwMode="auto">
          <a:xfrm>
            <a:off x="177727" y="1664896"/>
            <a:ext cx="1100385" cy="12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4FFF9-57D9-DF57-F55E-B0B41D9A4847}"/>
              </a:ext>
            </a:extLst>
          </p:cNvPr>
          <p:cNvSpPr txBox="1"/>
          <p:nvPr/>
        </p:nvSpPr>
        <p:spPr>
          <a:xfrm>
            <a:off x="2162201" y="2888380"/>
            <a:ext cx="134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Azure Data Factory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58096-F5EE-D548-244C-AA754892DE32}"/>
              </a:ext>
            </a:extLst>
          </p:cNvPr>
          <p:cNvSpPr txBox="1"/>
          <p:nvPr/>
        </p:nvSpPr>
        <p:spPr>
          <a:xfrm>
            <a:off x="6682249" y="2944155"/>
            <a:ext cx="140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Azure Databricks</a:t>
            </a:r>
          </a:p>
        </p:txBody>
      </p:sp>
      <p:pic>
        <p:nvPicPr>
          <p:cNvPr id="1046" name="Picture 22" descr="Power BI uses key influencers using ML.NET | .NET">
            <a:extLst>
              <a:ext uri="{FF2B5EF4-FFF2-40B4-BE49-F238E27FC236}">
                <a16:creationId xmlns:a16="http://schemas.microsoft.com/office/drawing/2014/main" id="{3E212DD8-1486-5803-D1F9-D9D3F333E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69"/>
          <a:stretch/>
        </p:blipFill>
        <p:spPr bwMode="auto">
          <a:xfrm>
            <a:off x="10516370" y="4620425"/>
            <a:ext cx="1426887" cy="10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2D8CA-16AE-CE8B-1AE0-23061A4582C3}"/>
              </a:ext>
            </a:extLst>
          </p:cNvPr>
          <p:cNvSpPr txBox="1"/>
          <p:nvPr/>
        </p:nvSpPr>
        <p:spPr>
          <a:xfrm>
            <a:off x="10760269" y="5721286"/>
            <a:ext cx="1250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Power BI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EB889-BAE6-E1DA-A2EA-D4A94235ACF9}"/>
              </a:ext>
            </a:extLst>
          </p:cNvPr>
          <p:cNvCxnSpPr>
            <a:cxnSpLocks/>
          </p:cNvCxnSpPr>
          <p:nvPr/>
        </p:nvCxnSpPr>
        <p:spPr>
          <a:xfrm>
            <a:off x="1278112" y="2233917"/>
            <a:ext cx="804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13CBA-AB8D-0CA7-97A3-EE32E57606BA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3470985" y="2233917"/>
            <a:ext cx="92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C2D26-5F72-2BE3-7DC4-F4CB8782E2CA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5449132" y="2185880"/>
            <a:ext cx="93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07467-BE89-EAA8-2B7D-49B1450659D5}"/>
              </a:ext>
            </a:extLst>
          </p:cNvPr>
          <p:cNvCxnSpPr>
            <a:cxnSpLocks/>
          </p:cNvCxnSpPr>
          <p:nvPr/>
        </p:nvCxnSpPr>
        <p:spPr>
          <a:xfrm>
            <a:off x="7617701" y="2150884"/>
            <a:ext cx="93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1BF03C-9677-55B7-5820-F154C55263D9}"/>
              </a:ext>
            </a:extLst>
          </p:cNvPr>
          <p:cNvCxnSpPr>
            <a:cxnSpLocks/>
          </p:cNvCxnSpPr>
          <p:nvPr/>
        </p:nvCxnSpPr>
        <p:spPr>
          <a:xfrm>
            <a:off x="9659370" y="2215077"/>
            <a:ext cx="93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4BF0FA-1536-691A-55B7-B04BDA3AFA1F}"/>
              </a:ext>
            </a:extLst>
          </p:cNvPr>
          <p:cNvSpPr txBox="1"/>
          <p:nvPr/>
        </p:nvSpPr>
        <p:spPr>
          <a:xfrm>
            <a:off x="4229258" y="2888381"/>
            <a:ext cx="1636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Azure Data 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88D87D-9F8C-3BD9-36FB-828FBE62185B}"/>
              </a:ext>
            </a:extLst>
          </p:cNvPr>
          <p:cNvSpPr txBox="1"/>
          <p:nvPr/>
        </p:nvSpPr>
        <p:spPr>
          <a:xfrm>
            <a:off x="8597432" y="2888380"/>
            <a:ext cx="1570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Azure Data Lake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DFD56-F705-CBEA-0A8E-8E5D22A09BEA}"/>
              </a:ext>
            </a:extLst>
          </p:cNvPr>
          <p:cNvSpPr txBox="1"/>
          <p:nvPr/>
        </p:nvSpPr>
        <p:spPr>
          <a:xfrm>
            <a:off x="10499112" y="2888380"/>
            <a:ext cx="1889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Azure Synapse Analytics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F95FBE-DFFF-AD0D-0E60-0D386386BB1D}"/>
              </a:ext>
            </a:extLst>
          </p:cNvPr>
          <p:cNvSpPr txBox="1"/>
          <p:nvPr/>
        </p:nvSpPr>
        <p:spPr>
          <a:xfrm>
            <a:off x="22065" y="2996101"/>
            <a:ext cx="200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Data </a:t>
            </a:r>
            <a:r>
              <a:rPr lang="en-US" sz="1600" b="1" dirty="0">
                <a:latin typeface="+mj-lt"/>
              </a:rPr>
              <a:t>Source</a:t>
            </a:r>
          </a:p>
        </p:txBody>
      </p:sp>
      <p:pic>
        <p:nvPicPr>
          <p:cNvPr id="40" name="Picture 12" descr="Azure Data Lake Storage: A Comprehensive Guide | by Amit Joshi | Medium">
            <a:extLst>
              <a:ext uri="{FF2B5EF4-FFF2-40B4-BE49-F238E27FC236}">
                <a16:creationId xmlns:a16="http://schemas.microsoft.com/office/drawing/2014/main" id="{45E4B20B-D572-4129-9432-85208726B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5" t="4993" r="18118" b="24494"/>
          <a:stretch/>
        </p:blipFill>
        <p:spPr bwMode="auto">
          <a:xfrm>
            <a:off x="8671414" y="1614221"/>
            <a:ext cx="939381" cy="12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7FFC05-CD2A-6BDF-A5D4-9838421DE76E}"/>
              </a:ext>
            </a:extLst>
          </p:cNvPr>
          <p:cNvCxnSpPr>
            <a:stCxn id="37" idx="2"/>
          </p:cNvCxnSpPr>
          <p:nvPr/>
        </p:nvCxnSpPr>
        <p:spPr>
          <a:xfrm>
            <a:off x="11443992" y="3473155"/>
            <a:ext cx="0" cy="103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709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65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Venkata Siva Durga Praveen</dc:creator>
  <cp:lastModifiedBy>Naga Venkata Siva Durga Praveen</cp:lastModifiedBy>
  <cp:revision>5</cp:revision>
  <dcterms:created xsi:type="dcterms:W3CDTF">2024-02-21T17:48:32Z</dcterms:created>
  <dcterms:modified xsi:type="dcterms:W3CDTF">2024-02-22T21:52:47Z</dcterms:modified>
</cp:coreProperties>
</file>