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4E0-3410-3C9B-2558-FAAFE980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430281"/>
          </a:xfrm>
        </p:spPr>
        <p:txBody>
          <a:bodyPr/>
          <a:lstStyle/>
          <a:p>
            <a:r>
              <a:rPr lang="en-US" dirty="0"/>
              <a:t>Home Automation</a:t>
            </a:r>
            <a:br>
              <a:rPr lang="en-US" dirty="0"/>
            </a:br>
            <a:r>
              <a:rPr lang="en-US" dirty="0"/>
              <a:t>Using RF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5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BD36-70EB-3862-DB63-5B6CD908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CD24-B0E8-30E1-70BE-F2016C26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</a:rPr>
              <a:t>This is a simple low-cost Home automation system using the RF module. This Home automation system is built without a microcontroller. Using this system we can control electric home appliances remotely like fan, lights etc. It can be controlled from up to few 100 meter range.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3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9174-30E0-2901-2109-6A51AC0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94537"/>
          </a:xfrm>
        </p:spPr>
        <p:txBody>
          <a:bodyPr/>
          <a:lstStyle/>
          <a:p>
            <a:pPr algn="l"/>
            <a:r>
              <a:rPr lang="en-US" dirty="0"/>
              <a:t>Components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A442-20FB-ABC1-235F-1379D0A6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Arduino Uno</a:t>
            </a:r>
          </a:p>
          <a:p>
            <a:r>
              <a:rPr lang="en-US" dirty="0">
                <a:solidFill>
                  <a:schemeClr val="tx1"/>
                </a:solidFill>
              </a:rPr>
              <a:t>Node MCU</a:t>
            </a:r>
          </a:p>
          <a:p>
            <a:r>
              <a:rPr lang="en-US" dirty="0">
                <a:solidFill>
                  <a:schemeClr val="tx1"/>
                </a:solidFill>
              </a:rPr>
              <a:t>RF Modules</a:t>
            </a:r>
          </a:p>
          <a:p>
            <a:r>
              <a:rPr lang="en-US" dirty="0">
                <a:solidFill>
                  <a:schemeClr val="tx1"/>
                </a:solidFill>
              </a:rPr>
              <a:t>Switch</a:t>
            </a:r>
          </a:p>
          <a:p>
            <a:r>
              <a:rPr lang="en-US" dirty="0">
                <a:solidFill>
                  <a:schemeClr val="tx1"/>
                </a:solidFill>
              </a:rPr>
              <a:t>Resistor</a:t>
            </a:r>
          </a:p>
          <a:p>
            <a:r>
              <a:rPr lang="en-US" dirty="0">
                <a:solidFill>
                  <a:schemeClr val="tx1"/>
                </a:solidFill>
              </a:rPr>
              <a:t>Led</a:t>
            </a:r>
          </a:p>
          <a:p>
            <a:r>
              <a:rPr lang="en-US" dirty="0">
                <a:solidFill>
                  <a:schemeClr val="tx1"/>
                </a:solidFill>
              </a:rPr>
              <a:t>Motor</a:t>
            </a:r>
          </a:p>
          <a:p>
            <a:r>
              <a:rPr lang="en-IN" dirty="0">
                <a:solidFill>
                  <a:schemeClr val="tx1"/>
                </a:solidFill>
              </a:rPr>
              <a:t>Software : Blynk app , Arduino IDE</a:t>
            </a:r>
          </a:p>
        </p:txBody>
      </p:sp>
    </p:spTree>
    <p:extLst>
      <p:ext uri="{BB962C8B-B14F-4D97-AF65-F5344CB8AC3E}">
        <p14:creationId xmlns:p14="http://schemas.microsoft.com/office/powerpoint/2010/main" val="18981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1F1FE-216E-C484-C5A7-7C0E0EEE82EE}"/>
              </a:ext>
            </a:extLst>
          </p:cNvPr>
          <p:cNvSpPr txBox="1"/>
          <p:nvPr/>
        </p:nvSpPr>
        <p:spPr>
          <a:xfrm>
            <a:off x="1497562" y="769776"/>
            <a:ext cx="4996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Block Diagram</a:t>
            </a:r>
            <a:endParaRPr lang="en-IN" sz="4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15AC08-B180-2250-BE36-1793C400962D}"/>
              </a:ext>
            </a:extLst>
          </p:cNvPr>
          <p:cNvSpPr/>
          <p:nvPr/>
        </p:nvSpPr>
        <p:spPr>
          <a:xfrm>
            <a:off x="2827176" y="3060441"/>
            <a:ext cx="1446244" cy="1632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E95CD1-8145-FE69-55FD-0CB468E4DA2C}"/>
              </a:ext>
            </a:extLst>
          </p:cNvPr>
          <p:cNvSpPr/>
          <p:nvPr/>
        </p:nvSpPr>
        <p:spPr>
          <a:xfrm>
            <a:off x="1119673" y="2155371"/>
            <a:ext cx="1231641" cy="12736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RF Module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D6EB8E-25A1-2CB2-7DBB-D7DECC1FCBC3}"/>
              </a:ext>
            </a:extLst>
          </p:cNvPr>
          <p:cNvSpPr/>
          <p:nvPr/>
        </p:nvSpPr>
        <p:spPr>
          <a:xfrm>
            <a:off x="1119673" y="4198776"/>
            <a:ext cx="1231641" cy="1273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NodeMCU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D8F767-36C0-C59E-0EB6-04AC568A899F}"/>
              </a:ext>
            </a:extLst>
          </p:cNvPr>
          <p:cNvSpPr/>
          <p:nvPr/>
        </p:nvSpPr>
        <p:spPr>
          <a:xfrm>
            <a:off x="9353940" y="1455529"/>
            <a:ext cx="1231640" cy="12736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RF Module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B7C19C-16ED-9908-9D12-01298CACA83E}"/>
              </a:ext>
            </a:extLst>
          </p:cNvPr>
          <p:cNvSpPr/>
          <p:nvPr/>
        </p:nvSpPr>
        <p:spPr>
          <a:xfrm>
            <a:off x="7282545" y="4683921"/>
            <a:ext cx="1115008" cy="7277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Light</a:t>
            </a:r>
            <a:r>
              <a:rPr lang="en-US" dirty="0" err="1"/>
              <a:t>i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D099DF-16E9-4E40-E20C-01928D13141D}"/>
              </a:ext>
            </a:extLst>
          </p:cNvPr>
          <p:cNvSpPr/>
          <p:nvPr/>
        </p:nvSpPr>
        <p:spPr>
          <a:xfrm>
            <a:off x="8934062" y="4683921"/>
            <a:ext cx="839755" cy="7277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60FA7E-86BB-DF54-5851-C74C87D8FAD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351314" y="2792186"/>
            <a:ext cx="475862" cy="46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A25DF-F77B-40AB-5DA8-82F851C1AA90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170944" y="4045154"/>
            <a:ext cx="656232" cy="340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62F5A-5734-AE45-FC68-956D9B171FB8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8934062" y="2542639"/>
            <a:ext cx="600248" cy="23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7B45AA-F3B3-240F-8BF4-65EBC4B6DC2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840049" y="4096092"/>
            <a:ext cx="137625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B32A2A-5E01-EEC8-7DE9-904008E70361}"/>
              </a:ext>
            </a:extLst>
          </p:cNvPr>
          <p:cNvCxnSpPr>
            <a:endCxn id="10" idx="0"/>
          </p:cNvCxnSpPr>
          <p:nvPr/>
        </p:nvCxnSpPr>
        <p:spPr>
          <a:xfrm>
            <a:off x="8700797" y="4096092"/>
            <a:ext cx="6531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CE8C24-53C0-D13C-8741-21035B58C9F2}"/>
              </a:ext>
            </a:extLst>
          </p:cNvPr>
          <p:cNvSpPr/>
          <p:nvPr/>
        </p:nvSpPr>
        <p:spPr>
          <a:xfrm>
            <a:off x="7571793" y="2542640"/>
            <a:ext cx="1362269" cy="15674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Ardunio</a:t>
            </a:r>
            <a:r>
              <a:rPr lang="en-US" dirty="0"/>
              <a:t> UNO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7F71E5-3072-402E-7511-7EA2CC07C869}"/>
              </a:ext>
            </a:extLst>
          </p:cNvPr>
          <p:cNvSpPr txBox="1"/>
          <p:nvPr/>
        </p:nvSpPr>
        <p:spPr>
          <a:xfrm>
            <a:off x="2929812" y="5472405"/>
            <a:ext cx="26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Transmitter</a:t>
            </a:r>
            <a:endParaRPr lang="en-IN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78172-C2A0-F1AC-F8B1-99A90403F111}"/>
              </a:ext>
            </a:extLst>
          </p:cNvPr>
          <p:cNvSpPr txBox="1"/>
          <p:nvPr/>
        </p:nvSpPr>
        <p:spPr>
          <a:xfrm>
            <a:off x="7744408" y="5541631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Receiver</a:t>
            </a:r>
            <a:endParaRPr lang="en-IN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E10B2-DB13-ECE2-6480-1F36F99A2682}"/>
              </a:ext>
            </a:extLst>
          </p:cNvPr>
          <p:cNvSpPr/>
          <p:nvPr/>
        </p:nvSpPr>
        <p:spPr>
          <a:xfrm>
            <a:off x="3219061" y="2323322"/>
            <a:ext cx="1054359" cy="405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8604EC-5B64-5EA2-3549-A21A6DA1653A}"/>
              </a:ext>
            </a:extLst>
          </p:cNvPr>
          <p:cNvCxnSpPr>
            <a:stCxn id="29" idx="2"/>
          </p:cNvCxnSpPr>
          <p:nvPr/>
        </p:nvCxnSpPr>
        <p:spPr>
          <a:xfrm flipH="1">
            <a:off x="3746240" y="2729158"/>
            <a:ext cx="1" cy="29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D519FE-C32B-2D7E-68B3-795514FE1EEB}"/>
              </a:ext>
            </a:extLst>
          </p:cNvPr>
          <p:cNvSpPr/>
          <p:nvPr/>
        </p:nvSpPr>
        <p:spPr>
          <a:xfrm>
            <a:off x="1119673" y="5607698"/>
            <a:ext cx="1231641" cy="3955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BLYNK</a:t>
            </a: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443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A2C89-8D3F-B9EE-31ED-0975D9ADA0CA}"/>
              </a:ext>
            </a:extLst>
          </p:cNvPr>
          <p:cNvSpPr txBox="1"/>
          <p:nvPr/>
        </p:nvSpPr>
        <p:spPr>
          <a:xfrm>
            <a:off x="3806890" y="3153747"/>
            <a:ext cx="4301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6628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Home Automation Using RF Module</vt:lpstr>
      <vt:lpstr>Introduction</vt:lpstr>
      <vt:lpstr>Components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RF Module</dc:title>
  <dc:creator>Jasmitha sai</dc:creator>
  <cp:lastModifiedBy>Jasmitha sai</cp:lastModifiedBy>
  <cp:revision>2</cp:revision>
  <dcterms:created xsi:type="dcterms:W3CDTF">2023-04-25T09:49:54Z</dcterms:created>
  <dcterms:modified xsi:type="dcterms:W3CDTF">2023-04-25T11:20:36Z</dcterms:modified>
</cp:coreProperties>
</file>