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002D-5F6C-BDF4-76A2-923BC9F2B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537921"/>
          </a:xfrm>
        </p:spPr>
        <p:txBody>
          <a:bodyPr>
            <a:normAutofit/>
          </a:bodyPr>
          <a:lstStyle/>
          <a:p>
            <a:r>
              <a:rPr lang="en-IN" sz="6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Magnetometer data estimation</a:t>
            </a:r>
            <a:r>
              <a:rPr lang="en-IN" sz="60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BD1A4-413C-4849-1536-04BCF468C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316006"/>
          </a:xfrm>
        </p:spPr>
        <p:txBody>
          <a:bodyPr>
            <a:normAutofit fontScale="32500" lnSpcReduction="20000"/>
          </a:bodyPr>
          <a:lstStyle/>
          <a:p>
            <a:r>
              <a:rPr lang="en-IN" sz="4900" b="1" dirty="0">
                <a:solidFill>
                  <a:schemeClr val="tx1"/>
                </a:solidFill>
              </a:rPr>
              <a:t>Group : 09                                          </a:t>
            </a:r>
          </a:p>
          <a:p>
            <a:r>
              <a:rPr lang="en-IN" sz="4900" b="1" dirty="0">
                <a:solidFill>
                  <a:schemeClr val="tx1"/>
                </a:solidFill>
              </a:rPr>
              <a:t>V Jahnavika </a:t>
            </a:r>
            <a:r>
              <a:rPr lang="en-IN" sz="4900" b="1" dirty="0" err="1">
                <a:solidFill>
                  <a:schemeClr val="tx1"/>
                </a:solidFill>
              </a:rPr>
              <a:t>reddy</a:t>
            </a:r>
            <a:r>
              <a:rPr lang="en-IN" sz="4900" b="1" dirty="0">
                <a:solidFill>
                  <a:schemeClr val="tx1"/>
                </a:solidFill>
              </a:rPr>
              <a:t> – S20210020330</a:t>
            </a:r>
          </a:p>
          <a:p>
            <a:r>
              <a:rPr lang="en-IN" sz="4900" b="1" dirty="0">
                <a:solidFill>
                  <a:schemeClr val="tx1"/>
                </a:solidFill>
              </a:rPr>
              <a:t>N </a:t>
            </a:r>
            <a:r>
              <a:rPr lang="en-IN" sz="4900" b="1" dirty="0" err="1">
                <a:solidFill>
                  <a:schemeClr val="tx1"/>
                </a:solidFill>
              </a:rPr>
              <a:t>sruthi</a:t>
            </a:r>
            <a:r>
              <a:rPr lang="en-IN" sz="4900" b="1" dirty="0">
                <a:solidFill>
                  <a:schemeClr val="tx1"/>
                </a:solidFill>
              </a:rPr>
              <a:t> – S20210020299</a:t>
            </a:r>
          </a:p>
          <a:p>
            <a:r>
              <a:rPr lang="en-IN" dirty="0"/>
              <a:t>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1021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BF56-A5C3-B14E-2DE2-56EBF2C8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8214"/>
            <a:ext cx="10058400" cy="1450757"/>
          </a:xfrm>
        </p:spPr>
        <p:txBody>
          <a:bodyPr>
            <a:normAutofit/>
          </a:bodyPr>
          <a:lstStyle/>
          <a:p>
            <a:r>
              <a:rPr lang="en-IN" sz="3600" b="1" dirty="0"/>
              <a:t>Introduction: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603268-8B05-14AE-A484-CD3870C16860}"/>
              </a:ext>
            </a:extLst>
          </p:cNvPr>
          <p:cNvSpPr txBox="1"/>
          <p:nvPr/>
        </p:nvSpPr>
        <p:spPr>
          <a:xfrm>
            <a:off x="1216404" y="2543707"/>
            <a:ext cx="99759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/>
              <a:t>Magnetometer data estimation involves </a:t>
            </a:r>
            <a:r>
              <a:rPr lang="en-GB" sz="2400" dirty="0" err="1"/>
              <a:t>analyzing</a:t>
            </a:r>
            <a:r>
              <a:rPr lang="en-GB" sz="2400" dirty="0"/>
              <a:t> magnetic field measurements collected by magnetometers.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/>
              <a:t>These devices are vital across numerous fields, including geophysics, navigation, and aerospace engineering.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/>
              <a:t> By capturing data on magnetic field strength and sometimes direction, magnetometers provide insights into Earth's magnetic field </a:t>
            </a:r>
            <a:r>
              <a:rPr lang="en-GB" sz="2400" dirty="0" err="1"/>
              <a:t>behavior</a:t>
            </a:r>
            <a:r>
              <a:rPr lang="en-GB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79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9F56-9254-C681-2DCD-65AD3389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Models and parameters: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0A70C-2207-35C6-B165-5173D057C9C5}"/>
              </a:ext>
            </a:extLst>
          </p:cNvPr>
          <p:cNvSpPr txBox="1"/>
          <p:nvPr/>
        </p:nvSpPr>
        <p:spPr>
          <a:xfrm>
            <a:off x="1510019" y="2172749"/>
            <a:ext cx="70719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/>
              <a:t>Gaussian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/>
              <a:t>Gamma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/>
              <a:t>Inverse Gamma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/>
              <a:t>Exponential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/>
              <a:t>Rayleigh</a:t>
            </a:r>
          </a:p>
        </p:txBody>
      </p:sp>
    </p:spTree>
    <p:extLst>
      <p:ext uri="{BB962C8B-B14F-4D97-AF65-F5344CB8AC3E}">
        <p14:creationId xmlns:p14="http://schemas.microsoft.com/office/powerpoint/2010/main" val="92942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E0E6-9EBA-BCB2-C95A-F078CDCB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Methods to be implemented for Estimation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632EC-9D41-61B3-BD3D-1BA51270C922}"/>
              </a:ext>
            </a:extLst>
          </p:cNvPr>
          <p:cNvSpPr txBox="1"/>
          <p:nvPr/>
        </p:nvSpPr>
        <p:spPr>
          <a:xfrm>
            <a:off x="1535184" y="2617366"/>
            <a:ext cx="81624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/>
              <a:t>Maximum likelihood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/>
              <a:t>Method of moments</a:t>
            </a:r>
          </a:p>
        </p:txBody>
      </p:sp>
    </p:spTree>
    <p:extLst>
      <p:ext uri="{BB962C8B-B14F-4D97-AF65-F5344CB8AC3E}">
        <p14:creationId xmlns:p14="http://schemas.microsoft.com/office/powerpoint/2010/main" val="117019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1E7A-F55F-5DCB-E85E-C5A0D868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Method of Simulation: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97495-F06F-9A9E-0E8A-F304636B5BCA}"/>
              </a:ext>
            </a:extLst>
          </p:cNvPr>
          <p:cNvSpPr txBox="1"/>
          <p:nvPr/>
        </p:nvSpPr>
        <p:spPr>
          <a:xfrm>
            <a:off x="1097280" y="2130804"/>
            <a:ext cx="9972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Firstly to our dataset, we apply different distribution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We find the best fit with KL divergence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GAUSSIAN model has given least KL divergence score for majority of the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For  a single dataset, we find out the best estimator between MLE and MOM using BOX –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MLE was found to be a better estimator than MOM for both the parameters (mean and variance).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For all the remaining datasets, we estimate the parameters by using MLE.</a:t>
            </a:r>
          </a:p>
        </p:txBody>
      </p:sp>
    </p:spTree>
    <p:extLst>
      <p:ext uri="{BB962C8B-B14F-4D97-AF65-F5344CB8AC3E}">
        <p14:creationId xmlns:p14="http://schemas.microsoft.com/office/powerpoint/2010/main" val="43361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B1B9-222C-D3AE-1C71-B900D20D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Results: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D1979A-3413-A2F1-CD7C-8DF8DB3DC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94" y="2045415"/>
            <a:ext cx="5041697" cy="3761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3E4FAA-2D2C-3578-2D8E-6878E2E2D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014" y="2045415"/>
            <a:ext cx="4918501" cy="382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1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4240-ADE4-3F1C-D054-7050CDB6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Results: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6E01C-EE62-A301-BCB5-5572C4F0C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9" y="1970155"/>
            <a:ext cx="5084344" cy="37930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396AAF-F6A7-3595-61FE-2AD61F499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668" y="1970155"/>
            <a:ext cx="4959012" cy="385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3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D90C-1616-53C3-24BA-8A66CAC9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Results:</a:t>
            </a: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01569-A570-BCED-9BB4-9CF34249B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22" y="1869040"/>
            <a:ext cx="5362575" cy="414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C88B3F-86B9-7629-A89F-6726AAA34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880" y="1869040"/>
            <a:ext cx="52578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6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110E-44D8-EB79-CF8E-46EF7967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Results: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21E409-1136-737A-83B6-2EE2FB64D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33" y="1827095"/>
            <a:ext cx="5257800" cy="4143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93B60C-11A8-2AB8-A256-99A41387D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533" y="1827095"/>
            <a:ext cx="52578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615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277</TotalTime>
  <Words>189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Google Sans</vt:lpstr>
      <vt:lpstr>Wingdings</vt:lpstr>
      <vt:lpstr>Retrospect</vt:lpstr>
      <vt:lpstr>Magnetometer data estimation </vt:lpstr>
      <vt:lpstr>Introduction:</vt:lpstr>
      <vt:lpstr>Models and parameters:</vt:lpstr>
      <vt:lpstr>Methods to be implemented for Estimation</vt:lpstr>
      <vt:lpstr>Method of Simulation:</vt:lpstr>
      <vt:lpstr>Results:</vt:lpstr>
      <vt:lpstr>Results:</vt:lpstr>
      <vt:lpstr>Results:</vt:lpstr>
      <vt:lpstr>Results: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Magnetometer data estimation </dc:title>
  <dc:creator>V Jahnavika Reddy</dc:creator>
  <cp:lastModifiedBy>V Jahnavika Reddy</cp:lastModifiedBy>
  <cp:revision>1</cp:revision>
  <dcterms:created xsi:type="dcterms:W3CDTF">2024-04-30T05:03:59Z</dcterms:created>
  <dcterms:modified xsi:type="dcterms:W3CDTF">2024-04-30T09:41:51Z</dcterms:modified>
</cp:coreProperties>
</file>