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9"/>
  </p:normalViewPr>
  <p:slideViewPr>
    <p:cSldViewPr snapToGrid="0">
      <p:cViewPr varScale="1">
        <p:scale>
          <a:sx n="104" d="100"/>
          <a:sy n="104" d="100"/>
        </p:scale>
        <p:origin x="1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6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5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0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2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3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FEA3BE-6E9D-494E-A86C-B6E724418DE8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8ECE8-91A1-594B-8FC9-5F3D348CA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47A376-94A8-AD84-1E9C-DCCAAFF3702E}"/>
              </a:ext>
            </a:extLst>
          </p:cNvPr>
          <p:cNvCxnSpPr/>
          <p:nvPr/>
        </p:nvCxnSpPr>
        <p:spPr>
          <a:xfrm>
            <a:off x="185351" y="1272746"/>
            <a:ext cx="863737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7E411F-70B8-D71F-DBAA-F0085D32EFF3}"/>
              </a:ext>
            </a:extLst>
          </p:cNvPr>
          <p:cNvCxnSpPr/>
          <p:nvPr/>
        </p:nvCxnSpPr>
        <p:spPr>
          <a:xfrm>
            <a:off x="253313" y="5626444"/>
            <a:ext cx="863737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1595806-2404-8FD1-8A81-88A48F14AE3A}"/>
              </a:ext>
            </a:extLst>
          </p:cNvPr>
          <p:cNvSpPr/>
          <p:nvPr/>
        </p:nvSpPr>
        <p:spPr>
          <a:xfrm>
            <a:off x="444843" y="407773"/>
            <a:ext cx="593125" cy="617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12140-C8D1-826C-F3F8-A22E9BB75B34}"/>
              </a:ext>
            </a:extLst>
          </p:cNvPr>
          <p:cNvSpPr txBox="1"/>
          <p:nvPr/>
        </p:nvSpPr>
        <p:spPr>
          <a:xfrm>
            <a:off x="593122" y="5560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724320-82EF-017B-5C6D-8833DA9FE3F8}"/>
              </a:ext>
            </a:extLst>
          </p:cNvPr>
          <p:cNvGrpSpPr/>
          <p:nvPr/>
        </p:nvGrpSpPr>
        <p:grpSpPr>
          <a:xfrm>
            <a:off x="1659924" y="370703"/>
            <a:ext cx="593125" cy="617838"/>
            <a:chOff x="1659924" y="370703"/>
            <a:chExt cx="593125" cy="6178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82276E-112C-4471-6A15-B2A766F927A5}"/>
                </a:ext>
              </a:extLst>
            </p:cNvPr>
            <p:cNvSpPr/>
            <p:nvPr/>
          </p:nvSpPr>
          <p:spPr>
            <a:xfrm>
              <a:off x="1659924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C7BDC7-2C47-5A1C-48DF-2B469BA91921}"/>
                </a:ext>
              </a:extLst>
            </p:cNvPr>
            <p:cNvSpPr txBox="1"/>
            <p:nvPr/>
          </p:nvSpPr>
          <p:spPr>
            <a:xfrm>
              <a:off x="1772782" y="532026"/>
              <a:ext cx="367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6F1640-307D-C46C-F077-4656AAC06D5C}"/>
              </a:ext>
            </a:extLst>
          </p:cNvPr>
          <p:cNvGrpSpPr/>
          <p:nvPr/>
        </p:nvGrpSpPr>
        <p:grpSpPr>
          <a:xfrm>
            <a:off x="2841022" y="370703"/>
            <a:ext cx="593125" cy="617838"/>
            <a:chOff x="2841022" y="370703"/>
            <a:chExt cx="593125" cy="6178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BE53D1-F839-F770-575A-5588ED53921B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9E7823-D715-119A-FB3E-E5CC4B999053}"/>
                </a:ext>
              </a:extLst>
            </p:cNvPr>
            <p:cNvSpPr txBox="1"/>
            <p:nvPr/>
          </p:nvSpPr>
          <p:spPr>
            <a:xfrm>
              <a:off x="2975509" y="523785"/>
              <a:ext cx="367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B60DAF-C9B0-7297-C7D2-F1ED63CCD313}"/>
              </a:ext>
            </a:extLst>
          </p:cNvPr>
          <p:cNvGrpSpPr/>
          <p:nvPr/>
        </p:nvGrpSpPr>
        <p:grpSpPr>
          <a:xfrm>
            <a:off x="4022120" y="349420"/>
            <a:ext cx="593125" cy="617838"/>
            <a:chOff x="2841022" y="370703"/>
            <a:chExt cx="593125" cy="617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D7E0C7-506F-2C0F-119E-C039FC1595E4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1F9277-BA5C-405E-3939-FA1763A7F8B8}"/>
                </a:ext>
              </a:extLst>
            </p:cNvPr>
            <p:cNvSpPr txBox="1"/>
            <p:nvPr/>
          </p:nvSpPr>
          <p:spPr>
            <a:xfrm>
              <a:off x="2975509" y="523785"/>
              <a:ext cx="367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9206EC-0C78-7282-51AD-A9586A3360E7}"/>
              </a:ext>
            </a:extLst>
          </p:cNvPr>
          <p:cNvGrpSpPr/>
          <p:nvPr/>
        </p:nvGrpSpPr>
        <p:grpSpPr>
          <a:xfrm>
            <a:off x="5203218" y="378249"/>
            <a:ext cx="593125" cy="617838"/>
            <a:chOff x="2841022" y="370703"/>
            <a:chExt cx="593125" cy="61783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110AB0-637D-2D0A-ADE4-F41BBF6787A1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74245A-AE1B-463A-A8D0-3F596C3F7AED}"/>
                </a:ext>
              </a:extLst>
            </p:cNvPr>
            <p:cNvSpPr txBox="1"/>
            <p:nvPr/>
          </p:nvSpPr>
          <p:spPr>
            <a:xfrm>
              <a:off x="2908265" y="494956"/>
              <a:ext cx="45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0A192-74FE-4BB1-A344-2790EEA870D3}"/>
              </a:ext>
            </a:extLst>
          </p:cNvPr>
          <p:cNvGrpSpPr/>
          <p:nvPr/>
        </p:nvGrpSpPr>
        <p:grpSpPr>
          <a:xfrm>
            <a:off x="6418299" y="407773"/>
            <a:ext cx="593125" cy="617838"/>
            <a:chOff x="2841022" y="370703"/>
            <a:chExt cx="593125" cy="61783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0A5546-7D30-6519-0550-18979C98A369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32A660-186A-0062-1684-C2152D632F78}"/>
                </a:ext>
              </a:extLst>
            </p:cNvPr>
            <p:cNvSpPr txBox="1"/>
            <p:nvPr/>
          </p:nvSpPr>
          <p:spPr>
            <a:xfrm>
              <a:off x="2908265" y="494956"/>
              <a:ext cx="45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661B76-4C84-E89A-B72D-F48E10EE8D45}"/>
              </a:ext>
            </a:extLst>
          </p:cNvPr>
          <p:cNvGrpSpPr/>
          <p:nvPr/>
        </p:nvGrpSpPr>
        <p:grpSpPr>
          <a:xfrm>
            <a:off x="7599397" y="407773"/>
            <a:ext cx="593125" cy="617838"/>
            <a:chOff x="2841022" y="370703"/>
            <a:chExt cx="593125" cy="61783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06C4E66-7F76-04CB-D7DF-A052C35CB72B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73D28C-FB99-DDF3-8D7C-4A44DF43000A}"/>
                </a:ext>
              </a:extLst>
            </p:cNvPr>
            <p:cNvSpPr txBox="1"/>
            <p:nvPr/>
          </p:nvSpPr>
          <p:spPr>
            <a:xfrm>
              <a:off x="2908265" y="494956"/>
              <a:ext cx="45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9007BAD-A5F2-0346-45C6-3DBDF59AA463}"/>
              </a:ext>
            </a:extLst>
          </p:cNvPr>
          <p:cNvSpPr txBox="1"/>
          <p:nvPr/>
        </p:nvSpPr>
        <p:spPr>
          <a:xfrm>
            <a:off x="444843" y="6080895"/>
            <a:ext cx="12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LIBRARY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9E544-1100-3363-C5BC-B7A490453C20}"/>
              </a:ext>
            </a:extLst>
          </p:cNvPr>
          <p:cNvSpPr txBox="1"/>
          <p:nvPr/>
        </p:nvSpPr>
        <p:spPr>
          <a:xfrm>
            <a:off x="2219066" y="6080895"/>
            <a:ext cx="12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LIVING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A112A1-555D-1838-974F-BE5E7625104F}"/>
              </a:ext>
            </a:extLst>
          </p:cNvPr>
          <p:cNvSpPr txBox="1"/>
          <p:nvPr/>
        </p:nvSpPr>
        <p:spPr>
          <a:xfrm>
            <a:off x="4301792" y="6012250"/>
            <a:ext cx="12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10823A-587F-6C50-9154-608692A4250F}"/>
              </a:ext>
            </a:extLst>
          </p:cNvPr>
          <p:cNvSpPr txBox="1"/>
          <p:nvPr/>
        </p:nvSpPr>
        <p:spPr>
          <a:xfrm>
            <a:off x="6519520" y="6080895"/>
            <a:ext cx="16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6D6FAA-325D-12E0-D6A8-085BD74CE425}"/>
              </a:ext>
            </a:extLst>
          </p:cNvPr>
          <p:cNvSpPr txBox="1"/>
          <p:nvPr/>
        </p:nvSpPr>
        <p:spPr>
          <a:xfrm>
            <a:off x="1037968" y="2619632"/>
            <a:ext cx="215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INCOME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34AF9A-3D76-A846-B74F-1F261B07F1AC}"/>
              </a:ext>
            </a:extLst>
          </p:cNvPr>
          <p:cNvSpPr txBox="1"/>
          <p:nvPr/>
        </p:nvSpPr>
        <p:spPr>
          <a:xfrm>
            <a:off x="5172324" y="2625810"/>
            <a:ext cx="242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EXPENSES</a:t>
            </a:r>
          </a:p>
        </p:txBody>
      </p:sp>
    </p:spTree>
    <p:extLst>
      <p:ext uri="{BB962C8B-B14F-4D97-AF65-F5344CB8AC3E}">
        <p14:creationId xmlns:p14="http://schemas.microsoft.com/office/powerpoint/2010/main" val="332808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18561-0728-5D42-C249-D0B5AEAC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861125-5E9F-D4DA-D749-55EA1E321F9A}"/>
              </a:ext>
            </a:extLst>
          </p:cNvPr>
          <p:cNvCxnSpPr/>
          <p:nvPr/>
        </p:nvCxnSpPr>
        <p:spPr>
          <a:xfrm>
            <a:off x="185351" y="1272746"/>
            <a:ext cx="863737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45000D-35BD-A518-2EA6-590B0E354A5E}"/>
              </a:ext>
            </a:extLst>
          </p:cNvPr>
          <p:cNvCxnSpPr/>
          <p:nvPr/>
        </p:nvCxnSpPr>
        <p:spPr>
          <a:xfrm>
            <a:off x="253313" y="5626444"/>
            <a:ext cx="863737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085533F-D37F-5DFC-0569-AEC104FC17AC}"/>
              </a:ext>
            </a:extLst>
          </p:cNvPr>
          <p:cNvSpPr/>
          <p:nvPr/>
        </p:nvSpPr>
        <p:spPr>
          <a:xfrm>
            <a:off x="444843" y="407773"/>
            <a:ext cx="593125" cy="6178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5A4FD-29C0-D274-A28F-DB31BDB4559F}"/>
              </a:ext>
            </a:extLst>
          </p:cNvPr>
          <p:cNvSpPr txBox="1"/>
          <p:nvPr/>
        </p:nvSpPr>
        <p:spPr>
          <a:xfrm>
            <a:off x="593122" y="5560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2CA24B-9171-44B9-855F-29E07DC3F787}"/>
              </a:ext>
            </a:extLst>
          </p:cNvPr>
          <p:cNvGrpSpPr/>
          <p:nvPr/>
        </p:nvGrpSpPr>
        <p:grpSpPr>
          <a:xfrm>
            <a:off x="1659924" y="370703"/>
            <a:ext cx="593125" cy="617838"/>
            <a:chOff x="1659924" y="370703"/>
            <a:chExt cx="593125" cy="6178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E5BC013-B1DD-D768-0125-DA80FDA36299}"/>
                </a:ext>
              </a:extLst>
            </p:cNvPr>
            <p:cNvSpPr/>
            <p:nvPr/>
          </p:nvSpPr>
          <p:spPr>
            <a:xfrm>
              <a:off x="1659924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4A59A5-96A1-A152-E815-565975532766}"/>
                </a:ext>
              </a:extLst>
            </p:cNvPr>
            <p:cNvSpPr txBox="1"/>
            <p:nvPr/>
          </p:nvSpPr>
          <p:spPr>
            <a:xfrm>
              <a:off x="1772782" y="532026"/>
              <a:ext cx="367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6D7654-5E46-5EC9-4F79-63C692551DBB}"/>
              </a:ext>
            </a:extLst>
          </p:cNvPr>
          <p:cNvGrpSpPr/>
          <p:nvPr/>
        </p:nvGrpSpPr>
        <p:grpSpPr>
          <a:xfrm>
            <a:off x="2841022" y="370703"/>
            <a:ext cx="593125" cy="617838"/>
            <a:chOff x="2841022" y="370703"/>
            <a:chExt cx="593125" cy="61783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C573AA-CBE6-B5D7-BCA1-F84758077D3F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0C2769-133D-A54D-B264-38E2353CA709}"/>
                </a:ext>
              </a:extLst>
            </p:cNvPr>
            <p:cNvSpPr txBox="1"/>
            <p:nvPr/>
          </p:nvSpPr>
          <p:spPr>
            <a:xfrm>
              <a:off x="2975509" y="523785"/>
              <a:ext cx="367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15A73F-4323-99FB-2620-32E65A6BD297}"/>
              </a:ext>
            </a:extLst>
          </p:cNvPr>
          <p:cNvGrpSpPr/>
          <p:nvPr/>
        </p:nvGrpSpPr>
        <p:grpSpPr>
          <a:xfrm>
            <a:off x="4022120" y="349420"/>
            <a:ext cx="593125" cy="617838"/>
            <a:chOff x="2841022" y="370703"/>
            <a:chExt cx="593125" cy="617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87DFE1-BC2E-5203-7685-781D30819C3C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9319D1-4271-26AA-A751-CD144ACBBD76}"/>
                </a:ext>
              </a:extLst>
            </p:cNvPr>
            <p:cNvSpPr txBox="1"/>
            <p:nvPr/>
          </p:nvSpPr>
          <p:spPr>
            <a:xfrm>
              <a:off x="2975509" y="523785"/>
              <a:ext cx="367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5E16B25-7A3D-C01C-6052-56B8BB8B2910}"/>
              </a:ext>
            </a:extLst>
          </p:cNvPr>
          <p:cNvGrpSpPr/>
          <p:nvPr/>
        </p:nvGrpSpPr>
        <p:grpSpPr>
          <a:xfrm>
            <a:off x="5203218" y="378249"/>
            <a:ext cx="593125" cy="617838"/>
            <a:chOff x="2841022" y="370703"/>
            <a:chExt cx="593125" cy="61783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6C3ED90-E2D3-A86B-A9AF-970394F5624D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A2EBA-6236-3E9C-F93D-4A0D833E6B97}"/>
                </a:ext>
              </a:extLst>
            </p:cNvPr>
            <p:cNvSpPr txBox="1"/>
            <p:nvPr/>
          </p:nvSpPr>
          <p:spPr>
            <a:xfrm>
              <a:off x="2908265" y="494956"/>
              <a:ext cx="45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9A9EBC-216B-5732-D4ED-06BC749AA6EA}"/>
              </a:ext>
            </a:extLst>
          </p:cNvPr>
          <p:cNvGrpSpPr/>
          <p:nvPr/>
        </p:nvGrpSpPr>
        <p:grpSpPr>
          <a:xfrm>
            <a:off x="6418299" y="407773"/>
            <a:ext cx="593125" cy="617838"/>
            <a:chOff x="2841022" y="370703"/>
            <a:chExt cx="593125" cy="61783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059BB20-D1D5-7B51-1A80-4549297102A6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D7E2B2-C669-5A56-B627-3CE644D16D1F}"/>
                </a:ext>
              </a:extLst>
            </p:cNvPr>
            <p:cNvSpPr txBox="1"/>
            <p:nvPr/>
          </p:nvSpPr>
          <p:spPr>
            <a:xfrm>
              <a:off x="2908265" y="494956"/>
              <a:ext cx="45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DD78A2-A45A-C734-E077-56A6DC1BBB14}"/>
              </a:ext>
            </a:extLst>
          </p:cNvPr>
          <p:cNvGrpSpPr/>
          <p:nvPr/>
        </p:nvGrpSpPr>
        <p:grpSpPr>
          <a:xfrm>
            <a:off x="7599397" y="407773"/>
            <a:ext cx="593125" cy="617838"/>
            <a:chOff x="2841022" y="370703"/>
            <a:chExt cx="593125" cy="61783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178382F-E63E-86D7-1EA3-FF9621559D37}"/>
                </a:ext>
              </a:extLst>
            </p:cNvPr>
            <p:cNvSpPr/>
            <p:nvPr/>
          </p:nvSpPr>
          <p:spPr>
            <a:xfrm>
              <a:off x="2841022" y="370703"/>
              <a:ext cx="593125" cy="61783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F27BD7-CD6E-65E5-873C-10F9121A244A}"/>
                </a:ext>
              </a:extLst>
            </p:cNvPr>
            <p:cNvSpPr txBox="1"/>
            <p:nvPr/>
          </p:nvSpPr>
          <p:spPr>
            <a:xfrm>
              <a:off x="2908265" y="494956"/>
              <a:ext cx="45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66EF610-49FE-107E-4D58-FF863C96979D}"/>
              </a:ext>
            </a:extLst>
          </p:cNvPr>
          <p:cNvSpPr txBox="1"/>
          <p:nvPr/>
        </p:nvSpPr>
        <p:spPr>
          <a:xfrm>
            <a:off x="444843" y="6080895"/>
            <a:ext cx="12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LIBRARY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FE5EC-CC12-0492-0493-18CD32AE6BFD}"/>
              </a:ext>
            </a:extLst>
          </p:cNvPr>
          <p:cNvSpPr txBox="1"/>
          <p:nvPr/>
        </p:nvSpPr>
        <p:spPr>
          <a:xfrm>
            <a:off x="2219066" y="6080895"/>
            <a:ext cx="12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LIVING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C1826A-5154-19DF-051F-26E33638D65D}"/>
              </a:ext>
            </a:extLst>
          </p:cNvPr>
          <p:cNvSpPr txBox="1"/>
          <p:nvPr/>
        </p:nvSpPr>
        <p:spPr>
          <a:xfrm>
            <a:off x="4301792" y="6012250"/>
            <a:ext cx="121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A0C66-CAC8-D98C-9F9A-18647D69EE48}"/>
              </a:ext>
            </a:extLst>
          </p:cNvPr>
          <p:cNvSpPr txBox="1"/>
          <p:nvPr/>
        </p:nvSpPr>
        <p:spPr>
          <a:xfrm>
            <a:off x="6519520" y="6080895"/>
            <a:ext cx="160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0463B1-A610-89C6-7177-3A0AF8C441A0}"/>
              </a:ext>
            </a:extLst>
          </p:cNvPr>
          <p:cNvSpPr txBox="1"/>
          <p:nvPr/>
        </p:nvSpPr>
        <p:spPr>
          <a:xfrm>
            <a:off x="1037968" y="2619632"/>
            <a:ext cx="215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INCOME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B146A5-4D58-8337-93B4-D0C1D47D16C0}"/>
              </a:ext>
            </a:extLst>
          </p:cNvPr>
          <p:cNvSpPr txBox="1"/>
          <p:nvPr/>
        </p:nvSpPr>
        <p:spPr>
          <a:xfrm>
            <a:off x="5172324" y="2625810"/>
            <a:ext cx="2427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EXPENSES</a:t>
            </a:r>
          </a:p>
        </p:txBody>
      </p:sp>
    </p:spTree>
    <p:extLst>
      <p:ext uri="{BB962C8B-B14F-4D97-AF65-F5344CB8AC3E}">
        <p14:creationId xmlns:p14="http://schemas.microsoft.com/office/powerpoint/2010/main" val="234685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26</Words>
  <Application>Microsoft Macintosh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Watson, Johnnie</dc:creator>
  <cp:lastModifiedBy>Watson, Johnnie</cp:lastModifiedBy>
  <cp:revision>4</cp:revision>
  <dcterms:created xsi:type="dcterms:W3CDTF">2025-05-10T22:07:03Z</dcterms:created>
  <dcterms:modified xsi:type="dcterms:W3CDTF">2025-05-10T22:19:49Z</dcterms:modified>
</cp:coreProperties>
</file>