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37"/>
  </p:normalViewPr>
  <p:slideViewPr>
    <p:cSldViewPr snapToGrid="0">
      <p:cViewPr varScale="1">
        <p:scale>
          <a:sx n="89" d="100"/>
          <a:sy n="89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FE67-EDA4-D091-90E2-3A94BA4C5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2B95A-3137-8615-ADA7-F91B8EA12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B49D-8612-1505-C13F-52CF7140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E197-F5E9-A2EC-53F9-5108C5E92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4ECE-9E81-0BF0-1F88-BC55E418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7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AE5F-A7F2-8033-7D95-97F40AE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586C1-C7A9-46B7-6DBC-6849A2678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4AAEA-FDAE-599F-3B0A-F079550F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69459-7F99-ED4B-510A-42342DAF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B3E44-4FBF-5606-6355-762136CF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28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2CEFD-BE3A-7E9C-66D5-8EBED5E69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D3DCB-E818-D3A0-F885-718451EBB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8ADDE-5F03-FBA1-F64C-2C987F33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D982-D719-E439-98BC-9586F0EE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A3200-F336-6696-3E8D-7D2FED07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0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BD3B-74EE-04E3-DA92-88888115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EE60-90A6-5191-6098-5F0C7869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E6CC-D7F6-CAFB-B3B8-D9DADCE6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B5638-F1F5-0ED0-B71E-C45E2520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0CB0-3348-9247-F396-870B3840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28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E2F2-DCB9-79CF-14B4-3BE6D293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6DD0-EC3C-DC20-CD47-09202F8C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3152E-C789-F5A3-7164-2736BDFE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6B64-94ED-D94D-A861-627D0134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10FF0-2EDD-B6A4-1D5A-98DF806A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1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476E-537C-61C6-BC3E-6D796229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70D05-C41F-3896-1947-A891701A0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E8237-CC18-591F-13C4-4998E12B6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7B653-AD3D-FC61-FD2C-E4680304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FC552-4AB3-C0D4-DEFE-D3D9817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BC3FD-A63B-B357-0D75-4E67D0E6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2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3418-7BF3-00DC-AB4A-7ADDB327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7537A-33E3-EB98-3685-AF31167E7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7F664-C8E7-B884-4DAD-8330B579D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B3D4B-E945-B62A-531C-DDDD22FFF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36358D-8BFA-0445-D3F6-6102CAE2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28B532-63B4-BB11-528A-C2EB2E8F5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5E9F9-8DA4-024F-7B2E-64F97945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F3315E-7B73-4A58-FF39-A8D9F52E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4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6C96A-A321-90A3-65C8-ABA72D103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04CC1-C6A8-7FC4-85BD-DF399F3C6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70EF2-CE03-6785-6E3A-8B599E2F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3C7EFA-0BEC-5804-B812-4A2B5B3A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9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88D31-F130-64BD-67E1-7CA00EA4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0BAAE-541C-046B-D14A-0684A4D0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018F1-5897-7EA8-2A35-07E70628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D28B-524E-3750-B34B-82862C167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9B9A-786A-4D53-4D5B-296E61B5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91D2-F8ED-2579-E555-B2A014DB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C0A36-5128-BEC9-25BD-15A315D1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05820-8E86-DFA8-26B6-C825420D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8D7CB-488F-A2E3-F04F-5E405E6B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7E45-7A17-E849-0CEB-8A6B85DD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9F435D-5F65-2C49-07F7-496520AE1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3241C-3E36-1070-591E-B0E90EFD4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BE357-CC20-8814-11AB-F4670F10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953C3-FA68-EDEC-1534-4F67EA64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3C273-5629-B6B3-B28A-54F417B5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5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C3EC1-5BB4-ADE0-2613-B791C3FEA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D0E08-E043-ACD8-C339-ED7401BF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12AF-2D54-1045-9A07-36EADF251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5D528-B9C0-DE46-B960-AF792F756771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6AFB-6595-E500-711F-7F0D50B52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F20BE-38D1-551D-F526-B4E7A32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14759A-9B9E-1841-84CB-8E76D474B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with glasses and tie&#10;&#10;AI-generated content may be incorrect.">
            <a:extLst>
              <a:ext uri="{FF2B5EF4-FFF2-40B4-BE49-F238E27FC236}">
                <a16:creationId xmlns:a16="http://schemas.microsoft.com/office/drawing/2014/main" id="{D07F8C09-3A32-8B96-2169-B17A9569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940" y="177800"/>
            <a:ext cx="6502400" cy="650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8F87AF-C347-5EF8-9EAF-043F22BE504B}"/>
              </a:ext>
            </a:extLst>
          </p:cNvPr>
          <p:cNvSpPr txBox="1"/>
          <p:nvPr/>
        </p:nvSpPr>
        <p:spPr>
          <a:xfrm>
            <a:off x="2800351" y="4857750"/>
            <a:ext cx="6003130" cy="1200329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>
                <a:solidFill>
                  <a:schemeClr val="bg1"/>
                </a:solidFill>
                <a:latin typeface="Helvetica" pitchFamily="2" charset="0"/>
              </a:rPr>
              <a:t>MingusLabs</a:t>
            </a:r>
            <a:endParaRPr lang="en-US" sz="72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79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Johnnie Watson</dc:creator>
  <cp:lastModifiedBy>Johnnie Watson</cp:lastModifiedBy>
  <cp:revision>1</cp:revision>
  <dcterms:created xsi:type="dcterms:W3CDTF">2025-08-16T13:02:02Z</dcterms:created>
  <dcterms:modified xsi:type="dcterms:W3CDTF">2025-08-16T13:05:11Z</dcterms:modified>
</cp:coreProperties>
</file>