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7"/>
  </p:normalViewPr>
  <p:slideViewPr>
    <p:cSldViewPr snapToGrid="0">
      <p:cViewPr varScale="1">
        <p:scale>
          <a:sx n="89" d="100"/>
          <a:sy n="89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F746-16BC-A7B9-67BF-6BF4F2AEB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D51AF-99AE-1EEA-7326-F0360E6DB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8005-3CD0-A561-85E1-176E02B4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990B-1385-31D6-B122-E00F88A0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474B8-4C80-F4F4-1817-6B7A286F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EB63-C0B8-1CFA-27F4-DEC58AF3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FE38F-9E7D-5B65-0CD3-839B9F418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B2F1-95E0-8207-6D0F-AA6EB171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2E0D-1E94-C09A-8436-68607C6B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47CC-C83F-FB83-E28E-E4FE4652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9B280-8B20-4519-5A54-3F66A92E2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95734-C14E-53FB-C8A0-2CD2A9A3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1C6E-D552-AA03-955B-4AC637A5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08183-AB0D-23CB-DCAC-28776C58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F554-A2C6-6D6E-CCE3-99F337FC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2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E10D-ACC7-B21C-4F4A-C52D54BA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9664-5B2A-C88B-9479-48249D71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12FE-6DDB-658E-6828-BE58BB33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A1F47-8BF0-D035-2E39-5A6CED2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102E-FA4C-3CC1-1D9A-9C7450E4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1D4D-6F16-B21D-BE56-90593764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5D81-A32C-8BE6-0318-86F28063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24D57-80B6-EADA-731D-97EFEBF9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0D42-7022-7BD5-10A2-80E95707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A9DE-9F50-39DD-C094-8346C139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5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A44B-D885-4EC8-94CC-D64F0B02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1B0D-19BD-AC19-6E7E-23126858F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4E50C-5401-AE64-D0F9-AD0840660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7AC5-896A-E32F-75DD-4990F313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B5069-99FD-76EA-C942-9A805D21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17B18-9A68-8111-B2D9-4ABF5C0E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6CE2-A02D-0562-9E65-B2E862F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AFEEA-A90B-86E5-025C-9B37637BB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5684F-2D12-F38E-029A-B5229DC04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C2068-A5C0-56D7-3C4E-22D8B542A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DFE8C-6032-E9D3-1AF9-F24B8A23C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0D850-B852-E9EC-09D1-8F3ABCF9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7972B-4919-6024-A006-8667E56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5A53E-0F3E-40D4-2755-795A0D74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8121-29B9-234A-5861-65A29CD7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717BB-51F5-D5DC-FEF6-93AF8784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C340A-6939-7ED3-BD25-6777517A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E765-497C-59D2-47C1-F1A556D1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6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3E87F-CC10-498A-26D3-95E8C336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5C221-0C69-CD95-C7FD-96B152C9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3487-4C07-6009-92D4-5A24350D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B910-58E5-87A9-E22E-2C10BD17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8528-C710-C080-B9E6-FE27318A3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5CCB2-777F-164D-3FD4-204624430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678-9E44-B981-FA75-A92FCC66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52E73-B5DF-F8B0-3210-DB47D776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1233-9F13-451C-938A-348B0E8B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9402-D0AA-1A09-D65A-7D398434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25E55-C36E-233A-35A9-16555F33A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CA178-B785-A855-1150-4CBF07E09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7712-EA2F-E71C-3995-EE42F21A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7B61D-0444-2030-82E4-1BF996F1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1303-F9F9-39A9-A91C-B9769443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5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9E0EB-3FC6-531F-5ED1-D73E531D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574AD-5358-C75A-746C-17A44B18F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A6B0-B5E1-075D-1484-065DCD522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0CE61-D7B5-FB41-A8C5-8FED7872ED42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EEDE-635A-83D2-9DD6-F202F38A1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8C71-8C9A-E27F-B0AE-1E3090CD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8EFF9-D237-8B4C-89EF-5634248DB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glasses and tie&#10;&#10;AI-generated content may be incorrect.">
            <a:extLst>
              <a:ext uri="{FF2B5EF4-FFF2-40B4-BE49-F238E27FC236}">
                <a16:creationId xmlns:a16="http://schemas.microsoft.com/office/drawing/2014/main" id="{FC5345D7-92C6-0D69-282B-587BDFC7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0" y="177800"/>
            <a:ext cx="6502400" cy="650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E5F3F-54CD-9900-EABE-19976C090481}"/>
              </a:ext>
            </a:extLst>
          </p:cNvPr>
          <p:cNvSpPr txBox="1"/>
          <p:nvPr/>
        </p:nvSpPr>
        <p:spPr>
          <a:xfrm>
            <a:off x="3543300" y="4886325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Helvetica" pitchFamily="2" charset="0"/>
              </a:rPr>
              <a:t>MingusLabs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7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Johnnie Watson</dc:creator>
  <cp:lastModifiedBy>Johnnie Watson</cp:lastModifiedBy>
  <cp:revision>1</cp:revision>
  <dcterms:created xsi:type="dcterms:W3CDTF">2025-08-16T13:00:09Z</dcterms:created>
  <dcterms:modified xsi:type="dcterms:W3CDTF">2025-08-16T13:14:04Z</dcterms:modified>
</cp:coreProperties>
</file>