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566468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566468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66468d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66468d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b15da2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b15da2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b15da2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b15da2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b15da2e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b15da2e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66468d2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66468d2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66468d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66468d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323650" y="1847700"/>
            <a:ext cx="4398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00"/>
              <a:t>DoGo</a:t>
            </a:r>
            <a:endParaRPr b="1" sz="11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926725" y="3409075"/>
            <a:ext cx="19719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TEAM PROMOCOM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96150" y="3768775"/>
            <a:ext cx="3348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Ayush Kumar - MT21020 </a:t>
            </a:r>
            <a:endParaRPr sz="11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Jahnvi Kadia - MT21123 </a:t>
            </a:r>
            <a:endParaRPr sz="11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Mukesh Yadav - 2018346 </a:t>
            </a:r>
            <a:endParaRPr sz="11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Sakshi Kumari - MT21141 </a:t>
            </a:r>
            <a:endParaRPr sz="11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Soni Naman </a:t>
            </a: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Tarunkumar</a:t>
            </a:r>
            <a:r>
              <a:rPr lang="en" sz="11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–MT21147</a:t>
            </a:r>
            <a:endParaRPr sz="11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8700" r="-8700" t="0"/>
          <a:stretch/>
        </p:blipFill>
        <p:spPr>
          <a:xfrm>
            <a:off x="1629575" y="1430150"/>
            <a:ext cx="2129975" cy="21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5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43925"/>
            <a:ext cx="75057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Wikipedia of dog breeds.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Dog breed recommendation based on certain filters.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Free of cost application.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Providing services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Dog breed recognition and recommendation.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symptoms and first aid for pet dogs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Pet supply stores re-direct links.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Dog adoption center details.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65725"/>
            <a:ext cx="75057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will contain features like 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Dog breed recognition and information on various dog breeds.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Dog breed recommendation based on certain filters.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Login/sign-up functionality with favourites section.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Providing first aid information and c</a:t>
            </a:r>
            <a:r>
              <a:rPr lang="en" sz="1700"/>
              <a:t>ommon problems with pet dogs.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Pet </a:t>
            </a:r>
            <a:r>
              <a:rPr lang="en" sz="1700"/>
              <a:t>supplies</a:t>
            </a:r>
            <a:r>
              <a:rPr lang="en" sz="1700"/>
              <a:t> store </a:t>
            </a:r>
            <a:r>
              <a:rPr lang="en" sz="1700"/>
              <a:t>redirect</a:t>
            </a:r>
            <a:r>
              <a:rPr lang="en" sz="1700"/>
              <a:t> links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Dog adoption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IMPLEMENTED SO FAR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Dog breed recognition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Information on various dog breeds(from database).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Login/sign-up functionality(with database connectivity).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Providing first aid information and Common problems with pet dogs(from database).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Pet supplies store redirect links(from database).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TO BE IMPLEMENTED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Creating user’s profile page by taking more details from user at </a:t>
            </a:r>
            <a:r>
              <a:rPr lang="en" sz="1700"/>
              <a:t>sign up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</a:t>
            </a:r>
            <a:r>
              <a:rPr lang="en" sz="1700"/>
              <a:t>avourites section.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Improve UI of entire application.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more data to database for various sections like pet supplies,common symptoms and information etc.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3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INDIVIDUAL CONTRIBUTION: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49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Ayush Kumar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 Dataset collection, Data preprocessing and Model implementation for breed identification and recommendation systems (flask application deployed on Heroku).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Jahnvi Kadia -  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UI Design (Landing Activity, Breed Info Activity, Favourites Activity and Common Symptoms Activity). Java connectivity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Mukesh Yadav - 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UI Design (Sign up Activity and Stores list Activity).</a:t>
            </a:r>
            <a:endParaRPr b="1" sz="1400">
              <a:solidFill>
                <a:srgbClr val="00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Sakshi Kumari - 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UI Design (Recommendation Activity and Profile Activity), Database Creation, Connection and Java connectivity.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Soni Naman Tarunkumar - 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UI Design (Login Activity, Base Activity and Camera Activity). Overall UI improvement.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50" y="237675"/>
            <a:ext cx="6737152" cy="456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53775" y="5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OUTCOME</a:t>
            </a:r>
            <a:endParaRPr b="1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576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Wikipedia for various breeds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Favourite section for signed-in 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Identify breed in real-time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Sections for: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romanUcPeriod"/>
            </a:pPr>
            <a:r>
              <a:rPr lang="en" sz="1700"/>
              <a:t>Common problems with pet dogs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romanUcPeriod"/>
            </a:pPr>
            <a:r>
              <a:rPr lang="en" sz="1700"/>
              <a:t>Providing first aid information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romanUcPeriod"/>
            </a:pPr>
            <a:r>
              <a:rPr lang="en" sz="1700"/>
              <a:t>Pet supplies store information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