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39B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384" autoAdjust="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outlineViewPr>
    <p:cViewPr>
      <p:scale>
        <a:sx n="66" d="100"/>
        <a:sy n="66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7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4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12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52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0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21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9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9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84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2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2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3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F4EB-1DB7-4DDD-9C11-48D73410116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BB8F42-8328-4032-B151-B838883D1B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6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onzD39rPmm6JHZVdd1TGc8/Vue-Chat-App?node-id=0%3A1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nsoriddinabdunazarov@gmail.com" TargetMode="External"/><Relationship Id="rId2" Type="http://schemas.openxmlformats.org/officeDocument/2006/relationships/hyperlink" Target="https://vue-chat-app-7befc.web.app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187395" y="749980"/>
            <a:ext cx="1181721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al-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Xorazmiy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nomidagi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Toshkent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axborot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texnologiyalari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universiteti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313-19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guruh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talabalari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Abdunazarov</a:t>
            </a:r>
            <a:r>
              <a:rPr 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Ansoriddin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Ismoilov</a:t>
            </a:r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Jahongir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ning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injiniringga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kirish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fanidan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bajargan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jamoaviy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loyihasi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CE2A160-1733-40DA-B75B-18D86CDDC72A}"/>
              </a:ext>
            </a:extLst>
          </p:cNvPr>
          <p:cNvSpPr/>
          <p:nvPr/>
        </p:nvSpPr>
        <p:spPr>
          <a:xfrm>
            <a:off x="570321" y="5400134"/>
            <a:ext cx="63362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Loyiha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z-Latn-UZ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Vue Chat App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2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188870" y="1443841"/>
            <a:ext cx="1103678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Sinovdan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o’tkazish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qanday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holatiga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tayyor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sinovdan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o’tkazilganidek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bosqishlar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testlaganmiz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Ya’ni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kodining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sintaksis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jihatdan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xatolarsiz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ehtimoli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yuqori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xatoliklarni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oldindan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bartaraf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etilganligini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tekshirildi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haqida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keying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slaydlarda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batafsil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to’xtalib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o’tamiz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33716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120315" y="1659285"/>
            <a:ext cx="1103678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Takomillashtirish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beradigan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imkoniyat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qulayliklarini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yanada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takomillashtirishda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funksiyalar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Bularga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misol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tuzishlari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guruhga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faqatgina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tomonidan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o’rnatilgan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parolni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biladigan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boshqa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foydalanuvchilargina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imkonini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ya’ni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guruhli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yozishmalarni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tushirish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194152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</a:t>
            </a:r>
            <a:r>
              <a:rPr lang="uz-Latn-UZ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 tizimi modeli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1520988" y="1391061"/>
            <a:ext cx="902368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just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strukturaviy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modellashtirishdan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Strukturaviy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UML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diagrammalaridan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UML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diagrammalari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arxitekturaviy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keltirilgan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biz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registratsiyadn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yoki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qayta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ma’lumotlar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bazasidagi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ma’lumotlari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solishtirish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natijasida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bo’ladigan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ruxsat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vazifalar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keltirib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Bunda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har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ma’lumotlar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bazasida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saqlanib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boradi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7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</a:t>
            </a:r>
            <a:r>
              <a:rPr lang="uz-Latn-UZ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 tizimi modeli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973151" y="1146048"/>
            <a:ext cx="10119360" cy="5364480"/>
            <a:chOff x="329184" y="548640"/>
            <a:chExt cx="11570208" cy="618134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29184" y="548640"/>
              <a:ext cx="11570208" cy="6181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036" y="839702"/>
              <a:ext cx="10870503" cy="5599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17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1520988" y="1391061"/>
            <a:ext cx="902368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just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chizishda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Figma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chizilgan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Ismoilov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Jahongir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Chizilgan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ta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bo’limdan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iborat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1.avtorizatsiya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registratsiya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oynalari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2.veb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tungi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rejim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ko’rinishi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 3.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kunduzgi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rejim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ko’rishlaridir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quyidagi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link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ko’rishingiz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0" lvl="1" algn="just"/>
            <a:r>
              <a:rPr lang="en-US" sz="280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https://www.figma.com/file/onzD39rPmm6JHZVdd1TGc8/Vue-Chat-App?node-id=0%3A1</a:t>
            </a:r>
            <a:endParaRPr lang="en-US" sz="280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1" algn="just"/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FE2563-AEB2-4B5E-9076-D725D580B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7" y="0"/>
            <a:ext cx="8809965" cy="688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4727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CE518A-DF94-4CD0-91FE-B1DB7395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6836"/>
            <a:ext cx="12192001" cy="30916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4F2C2-894E-4866-92EE-B276E2F90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52976"/>
            <a:ext cx="12192001" cy="26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50171"/>
      </p:ext>
    </p:extLst>
  </p:cSld>
  <p:clrMapOvr>
    <a:masterClrMapping/>
  </p:clrMapOvr>
  <p:transition spd="slow">
    <p:comb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yaratish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tayyor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mahsulot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holiga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keltirish</a:t>
            </a:r>
            <a:endParaRPr lang="ru-RU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1584157" y="2988232"/>
            <a:ext cx="902368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just"/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yuqorida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ta’kidlaganimizdek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JavaScript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dasturlash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tilining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Vue Js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freymvorki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yaratilgan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Quyida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kodi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ko’rishingiz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0" lvl="1" algn="just"/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8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4512E1C-ED1D-4125-9414-002120E719DA}"/>
              </a:ext>
            </a:extLst>
          </p:cNvPr>
          <p:cNvGrpSpPr/>
          <p:nvPr/>
        </p:nvGrpSpPr>
        <p:grpSpPr>
          <a:xfrm>
            <a:off x="522514" y="177800"/>
            <a:ext cx="11176000" cy="6570295"/>
            <a:chOff x="522514" y="177800"/>
            <a:chExt cx="11176000" cy="6570295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A363FB16-2BEA-4720-96C0-B059512B0D40}"/>
                </a:ext>
              </a:extLst>
            </p:cNvPr>
            <p:cNvSpPr/>
            <p:nvPr/>
          </p:nvSpPr>
          <p:spPr>
            <a:xfrm>
              <a:off x="522514" y="177800"/>
              <a:ext cx="11176000" cy="650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8CED9D9-62CE-4A16-82F2-D7B8946BAB6E}"/>
                </a:ext>
              </a:extLst>
            </p:cNvPr>
            <p:cNvSpPr/>
            <p:nvPr/>
          </p:nvSpPr>
          <p:spPr>
            <a:xfrm>
              <a:off x="617907" y="192454"/>
              <a:ext cx="10869101" cy="65556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template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authWrapper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teleport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to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"body"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loading-modal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v-if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authLoading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===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E81FF"/>
                  </a:solidFill>
                  <a:effectLst/>
                  <a:latin typeface="Cascadia Code Light" panose="020B0609020000020004" pitchFamily="49" charset="0"/>
                </a:rPr>
                <a:t>true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"&gt;&lt;/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loading-modal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teleport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h1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"text-center"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&gt;Welcome&lt;/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h1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h5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"text-danger"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v-if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authError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"&gt;{{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authError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}}&lt;/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h5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b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</a:b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form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"container-fluid mt-4"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"row"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"col px-0"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"input-group"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v-if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!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isSignIn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"input-group-prepend"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span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"input-group-text"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  &gt;&lt;</a:t>
              </a:r>
              <a:r>
                <a:rPr lang="en-US" sz="1500" b="0" dirty="0" err="1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fas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 fa-user"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&gt;&lt;/</a:t>
              </a:r>
              <a:r>
                <a:rPr lang="en-US" sz="1500" b="0" dirty="0" err="1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&gt;&lt;/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span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input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type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"text"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"form-control"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placeholder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"Name"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 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v-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model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.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trim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="name"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/&gt;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p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class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"text-danger"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v-if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errorName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&amp;&amp;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!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isSignIn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  {{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errorName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}}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      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p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65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4512E1C-ED1D-4125-9414-002120E719DA}"/>
              </a:ext>
            </a:extLst>
          </p:cNvPr>
          <p:cNvGrpSpPr/>
          <p:nvPr/>
        </p:nvGrpSpPr>
        <p:grpSpPr>
          <a:xfrm>
            <a:off x="522514" y="177800"/>
            <a:ext cx="11176000" cy="6744464"/>
            <a:chOff x="522514" y="177800"/>
            <a:chExt cx="11176000" cy="6744464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A363FB16-2BEA-4720-96C0-B059512B0D40}"/>
                </a:ext>
              </a:extLst>
            </p:cNvPr>
            <p:cNvSpPr/>
            <p:nvPr/>
          </p:nvSpPr>
          <p:spPr>
            <a:xfrm>
              <a:off x="522514" y="177800"/>
              <a:ext cx="11176000" cy="650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8CED9D9-62CE-4A16-82F2-D7B8946BAB6E}"/>
                </a:ext>
              </a:extLst>
            </p:cNvPr>
            <p:cNvSpPr/>
            <p:nvPr/>
          </p:nvSpPr>
          <p:spPr>
            <a:xfrm>
              <a:off x="675963" y="366623"/>
              <a:ext cx="10869101" cy="65556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the-header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the-header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the-messages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messages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="messages"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replyData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replyData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editData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editData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set-focus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="setFocus"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set-reply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="setReply"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set-edit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="setEdit"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&gt;&lt;/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the-messages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input-message</a:t>
              </a: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set-focus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="setFocus"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set-reply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="setReply"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@</a:t>
              </a:r>
              <a:r>
                <a:rPr lang="en-US" sz="1500" b="0" dirty="0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set-edit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="setEdit"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replyData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replyData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editData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editData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  :</a:t>
              </a:r>
              <a:r>
                <a:rPr lang="en-US" sz="1500" b="0" dirty="0" err="1">
                  <a:solidFill>
                    <a:srgbClr val="A6E22E"/>
                  </a:solidFill>
                  <a:effectLst/>
                  <a:latin typeface="Cascadia Code Light" panose="020B0609020000020004" pitchFamily="49" charset="0"/>
                </a:rPr>
                <a:t>isFocus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="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isFocus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"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  &gt;&lt;/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input-message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 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div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&lt;/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template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b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</a:b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&lt;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script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&gt;</a:t>
              </a:r>
            </a:p>
            <a:p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import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InputMessage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from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"../components/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InputMessage.vue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;</a:t>
              </a:r>
            </a:p>
            <a:p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import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TheMessages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from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"../components/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TheMessages.vue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;</a:t>
              </a:r>
            </a:p>
            <a:p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import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TheHeader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from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"../components/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TheHeader.vue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;</a:t>
              </a:r>
            </a:p>
            <a:p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import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fire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from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"../fire.js"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;</a:t>
              </a:r>
            </a:p>
            <a:p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import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 err="1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axios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F92672"/>
                  </a:solidFill>
                  <a:effectLst/>
                  <a:latin typeface="Cascadia Code Light" panose="020B0609020000020004" pitchFamily="49" charset="0"/>
                </a:rPr>
                <a:t>from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 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 err="1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axios</a:t>
              </a:r>
              <a:r>
                <a:rPr lang="en-US" sz="1500" b="0" dirty="0">
                  <a:solidFill>
                    <a:srgbClr val="E6DB74"/>
                  </a:solidFill>
                  <a:effectLst/>
                  <a:latin typeface="Cascadia Code Light" panose="020B0609020000020004" pitchFamily="49" charset="0"/>
                </a:rPr>
                <a:t>"</a:t>
              </a:r>
              <a: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  <a:t>;</a:t>
              </a:r>
            </a:p>
            <a:p>
              <a:br>
                <a:rPr lang="en-US" sz="1500" b="0" dirty="0">
                  <a:solidFill>
                    <a:srgbClr val="F8F8F2"/>
                  </a:solidFill>
                  <a:effectLst/>
                  <a:latin typeface="Cascadia Code Light" panose="020B0609020000020004" pitchFamily="49" charset="0"/>
                </a:rPr>
              </a:br>
              <a:endParaRPr lang="en-US" sz="1500" b="0" dirty="0">
                <a:solidFill>
                  <a:srgbClr val="F8F8F2"/>
                </a:solidFill>
                <a:effectLst/>
                <a:latin typeface="Cascadia Code Light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0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769256" y="682807"/>
            <a:ext cx="10653487" cy="45858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g’oyasining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paydo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jarayonlari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dizayni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yaratish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tayyor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mahsulot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holiga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keltirish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36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1409986" y="3859089"/>
            <a:ext cx="9023685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just"/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Node.js,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V8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dvigatelida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ishlaydigan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veb-brauzerdan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tashqarida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kodni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ishga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tushiradigan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ochiq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manba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qurilgan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manba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asosida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kutubxona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komponentalarni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ishlatsa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bo’ladi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jumladan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Vue JS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ham.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EA041-FC14-41B5-A273-0EEE1272C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40" y="853742"/>
            <a:ext cx="4535519" cy="27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662547" y="1609374"/>
            <a:ext cx="1086690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 algn="just"/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ishlatilgan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nechta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kutubxonalararini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ularni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o’rnatish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kommandalarini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ko’rib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o’tamiz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axios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”: 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axios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“core-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”: 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core-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“firebase”: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firebase</a:t>
            </a: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”: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-router”: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-router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vuex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”: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vuex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0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439721" y="1028803"/>
            <a:ext cx="1086690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71550" lvl="2" indent="-514350" algn="just">
              <a:buFont typeface="+mj-lt"/>
              <a:buAutoNum type="arabicPeriod"/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axios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– </a:t>
            </a:r>
            <a:r>
              <a:rPr lang="en-US" sz="2800" dirty="0" err="1">
                <a:ln w="0"/>
              </a:rPr>
              <a:t>veb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ilovada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foydalanuvchi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qismi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va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dastur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o’rtasidagi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o’zaro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so’rov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jarayonini</a:t>
            </a:r>
            <a:r>
              <a:rPr lang="en-US" sz="2800" dirty="0">
                <a:ln w="0"/>
              </a:rPr>
              <a:t> soda </a:t>
            </a:r>
            <a:r>
              <a:rPr lang="en-US" sz="2800" dirty="0" err="1">
                <a:ln w="0"/>
              </a:rPr>
              <a:t>va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tez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amalga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oshirishga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yordam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beruvchi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kutubxona</a:t>
            </a:r>
            <a:r>
              <a:rPr lang="en-US" sz="2800" dirty="0">
                <a:ln w="0"/>
              </a:rPr>
              <a:t>. Bu </a:t>
            </a:r>
            <a:r>
              <a:rPr lang="en-US" sz="2800" dirty="0" err="1">
                <a:ln w="0"/>
              </a:rPr>
              <a:t>kutubxonaning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quyidagi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metodlari</a:t>
            </a:r>
            <a:r>
              <a:rPr lang="en-US" sz="2800" dirty="0">
                <a:ln w="0"/>
              </a:rPr>
              <a:t> </a:t>
            </a:r>
            <a:r>
              <a:rPr lang="en-US" sz="2800" dirty="0" err="1">
                <a:ln w="0"/>
              </a:rPr>
              <a:t>bor</a:t>
            </a:r>
            <a:r>
              <a:rPr lang="en-US" sz="2800" dirty="0">
                <a:ln w="0"/>
              </a:rPr>
              <a:t>:</a:t>
            </a: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axios.request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(config)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axios.get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axios.delete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axios.head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axios.options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axios.post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 algn="just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axios.put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config]])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0" lvl="3" indent="360000"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axios.patch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ma'lumotlar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[, config]])</a:t>
            </a:r>
            <a:endParaRPr lang="en-US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4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662547" y="1359568"/>
            <a:ext cx="10866905" cy="38503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“core-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–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modulli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kutubxona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EcmaScript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2021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yilgacha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bo'lgan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polifilllarni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o'z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ichiga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oladigan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kutubxonadir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kutubxona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o’zida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EcmaScriptning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metodlari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o’z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ichiga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oladi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3.  “firebase”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ilovani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yaratishdagi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kutubxonalardan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hisoblanib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ilovani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boshqarishni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osonlashtiruvchi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ma’lumotlarning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almashishini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osonlashtiruvchi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qaysidir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ma’noda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tayyor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back-end)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kutubxona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662547" y="1359568"/>
            <a:ext cx="10866905" cy="4874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“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vue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–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foydalanuvchi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interfeyslarini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progressiv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tizimdir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U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ko’p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sahifali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tuzishda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murakkabliklarni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yengishda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yordam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5. 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vue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-router”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Vue.js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rasmiy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yo'riqnoma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oynani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ochadi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hisoblanadi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U Vue.js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yadrosi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chuqur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birlashib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Vue.js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bitta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sahifali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dasturlarni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yaratishda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rol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o’ynaydi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6. “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vuex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- 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dasturning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tarkibiy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qismlari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markazlashtirilgan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asos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bo'lib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marta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e’lon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o’zgaruvchi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funksiyalarni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dasturning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ixtiyotiy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qismida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beradi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662547" y="1000027"/>
            <a:ext cx="10866905" cy="9816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ilovani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Visual Studio Code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muharriri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terminalida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28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run serve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kommandasi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oraqali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ishga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tushiramiz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A3970-A1C5-4A04-9260-E44FAFCF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6" y="1981642"/>
            <a:ext cx="9004847" cy="48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8CED9D9-62CE-4A16-82F2-D7B8946BAB6E}"/>
              </a:ext>
            </a:extLst>
          </p:cNvPr>
          <p:cNvSpPr/>
          <p:nvPr/>
        </p:nvSpPr>
        <p:spPr>
          <a:xfrm>
            <a:off x="938318" y="1079855"/>
            <a:ext cx="10866905" cy="5205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Natijada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dasturimiz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Chrome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brauzerida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ishga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tushadi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88D423-3B9A-41F4-AFA5-196EED90B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04" y="1645449"/>
            <a:ext cx="8627453" cy="48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8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8E4093-246C-4D89-819B-75A5F188D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6" y="984654"/>
            <a:ext cx="9637487" cy="54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D752F4-453F-4D95-AA2A-0A80B23D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8" y="1207197"/>
            <a:ext cx="9898743" cy="53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testlash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B6C5F-7576-4799-8A10-DABDD780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077782"/>
            <a:ext cx="9927771" cy="53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1365675" y="141422"/>
            <a:ext cx="986971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g’oyasining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paydo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24BC72F-8D13-4188-BB85-BD7C35CD17A5}"/>
              </a:ext>
            </a:extLst>
          </p:cNvPr>
          <p:cNvGrpSpPr/>
          <p:nvPr/>
        </p:nvGrpSpPr>
        <p:grpSpPr>
          <a:xfrm>
            <a:off x="3175113" y="1787559"/>
            <a:ext cx="5841773" cy="4274835"/>
            <a:chOff x="4085998" y="1845616"/>
            <a:chExt cx="4429067" cy="320637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6278F9A-A82E-434E-B548-4728AE71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998" y="1845616"/>
              <a:ext cx="4429067" cy="265744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184AF81-9DA1-41D5-94D2-03C0D685026F}"/>
                </a:ext>
              </a:extLst>
            </p:cNvPr>
            <p:cNvSpPr/>
            <p:nvPr/>
          </p:nvSpPr>
          <p:spPr>
            <a:xfrm>
              <a:off x="4832010" y="4220932"/>
              <a:ext cx="2715193" cy="8310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rgbClr val="39BA8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Chat</a:t>
              </a:r>
              <a:r>
                <a:rPr lang="en-US" sz="6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6600" b="0" cap="none" spc="0" dirty="0">
                  <a:ln w="0"/>
                  <a:solidFill>
                    <a:srgbClr val="34495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ru-RU" sz="6600" b="0" cap="none" spc="0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09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XULOSA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2C22D-68D2-4657-B759-FFC7A990CDB7}"/>
              </a:ext>
            </a:extLst>
          </p:cNvPr>
          <p:cNvSpPr/>
          <p:nvPr/>
        </p:nvSpPr>
        <p:spPr>
          <a:xfrm>
            <a:off x="662547" y="1127340"/>
            <a:ext cx="10866905" cy="42087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Yuqoridagi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rasmlardan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ko’rinib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turibdiki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ishlatishga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to’liq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tayyor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gobal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tarmoqqa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ya’ni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biron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hostingga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joylashimiz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ishlatishimiz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hostingga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joylashtirish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tugaganidan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so’ng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https://vue-chat-app-7befc.web.app/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orqali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foydalanganlaridan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so’ng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mulahazalarini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ansoriddinabdunazarov@gmail.com</a:t>
            </a:r>
            <a:r>
              <a:rPr lang="en-US" sz="2800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emailimizda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qoldirishlarini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so’rab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qolardik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Ularning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fikr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mulohazalari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biz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uchun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muhim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28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16241" y="149276"/>
            <a:ext cx="108669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E’TIBORINGIZ UCHUN RAHMAT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CF89AE6-BF2D-4F5F-AB30-4DFEB60C4A3D}"/>
              </a:ext>
            </a:extLst>
          </p:cNvPr>
          <p:cNvGrpSpPr/>
          <p:nvPr/>
        </p:nvGrpSpPr>
        <p:grpSpPr>
          <a:xfrm>
            <a:off x="3028806" y="1903602"/>
            <a:ext cx="5841773" cy="4274835"/>
            <a:chOff x="4085998" y="1845616"/>
            <a:chExt cx="4429067" cy="320637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AEBF9E7-F7CA-4E48-A13E-A4B54FD2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998" y="1845616"/>
              <a:ext cx="4429067" cy="2657440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A768A8F-B104-4F9D-812E-6588449E1560}"/>
                </a:ext>
              </a:extLst>
            </p:cNvPr>
            <p:cNvSpPr/>
            <p:nvPr/>
          </p:nvSpPr>
          <p:spPr>
            <a:xfrm>
              <a:off x="4832010" y="4220932"/>
              <a:ext cx="2715193" cy="8310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0" cap="none" spc="0" dirty="0">
                  <a:ln w="0"/>
                  <a:solidFill>
                    <a:srgbClr val="39BA84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Chat</a:t>
              </a:r>
              <a:r>
                <a:rPr lang="en-US" sz="6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6600" b="0" cap="none" spc="0" dirty="0">
                  <a:ln w="0"/>
                  <a:solidFill>
                    <a:srgbClr val="34495E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ru-RU" sz="6600" b="0" cap="none" spc="0" dirty="0">
                <a:ln w="0"/>
                <a:solidFill>
                  <a:srgbClr val="34495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1365674" y="141422"/>
            <a:ext cx="989741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g’oyasining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paydo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429503" y="1948451"/>
            <a:ext cx="1103678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Hozirgi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ijtimoiy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tarmoqlar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jadal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rivojlanib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bormoqda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insonlarning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bir-biri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muloqot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qilish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imkonini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beruvchi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turli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xil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messenjer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dasturlari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foydalanuvchilariga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katta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qulaylik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imkoniyatlar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yaratish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’yicha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bir-birlari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doimo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raqobatda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kelmoqda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Yangidan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messenjer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chiqarilmoqda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Shu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o’rinda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jamoamiz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tipdagi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ma’qul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ko’nikmalarimiz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“Vue Chat App”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429502" y="1842126"/>
            <a:ext cx="1103678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yaratgan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rejaga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asoslangan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jarayonlar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orqali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yaratilgan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ya’ni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marta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tuzilib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so’ngra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o’sha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yaratganmiz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Bu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qanday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qo’shimcha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yangilanishlar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kiritilmaydi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chunki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barchasi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boshlang’ich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holatda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o’ylangan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chiqarish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tayyor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keltirilgan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Biz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dasturimizni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Sharshara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foydalanganmiz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Chunki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biz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yaratayotgan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aniq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rejaga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asoslangandir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7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429501" y="1481178"/>
            <a:ext cx="11036783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Sharshara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modelining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quyidagi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bosqichlari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dasturimizni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jarayonini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tuzamiz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Talablarni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shakllantirish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lvl="1"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yaratayotgan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muloqot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qilishiga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asoslanganligi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tarzda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muloqot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qilishlari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uchun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real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vaqtda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o’zaro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muloqotini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ta’minlab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beradi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ularga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muloqot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qulayliklarni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beradi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Masalan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istaklaridan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kelib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chiqqan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mavzusini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o’zgartishi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ma’lum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shaxsning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yuborgan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xabarlariga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javob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1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385011" y="1425231"/>
            <a:ext cx="1086690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6838" lvl="1" algn="just"/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yuqoridagi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talablarni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shakllantirishda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quyidagi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talablarni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ham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inobatga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oldik</a:t>
            </a:r>
            <a:r>
              <a:rPr lang="en-US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1011238" lvl="2" indent="-4572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har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uchun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qulay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tushunarli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interfeysga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ya’ni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hech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qanday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ortiqcha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bilim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ko’nikmalar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talab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qilinmagan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holda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bemalol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oladi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1011238" lvl="2" indent="-457200" algn="just">
              <a:buFont typeface="Arial" panose="020B0604020202020204" pitchFamily="34" charset="0"/>
              <a:buChar char="•"/>
            </a:pP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Tizmi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talablari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tushirish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ishlatish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uchun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foydalanayotgan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qurilma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brauzer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internet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tarmog’iga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ulangan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kifoya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05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0" y="1659285"/>
            <a:ext cx="10866905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011238" lvl="2" indent="-45720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Funksional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ilovamizdan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foydalanayotgan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aktiv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o’zaro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yozishmalarini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ko’rish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imkoniga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Shuningdek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tomonidan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yozgan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xabarlarnigina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qayta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tahrirlashlari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pPr marL="1011238" lvl="2" indent="-457200" algn="just">
              <a:buFont typeface="Arial" panose="020B0604020202020204" pitchFamily="34" charset="0"/>
              <a:buChar char="•"/>
            </a:pP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Soha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talablari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hostingga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joylashtirilganligi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sababli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muntazam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to’xtovlarsiz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foyalanishlari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mumkin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161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4F7F42-3173-41B9-8363-E348281C2FE4}"/>
              </a:ext>
            </a:extLst>
          </p:cNvPr>
          <p:cNvSpPr/>
          <p:nvPr/>
        </p:nvSpPr>
        <p:spPr>
          <a:xfrm>
            <a:off x="599379" y="169790"/>
            <a:ext cx="1086690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Dasturiy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ta’minotni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ishlab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chiqish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jarayoni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5F8DC2-F054-446C-9E9F-A9762E92090F}"/>
              </a:ext>
            </a:extLst>
          </p:cNvPr>
          <p:cNvSpPr/>
          <p:nvPr/>
        </p:nvSpPr>
        <p:spPr>
          <a:xfrm>
            <a:off x="236995" y="1601494"/>
            <a:ext cx="1103678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Loyihalash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amalga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oshirish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 algn="just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veb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ilovaning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tashkil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kirayotgan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foydalanuvchilarning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ma’lumotlarini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yig’ish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ismi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orqali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tizimdan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foydalanish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ruxsat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etiladi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albatta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foydalanuvchining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o’z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akkauntiga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uchundir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Bu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qilishda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bizga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turli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xil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dasturlash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komponentalari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kutubxonalar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kerak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bo’ldi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Biz JavaScript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dasturlash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tilining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Vue JS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freymvorki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asosida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ushbu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tizimni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yaratdik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joriy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etdik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26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Другая 1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13727F"/>
      </a:accent1>
      <a:accent2>
        <a:srgbClr val="2CB22F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1964</Words>
  <Application>Microsoft Office PowerPoint</Application>
  <PresentationFormat>Широкоэкранный</PresentationFormat>
  <Paragraphs>138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Cascadia Code Light</vt:lpstr>
      <vt:lpstr>Lucida Calligraphy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Programmer</dc:creator>
  <cp:lastModifiedBy>Programmer</cp:lastModifiedBy>
  <cp:revision>27</cp:revision>
  <dcterms:created xsi:type="dcterms:W3CDTF">2021-05-25T16:34:44Z</dcterms:created>
  <dcterms:modified xsi:type="dcterms:W3CDTF">2021-05-27T09:56:21Z</dcterms:modified>
</cp:coreProperties>
</file>