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816" autoAdjust="0"/>
  </p:normalViewPr>
  <p:slideViewPr>
    <p:cSldViewPr>
      <p:cViewPr varScale="1">
        <p:scale>
          <a:sx n="115" d="100"/>
          <a:sy n="115" d="100"/>
        </p:scale>
        <p:origin x="-144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A7860-AD19-4607-BE00-AC7C12D500C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8E461-C118-4022-8B37-11B8F836E61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Affichez les 4 pages HTML fournies dans votre navigateur.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Essayez d’afficher les éléments HTML commentés par Frank dans le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ceci dans le seul et unique but de voir à quoi vont ressembler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choses à la fin. En effet, avant d’insérer des éléments HTML de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façon dynamique dans le DOM grâce à JS, il est nécessaire de savoir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quels éléments nous allons devoir insérer.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Récupérer et analyser les données saisies par l’utilisateur dans le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formulaire.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Afficher un message d’erreur si besoin (par exemple lorsqu’un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utilisateur renseigne “bonjour” dans le champ “e-mail”).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Constituer un objet contact (à partir des données du formulaire) et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tableau de produits.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Effectuer une requête POST sur l’API et récupérer l’identifiant de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commande dans la réponse de celle-ci.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Rediriger l’utilisateur sur la page Confirmation, en passant l’id de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commande dans l’URL, dans le but d’afficher le numéro de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commande.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Si ce numéro doit être affiché, celui-ci ne doit pas être conservé /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Maintenant que l'ensemble du code JS est écrit, il faut mettre en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le plan de test d’acceptation. L’idée principale est de vérifier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l’alignement entre le cahier des charges / les spécifications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fonctionnelles, et le produit réalisé.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r>
              <a:rPr lang="fr-FR" baseline="0" dirty="0" smtClean="0"/>
              <a:t> test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Bien prendre le temps de lire le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 repo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fourni !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Une fois l’API lancée, consultez l’URL renseignée dans les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spécifications fonctionnelles et techniques du projet, dans le but de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vérifier le bon fonctionnement de celle-ci. L’idée ici est de voir, depuis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votre navigateur par exemple, le JSON retourné par l’API, que ce soit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lorsqu’on demande à l’API l’ensemble des produits, ou bien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seulement un produit précis (via son id).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En JS, commencez par requêter l’API pour lui demander l’ensemble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 produits ; récupérer la réponse émise, et parcourir celle-ci pour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insérer chaque élément (chaque produit) dans la page d’accueil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(dans le DOM).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Renseignez-vous sur le terme “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URLSearchParams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 C’est grâce à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cette notion que votre page Produit va pouvoir “savoir” lequel des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différents produits de l’API afficher.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Pour chacun des produits de la page d’accueil, il va falloir bien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paramétrer la balise “a” et son attribut “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Vous êtes maintenant en mesure de savoir lequel des produits de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l’API nous allons vouloir afficher dans la page Produit. Il va donc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falloir récupérer l’id du produit en question dans l’URL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URLSearchParams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Interroger l’API pour récupérer les détails du produit.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Insérer ces détails dans la page Produit (dans le DOM).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Techniquement parlant, le panier peut être un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contiendrait trois choses :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l’id du produit ;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la quantité du produit ;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la couleur du produit.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Il est nécessaire d’utiliser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localStorage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pour pouvoir accéder à cet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depuis la page Panier.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Lorsqu’on ajoute un produit au panier, si celui-ci n'était pas déjà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présent dans le panier, on ajoute un nouvel élément dans l’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Lorsqu’on ajoute un produit au panier, si celui-ci était déjà présent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panier (même id + même couleur), on incrémente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simplement la quantité du produit correspondant dans l’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Depuis la page Panier, récupérer le panier (l’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via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localStorage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Parcourir l’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Créer et insérer des éléments dans la page Panier.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Concernant la modification, il va falloir recourir à l'événement de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addEventListener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type change) pour observer le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changement de la quantité.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Aussi, la méthode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Element.closest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devrait permettre de cibler le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produit que vous souhaitez supprimer (où dont vous souhaitez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modifier la quantité) grâce à son identifiant et sa couleur.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E461-C118-4022-8B37-11B8F836E61B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FE4-5121-4F49-95D3-5CA002701D06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230-11D5-4F8C-8C88-218F008AB6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FE4-5121-4F49-95D3-5CA002701D06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230-11D5-4F8C-8C88-218F008AB6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FE4-5121-4F49-95D3-5CA002701D06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230-11D5-4F8C-8C88-218F008AB6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FE4-5121-4F49-95D3-5CA002701D06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230-11D5-4F8C-8C88-218F008AB6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FE4-5121-4F49-95D3-5CA002701D06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230-11D5-4F8C-8C88-218F008AB6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FE4-5121-4F49-95D3-5CA002701D06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230-11D5-4F8C-8C88-218F008AB6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FE4-5121-4F49-95D3-5CA002701D06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230-11D5-4F8C-8C88-218F008AB6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FE4-5121-4F49-95D3-5CA002701D06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230-11D5-4F8C-8C88-218F008AB6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FE4-5121-4F49-95D3-5CA002701D06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230-11D5-4F8C-8C88-218F008AB6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FE4-5121-4F49-95D3-5CA002701D06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230-11D5-4F8C-8C88-218F008AB6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FE4-5121-4F49-95D3-5CA002701D06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230-11D5-4F8C-8C88-218F008AB6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8FE4-5121-4F49-95D3-5CA002701D06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6230-11D5-4F8C-8C88-218F008AB6D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321453"/>
            <a:ext cx="7772400" cy="1102519"/>
          </a:xfrm>
        </p:spPr>
        <p:txBody>
          <a:bodyPr/>
          <a:lstStyle/>
          <a:p>
            <a:r>
              <a:rPr lang="fr-FR" b="1" dirty="0" smtClean="0">
                <a:solidFill>
                  <a:srgbClr val="3498DB"/>
                </a:solidFill>
              </a:rPr>
              <a:t>Projet 5 </a:t>
            </a:r>
            <a:r>
              <a:rPr lang="fr-FR" b="1" dirty="0" err="1" smtClean="0">
                <a:solidFill>
                  <a:srgbClr val="3498DB"/>
                </a:solidFill>
              </a:rPr>
              <a:t>Kanap</a:t>
            </a:r>
            <a:endParaRPr lang="fr-FR" b="1" dirty="0">
              <a:solidFill>
                <a:srgbClr val="3498DB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7" name="Picture 3" descr="C:\Users\Olx\Desktop\P5-Kanap\front\image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500180"/>
            <a:ext cx="2730490" cy="3268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 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161</Words>
  <Application>Microsoft Office PowerPoint</Application>
  <PresentationFormat>Affichage à l'écran (16:9)</PresentationFormat>
  <Paragraphs>29</Paragraphs>
  <Slides>14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Projet 5 Kanap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Plan 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Kanap</dc:title>
  <dc:creator>Maxime JAEGLE</dc:creator>
  <cp:lastModifiedBy>Maxime JAEGLE</cp:lastModifiedBy>
  <cp:revision>2</cp:revision>
  <dcterms:created xsi:type="dcterms:W3CDTF">2022-10-11T11:19:56Z</dcterms:created>
  <dcterms:modified xsi:type="dcterms:W3CDTF">2022-10-11T11:32:16Z</dcterms:modified>
</cp:coreProperties>
</file>