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1CD95-1623-C45B-F7B7-DD156763786A}" v="130" dt="2024-12-12T04:44:47.576"/>
    <p1510:client id="{A0A18427-2012-2AB6-792B-9E439666EB2F}" v="107" dt="2024-12-10T12:39:15.489"/>
    <p1510:client id="{BEF4B7C5-90ED-1397-8154-AF50DD2FD8A1}" v="16" dt="2024-12-10T12:17:22.951"/>
    <p1510:client id="{DA76915D-E25D-6604-042C-E7402DF4F27A}" v="88" dt="2024-12-12T03:58:50.413"/>
    <p1510:client id="{DD9FF644-9552-BCD2-65CA-A270B51B6222}" v="8" dt="2024-12-10T12:09:01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D24A80-8415-459C-9AEE-F74798CDD00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330E91-467F-4184-85B5-199F4E6A7B94}">
      <dgm:prSet/>
      <dgm:spPr/>
      <dgm:t>
        <a:bodyPr/>
        <a:lstStyle/>
        <a:p>
          <a:r>
            <a:rPr lang="es-ES" b="1"/>
            <a:t>Optimizar el control de inventarios:</a:t>
          </a:r>
          <a:endParaRPr lang="en-US"/>
        </a:p>
      </dgm:t>
    </dgm:pt>
    <dgm:pt modelId="{99DAD52E-A123-47CC-B594-237232E126A3}" type="parTrans" cxnId="{23061462-A343-4D85-96A4-902C4CE77C77}">
      <dgm:prSet/>
      <dgm:spPr/>
      <dgm:t>
        <a:bodyPr/>
        <a:lstStyle/>
        <a:p>
          <a:endParaRPr lang="en-US"/>
        </a:p>
      </dgm:t>
    </dgm:pt>
    <dgm:pt modelId="{08F6A0D4-DF6A-4F5C-946A-E8BA6A212094}" type="sibTrans" cxnId="{23061462-A343-4D85-96A4-902C4CE77C77}">
      <dgm:prSet/>
      <dgm:spPr/>
      <dgm:t>
        <a:bodyPr/>
        <a:lstStyle/>
        <a:p>
          <a:endParaRPr lang="en-US"/>
        </a:p>
      </dgm:t>
    </dgm:pt>
    <dgm:pt modelId="{96202316-07DA-4F89-BA1C-91CDEFD1ECCE}">
      <dgm:prSet/>
      <dgm:spPr/>
      <dgm:t>
        <a:bodyPr/>
        <a:lstStyle/>
        <a:p>
          <a:r>
            <a:rPr lang="es-ES"/>
            <a:t>Automatizar el registro de entradas y salidas de mercadería en tiempo real para reducir errores y tiempos asociados al manejo manual.</a:t>
          </a:r>
          <a:endParaRPr lang="en-US"/>
        </a:p>
      </dgm:t>
    </dgm:pt>
    <dgm:pt modelId="{B2289312-2948-4F48-8D23-7184359E09E9}" type="parTrans" cxnId="{E0513ECA-D34E-49F4-A6B4-42F55E52D78D}">
      <dgm:prSet/>
      <dgm:spPr/>
      <dgm:t>
        <a:bodyPr/>
        <a:lstStyle/>
        <a:p>
          <a:endParaRPr lang="en-US"/>
        </a:p>
      </dgm:t>
    </dgm:pt>
    <dgm:pt modelId="{B009D084-16AB-4631-ACE9-D3A5FE08F4F8}" type="sibTrans" cxnId="{E0513ECA-D34E-49F4-A6B4-42F55E52D78D}">
      <dgm:prSet/>
      <dgm:spPr/>
      <dgm:t>
        <a:bodyPr/>
        <a:lstStyle/>
        <a:p>
          <a:endParaRPr lang="en-US"/>
        </a:p>
      </dgm:t>
    </dgm:pt>
    <dgm:pt modelId="{D43A8B60-7652-4EA5-8835-4A1097EBCF53}">
      <dgm:prSet/>
      <dgm:spPr/>
      <dgm:t>
        <a:bodyPr/>
        <a:lstStyle/>
        <a:p>
          <a:r>
            <a:rPr lang="es-ES" b="1"/>
            <a:t>Centralizar la gestión de los locales:</a:t>
          </a:r>
          <a:endParaRPr lang="en-US"/>
        </a:p>
      </dgm:t>
    </dgm:pt>
    <dgm:pt modelId="{3643E29E-DDB7-4751-8C6E-5D44B3EA757B}" type="parTrans" cxnId="{D3CE7245-AF40-48DD-88D5-6085049EC573}">
      <dgm:prSet/>
      <dgm:spPr/>
      <dgm:t>
        <a:bodyPr/>
        <a:lstStyle/>
        <a:p>
          <a:endParaRPr lang="en-US"/>
        </a:p>
      </dgm:t>
    </dgm:pt>
    <dgm:pt modelId="{AE67D353-F90A-43A2-8525-83BAB5CFAA9A}" type="sibTrans" cxnId="{D3CE7245-AF40-48DD-88D5-6085049EC573}">
      <dgm:prSet/>
      <dgm:spPr/>
      <dgm:t>
        <a:bodyPr/>
        <a:lstStyle/>
        <a:p>
          <a:endParaRPr lang="en-US"/>
        </a:p>
      </dgm:t>
    </dgm:pt>
    <dgm:pt modelId="{211C1F84-52E5-4974-9413-6123550D0F43}">
      <dgm:prSet/>
      <dgm:spPr/>
      <dgm:t>
        <a:bodyPr/>
        <a:lstStyle/>
        <a:p>
          <a:r>
            <a:rPr lang="es-ES"/>
            <a:t>Consolidar la información de inventarios de los cuatro locales en una sola plataforma para facilitar la supervisión y toma de decisiones.</a:t>
          </a:r>
          <a:endParaRPr lang="en-US"/>
        </a:p>
      </dgm:t>
    </dgm:pt>
    <dgm:pt modelId="{60AE6026-EA17-4C52-9692-5B3B754A6585}" type="parTrans" cxnId="{4F9F4A14-38F5-40FA-974C-3BD97ACBB98C}">
      <dgm:prSet/>
      <dgm:spPr/>
      <dgm:t>
        <a:bodyPr/>
        <a:lstStyle/>
        <a:p>
          <a:endParaRPr lang="en-US"/>
        </a:p>
      </dgm:t>
    </dgm:pt>
    <dgm:pt modelId="{BFAB4A70-D80D-4EBD-B562-F42D9CA42342}" type="sibTrans" cxnId="{4F9F4A14-38F5-40FA-974C-3BD97ACBB98C}">
      <dgm:prSet/>
      <dgm:spPr/>
      <dgm:t>
        <a:bodyPr/>
        <a:lstStyle/>
        <a:p>
          <a:endParaRPr lang="en-US"/>
        </a:p>
      </dgm:t>
    </dgm:pt>
    <dgm:pt modelId="{796F0868-B083-4F3B-A9F0-667429E4994F}">
      <dgm:prSet/>
      <dgm:spPr/>
      <dgm:t>
        <a:bodyPr/>
        <a:lstStyle/>
        <a:p>
          <a:r>
            <a:rPr lang="es-ES" b="1"/>
            <a:t>Mejorar la gestión contable:</a:t>
          </a:r>
          <a:endParaRPr lang="en-US"/>
        </a:p>
      </dgm:t>
    </dgm:pt>
    <dgm:pt modelId="{E43545B7-8C0B-4A9B-8300-C9E8DFCF547A}" type="parTrans" cxnId="{2EE4DA5D-BDF5-4252-A276-764718CAB79C}">
      <dgm:prSet/>
      <dgm:spPr/>
      <dgm:t>
        <a:bodyPr/>
        <a:lstStyle/>
        <a:p>
          <a:endParaRPr lang="en-US"/>
        </a:p>
      </dgm:t>
    </dgm:pt>
    <dgm:pt modelId="{CFB317EA-897B-445D-B50B-3B6DA6C70D82}" type="sibTrans" cxnId="{2EE4DA5D-BDF5-4252-A276-764718CAB79C}">
      <dgm:prSet/>
      <dgm:spPr/>
      <dgm:t>
        <a:bodyPr/>
        <a:lstStyle/>
        <a:p>
          <a:endParaRPr lang="en-US"/>
        </a:p>
      </dgm:t>
    </dgm:pt>
    <dgm:pt modelId="{94DCCF80-6891-452D-8753-43F939F7B8FA}">
      <dgm:prSet/>
      <dgm:spPr/>
      <dgm:t>
        <a:bodyPr/>
        <a:lstStyle/>
        <a:p>
          <a:r>
            <a:rPr lang="es-ES"/>
            <a:t>Generar reportes automáticos de ingresos, egresos y valoración de inventarios para facilitar el análisis financiero del negocio.</a:t>
          </a:r>
          <a:endParaRPr lang="en-US"/>
        </a:p>
      </dgm:t>
    </dgm:pt>
    <dgm:pt modelId="{C739929B-021A-4C48-88B8-3E582F274ED6}" type="parTrans" cxnId="{50B2E4EB-DCD5-44CF-BEE3-C9783E76BF76}">
      <dgm:prSet/>
      <dgm:spPr/>
      <dgm:t>
        <a:bodyPr/>
        <a:lstStyle/>
        <a:p>
          <a:endParaRPr lang="en-US"/>
        </a:p>
      </dgm:t>
    </dgm:pt>
    <dgm:pt modelId="{2FF5B73E-C4B7-462D-88C6-05A7AF659E9B}" type="sibTrans" cxnId="{50B2E4EB-DCD5-44CF-BEE3-C9783E76BF76}">
      <dgm:prSet/>
      <dgm:spPr/>
      <dgm:t>
        <a:bodyPr/>
        <a:lstStyle/>
        <a:p>
          <a:endParaRPr lang="en-US"/>
        </a:p>
      </dgm:t>
    </dgm:pt>
    <dgm:pt modelId="{531994D9-7A1F-4612-ACF4-30D76D2C1237}">
      <dgm:prSet/>
      <dgm:spPr/>
      <dgm:t>
        <a:bodyPr/>
        <a:lstStyle/>
        <a:p>
          <a:r>
            <a:rPr lang="es-ES" b="1"/>
            <a:t>Reducir errores humanos:</a:t>
          </a:r>
          <a:endParaRPr lang="en-US"/>
        </a:p>
      </dgm:t>
    </dgm:pt>
    <dgm:pt modelId="{3F299958-207E-4FFD-91A6-7A0C53211F85}" type="parTrans" cxnId="{024FE5FC-2076-48F1-B8D1-83F5FA5D5226}">
      <dgm:prSet/>
      <dgm:spPr/>
      <dgm:t>
        <a:bodyPr/>
        <a:lstStyle/>
        <a:p>
          <a:endParaRPr lang="en-US"/>
        </a:p>
      </dgm:t>
    </dgm:pt>
    <dgm:pt modelId="{D036F093-688A-4FBE-8611-2BC9D208EE69}" type="sibTrans" cxnId="{024FE5FC-2076-48F1-B8D1-83F5FA5D5226}">
      <dgm:prSet/>
      <dgm:spPr/>
      <dgm:t>
        <a:bodyPr/>
        <a:lstStyle/>
        <a:p>
          <a:endParaRPr lang="en-US"/>
        </a:p>
      </dgm:t>
    </dgm:pt>
    <dgm:pt modelId="{BE9E1D2C-10F2-4803-B6B1-6F1E63BC1BF9}">
      <dgm:prSet/>
      <dgm:spPr/>
      <dgm:t>
        <a:bodyPr/>
        <a:lstStyle/>
        <a:p>
          <a:r>
            <a:rPr lang="es-ES"/>
            <a:t>Implementar un sistema que elimine las inconsistencias derivadas de la contabilidad manual de inventarios.</a:t>
          </a:r>
        </a:p>
      </dgm:t>
    </dgm:pt>
    <dgm:pt modelId="{FA471F1D-7355-4E52-9D42-AE28F93AB700}" type="parTrans" cxnId="{D31F5680-2F0C-4D7F-9BB8-639034D43F89}">
      <dgm:prSet/>
      <dgm:spPr/>
      <dgm:t>
        <a:bodyPr/>
        <a:lstStyle/>
        <a:p>
          <a:endParaRPr lang="en-US"/>
        </a:p>
      </dgm:t>
    </dgm:pt>
    <dgm:pt modelId="{1AAFA82A-68B6-4A72-A790-624389B864A2}" type="sibTrans" cxnId="{D31F5680-2F0C-4D7F-9BB8-639034D43F89}">
      <dgm:prSet/>
      <dgm:spPr/>
      <dgm:t>
        <a:bodyPr/>
        <a:lstStyle/>
        <a:p>
          <a:endParaRPr lang="en-US"/>
        </a:p>
      </dgm:t>
    </dgm:pt>
    <dgm:pt modelId="{C7738D2A-30EF-48AF-A131-F6F8A98E2F38}">
      <dgm:prSet phldr="0"/>
      <dgm:spPr/>
      <dgm:t>
        <a:bodyPr/>
        <a:lstStyle/>
        <a:p>
          <a:pPr rtl="0"/>
          <a:r>
            <a:rPr lang="es-ES">
              <a:latin typeface="Source Sans Pro"/>
            </a:rPr>
            <a:t>Elaborar un plan de pruebas y errores</a:t>
          </a:r>
        </a:p>
      </dgm:t>
    </dgm:pt>
    <dgm:pt modelId="{DF7604AA-DC63-462D-B7EF-91C3BCA9AC00}" type="parTrans" cxnId="{5FD665FC-820B-44DC-A831-C4C22B7A2D16}">
      <dgm:prSet/>
      <dgm:spPr/>
    </dgm:pt>
    <dgm:pt modelId="{8EBD0C38-58C5-41B5-AB43-3E69CA9572A1}" type="sibTrans" cxnId="{5FD665FC-820B-44DC-A831-C4C22B7A2D16}">
      <dgm:prSet/>
      <dgm:spPr/>
    </dgm:pt>
    <dgm:pt modelId="{D0EDFA1A-4C54-416C-84E2-2357B8D3A320}">
      <dgm:prSet phldr="0"/>
      <dgm:spPr/>
      <dgm:t>
        <a:bodyPr/>
        <a:lstStyle/>
        <a:p>
          <a:pPr rtl="0"/>
          <a:r>
            <a:rPr lang="es-ES">
              <a:latin typeface="Source Sans Pro"/>
            </a:rPr>
            <a:t>Encontrar las necesidades del cliente </a:t>
          </a:r>
        </a:p>
      </dgm:t>
    </dgm:pt>
    <dgm:pt modelId="{D4009A20-3F13-4072-8DE9-FC17E92ED63D}" type="parTrans" cxnId="{BC126D7E-ED65-45F1-9306-8F8196CB4DE0}">
      <dgm:prSet/>
      <dgm:spPr/>
    </dgm:pt>
    <dgm:pt modelId="{F9F17DB8-B755-43FB-800B-58AD3470784E}" type="sibTrans" cxnId="{BC126D7E-ED65-45F1-9306-8F8196CB4DE0}">
      <dgm:prSet/>
      <dgm:spPr/>
    </dgm:pt>
    <dgm:pt modelId="{9A3E592B-76EE-4032-BDE2-56239B5E5718}" type="pres">
      <dgm:prSet presAssocID="{59D24A80-8415-459C-9AEE-F74798CDD006}" presName="vert0" presStyleCnt="0">
        <dgm:presLayoutVars>
          <dgm:dir/>
          <dgm:animOne val="branch"/>
          <dgm:animLvl val="lvl"/>
        </dgm:presLayoutVars>
      </dgm:prSet>
      <dgm:spPr/>
    </dgm:pt>
    <dgm:pt modelId="{D5473F4D-468B-43E0-BBE5-DD024E86629E}" type="pres">
      <dgm:prSet presAssocID="{89330E91-467F-4184-85B5-199F4E6A7B94}" presName="thickLine" presStyleLbl="alignNode1" presStyleIdx="0" presStyleCnt="10"/>
      <dgm:spPr/>
    </dgm:pt>
    <dgm:pt modelId="{76FD495F-1B2C-4A63-8520-1F070C1A6047}" type="pres">
      <dgm:prSet presAssocID="{89330E91-467F-4184-85B5-199F4E6A7B94}" presName="horz1" presStyleCnt="0"/>
      <dgm:spPr/>
    </dgm:pt>
    <dgm:pt modelId="{B81B0A65-4080-403F-A751-2A05D3810E91}" type="pres">
      <dgm:prSet presAssocID="{89330E91-467F-4184-85B5-199F4E6A7B94}" presName="tx1" presStyleLbl="revTx" presStyleIdx="0" presStyleCnt="10"/>
      <dgm:spPr/>
    </dgm:pt>
    <dgm:pt modelId="{12078F14-35EB-44DF-8364-B0595D170A7B}" type="pres">
      <dgm:prSet presAssocID="{89330E91-467F-4184-85B5-199F4E6A7B94}" presName="vert1" presStyleCnt="0"/>
      <dgm:spPr/>
    </dgm:pt>
    <dgm:pt modelId="{563025DB-3E90-411F-B0D7-1A4137396593}" type="pres">
      <dgm:prSet presAssocID="{96202316-07DA-4F89-BA1C-91CDEFD1ECCE}" presName="thickLine" presStyleLbl="alignNode1" presStyleIdx="1" presStyleCnt="10"/>
      <dgm:spPr/>
    </dgm:pt>
    <dgm:pt modelId="{351CD991-D93C-4AEF-8EE1-7B17E96FFDFE}" type="pres">
      <dgm:prSet presAssocID="{96202316-07DA-4F89-BA1C-91CDEFD1ECCE}" presName="horz1" presStyleCnt="0"/>
      <dgm:spPr/>
    </dgm:pt>
    <dgm:pt modelId="{11B48A54-46D9-4656-A18F-F14DCAE280E5}" type="pres">
      <dgm:prSet presAssocID="{96202316-07DA-4F89-BA1C-91CDEFD1ECCE}" presName="tx1" presStyleLbl="revTx" presStyleIdx="1" presStyleCnt="10"/>
      <dgm:spPr/>
    </dgm:pt>
    <dgm:pt modelId="{579F78BF-96CC-4251-88EB-B425F97A7D56}" type="pres">
      <dgm:prSet presAssocID="{96202316-07DA-4F89-BA1C-91CDEFD1ECCE}" presName="vert1" presStyleCnt="0"/>
      <dgm:spPr/>
    </dgm:pt>
    <dgm:pt modelId="{41238913-BD06-4434-A764-7BE86A4C221A}" type="pres">
      <dgm:prSet presAssocID="{D43A8B60-7652-4EA5-8835-4A1097EBCF53}" presName="thickLine" presStyleLbl="alignNode1" presStyleIdx="2" presStyleCnt="10"/>
      <dgm:spPr/>
    </dgm:pt>
    <dgm:pt modelId="{76F144F9-4DEC-454C-AB17-284E8A07B6DB}" type="pres">
      <dgm:prSet presAssocID="{D43A8B60-7652-4EA5-8835-4A1097EBCF53}" presName="horz1" presStyleCnt="0"/>
      <dgm:spPr/>
    </dgm:pt>
    <dgm:pt modelId="{99EAF6D8-E7B6-4EDF-BE45-5AD532834613}" type="pres">
      <dgm:prSet presAssocID="{D43A8B60-7652-4EA5-8835-4A1097EBCF53}" presName="tx1" presStyleLbl="revTx" presStyleIdx="2" presStyleCnt="10"/>
      <dgm:spPr/>
    </dgm:pt>
    <dgm:pt modelId="{867A1135-1AF6-4DA9-BA2F-593B330EF925}" type="pres">
      <dgm:prSet presAssocID="{D43A8B60-7652-4EA5-8835-4A1097EBCF53}" presName="vert1" presStyleCnt="0"/>
      <dgm:spPr/>
    </dgm:pt>
    <dgm:pt modelId="{D5983DCA-3CDA-43E1-B677-725DBEB86E6B}" type="pres">
      <dgm:prSet presAssocID="{211C1F84-52E5-4974-9413-6123550D0F43}" presName="thickLine" presStyleLbl="alignNode1" presStyleIdx="3" presStyleCnt="10"/>
      <dgm:spPr/>
    </dgm:pt>
    <dgm:pt modelId="{56D2D547-58DC-4A0E-BB40-40EB11E572AE}" type="pres">
      <dgm:prSet presAssocID="{211C1F84-52E5-4974-9413-6123550D0F43}" presName="horz1" presStyleCnt="0"/>
      <dgm:spPr/>
    </dgm:pt>
    <dgm:pt modelId="{ABF04DF5-9049-4F62-AB4B-7F9C5FD9ACB1}" type="pres">
      <dgm:prSet presAssocID="{211C1F84-52E5-4974-9413-6123550D0F43}" presName="tx1" presStyleLbl="revTx" presStyleIdx="3" presStyleCnt="10"/>
      <dgm:spPr/>
    </dgm:pt>
    <dgm:pt modelId="{0ADA828C-6587-4949-A634-EA98CFD959FB}" type="pres">
      <dgm:prSet presAssocID="{211C1F84-52E5-4974-9413-6123550D0F43}" presName="vert1" presStyleCnt="0"/>
      <dgm:spPr/>
    </dgm:pt>
    <dgm:pt modelId="{A5E50505-8C87-4F3E-BFF7-0A0048D1AC46}" type="pres">
      <dgm:prSet presAssocID="{796F0868-B083-4F3B-A9F0-667429E4994F}" presName="thickLine" presStyleLbl="alignNode1" presStyleIdx="4" presStyleCnt="10"/>
      <dgm:spPr/>
    </dgm:pt>
    <dgm:pt modelId="{B8FD3DC6-6E48-4D83-BEEF-E697314051D4}" type="pres">
      <dgm:prSet presAssocID="{796F0868-B083-4F3B-A9F0-667429E4994F}" presName="horz1" presStyleCnt="0"/>
      <dgm:spPr/>
    </dgm:pt>
    <dgm:pt modelId="{90336389-B198-40FC-A907-3B642C15B185}" type="pres">
      <dgm:prSet presAssocID="{796F0868-B083-4F3B-A9F0-667429E4994F}" presName="tx1" presStyleLbl="revTx" presStyleIdx="4" presStyleCnt="10"/>
      <dgm:spPr/>
    </dgm:pt>
    <dgm:pt modelId="{C32FD037-F734-4879-B663-AFD239123FA6}" type="pres">
      <dgm:prSet presAssocID="{796F0868-B083-4F3B-A9F0-667429E4994F}" presName="vert1" presStyleCnt="0"/>
      <dgm:spPr/>
    </dgm:pt>
    <dgm:pt modelId="{9873E38E-C326-4C95-B746-48922CE44735}" type="pres">
      <dgm:prSet presAssocID="{94DCCF80-6891-452D-8753-43F939F7B8FA}" presName="thickLine" presStyleLbl="alignNode1" presStyleIdx="5" presStyleCnt="10"/>
      <dgm:spPr/>
    </dgm:pt>
    <dgm:pt modelId="{0D2F5931-C72D-4D96-9DE4-65D94AD1B101}" type="pres">
      <dgm:prSet presAssocID="{94DCCF80-6891-452D-8753-43F939F7B8FA}" presName="horz1" presStyleCnt="0"/>
      <dgm:spPr/>
    </dgm:pt>
    <dgm:pt modelId="{275D4DF7-BCDC-4901-8CCE-CBEF8B1B3030}" type="pres">
      <dgm:prSet presAssocID="{94DCCF80-6891-452D-8753-43F939F7B8FA}" presName="tx1" presStyleLbl="revTx" presStyleIdx="5" presStyleCnt="10"/>
      <dgm:spPr/>
    </dgm:pt>
    <dgm:pt modelId="{8FB4F1E0-F769-4EC6-830A-029BD419A69D}" type="pres">
      <dgm:prSet presAssocID="{94DCCF80-6891-452D-8753-43F939F7B8FA}" presName="vert1" presStyleCnt="0"/>
      <dgm:spPr/>
    </dgm:pt>
    <dgm:pt modelId="{95D22FD9-DEA7-43C6-9549-CE19E4A83CAF}" type="pres">
      <dgm:prSet presAssocID="{531994D9-7A1F-4612-ACF4-30D76D2C1237}" presName="thickLine" presStyleLbl="alignNode1" presStyleIdx="6" presStyleCnt="10"/>
      <dgm:spPr/>
    </dgm:pt>
    <dgm:pt modelId="{FC1FE777-C3B8-4C69-8A29-03AA6A49DDC3}" type="pres">
      <dgm:prSet presAssocID="{531994D9-7A1F-4612-ACF4-30D76D2C1237}" presName="horz1" presStyleCnt="0"/>
      <dgm:spPr/>
    </dgm:pt>
    <dgm:pt modelId="{C0A1D813-9265-4482-89D3-B08FA4F11D37}" type="pres">
      <dgm:prSet presAssocID="{531994D9-7A1F-4612-ACF4-30D76D2C1237}" presName="tx1" presStyleLbl="revTx" presStyleIdx="6" presStyleCnt="10"/>
      <dgm:spPr/>
    </dgm:pt>
    <dgm:pt modelId="{D55C44CE-3973-4D53-9644-4FD58F7207B9}" type="pres">
      <dgm:prSet presAssocID="{531994D9-7A1F-4612-ACF4-30D76D2C1237}" presName="vert1" presStyleCnt="0"/>
      <dgm:spPr/>
    </dgm:pt>
    <dgm:pt modelId="{1F417F6D-EE73-4933-8CA8-5568263B1E47}" type="pres">
      <dgm:prSet presAssocID="{BE9E1D2C-10F2-4803-B6B1-6F1E63BC1BF9}" presName="thickLine" presStyleLbl="alignNode1" presStyleIdx="7" presStyleCnt="10"/>
      <dgm:spPr/>
    </dgm:pt>
    <dgm:pt modelId="{CDA7D112-58C5-4DDA-AE25-E48FD0C5FC5F}" type="pres">
      <dgm:prSet presAssocID="{BE9E1D2C-10F2-4803-B6B1-6F1E63BC1BF9}" presName="horz1" presStyleCnt="0"/>
      <dgm:spPr/>
    </dgm:pt>
    <dgm:pt modelId="{D4C09C4B-3E9A-4D7D-AC42-975E314DB932}" type="pres">
      <dgm:prSet presAssocID="{BE9E1D2C-10F2-4803-B6B1-6F1E63BC1BF9}" presName="tx1" presStyleLbl="revTx" presStyleIdx="7" presStyleCnt="10"/>
      <dgm:spPr/>
    </dgm:pt>
    <dgm:pt modelId="{7142BCA9-83AB-4B84-897A-BD3F1D2A8BAA}" type="pres">
      <dgm:prSet presAssocID="{BE9E1D2C-10F2-4803-B6B1-6F1E63BC1BF9}" presName="vert1" presStyleCnt="0"/>
      <dgm:spPr/>
    </dgm:pt>
    <dgm:pt modelId="{C850C949-1D27-4A16-B1D3-C8F8E0F18B99}" type="pres">
      <dgm:prSet presAssocID="{C7738D2A-30EF-48AF-A131-F6F8A98E2F38}" presName="thickLine" presStyleLbl="alignNode1" presStyleIdx="8" presStyleCnt="10"/>
      <dgm:spPr/>
    </dgm:pt>
    <dgm:pt modelId="{7BF750F5-1744-4DBA-BC09-5C7B25D37D36}" type="pres">
      <dgm:prSet presAssocID="{C7738D2A-30EF-48AF-A131-F6F8A98E2F38}" presName="horz1" presStyleCnt="0"/>
      <dgm:spPr/>
    </dgm:pt>
    <dgm:pt modelId="{0F14EB7A-9636-49CC-BE82-0BBF7D1FEF25}" type="pres">
      <dgm:prSet presAssocID="{C7738D2A-30EF-48AF-A131-F6F8A98E2F38}" presName="tx1" presStyleLbl="revTx" presStyleIdx="8" presStyleCnt="10"/>
      <dgm:spPr/>
    </dgm:pt>
    <dgm:pt modelId="{EF66CED7-2C4E-4993-8150-1BA6B946A39B}" type="pres">
      <dgm:prSet presAssocID="{C7738D2A-30EF-48AF-A131-F6F8A98E2F38}" presName="vert1" presStyleCnt="0"/>
      <dgm:spPr/>
    </dgm:pt>
    <dgm:pt modelId="{87DD50C9-161C-4DD9-835A-B38852BA1C55}" type="pres">
      <dgm:prSet presAssocID="{D0EDFA1A-4C54-416C-84E2-2357B8D3A320}" presName="thickLine" presStyleLbl="alignNode1" presStyleIdx="9" presStyleCnt="10"/>
      <dgm:spPr/>
    </dgm:pt>
    <dgm:pt modelId="{06C958A8-DF92-4B7C-AF64-3380B309B0C2}" type="pres">
      <dgm:prSet presAssocID="{D0EDFA1A-4C54-416C-84E2-2357B8D3A320}" presName="horz1" presStyleCnt="0"/>
      <dgm:spPr/>
    </dgm:pt>
    <dgm:pt modelId="{D101850E-BEA6-4DCB-9726-48134A0FF87B}" type="pres">
      <dgm:prSet presAssocID="{D0EDFA1A-4C54-416C-84E2-2357B8D3A320}" presName="tx1" presStyleLbl="revTx" presStyleIdx="9" presStyleCnt="10"/>
      <dgm:spPr/>
    </dgm:pt>
    <dgm:pt modelId="{205C8C8D-FECF-496E-AAB4-E51338FD9775}" type="pres">
      <dgm:prSet presAssocID="{D0EDFA1A-4C54-416C-84E2-2357B8D3A320}" presName="vert1" presStyleCnt="0"/>
      <dgm:spPr/>
    </dgm:pt>
  </dgm:ptLst>
  <dgm:cxnLst>
    <dgm:cxn modelId="{88F49401-92BE-4FF9-8375-F945EFC06D27}" type="presOf" srcId="{211C1F84-52E5-4974-9413-6123550D0F43}" destId="{ABF04DF5-9049-4F62-AB4B-7F9C5FD9ACB1}" srcOrd="0" destOrd="0" presId="urn:microsoft.com/office/officeart/2008/layout/LinedList"/>
    <dgm:cxn modelId="{2ABB9513-4F1C-421E-B303-C372BD7F3959}" type="presOf" srcId="{D43A8B60-7652-4EA5-8835-4A1097EBCF53}" destId="{99EAF6D8-E7B6-4EDF-BE45-5AD532834613}" srcOrd="0" destOrd="0" presId="urn:microsoft.com/office/officeart/2008/layout/LinedList"/>
    <dgm:cxn modelId="{4F9F4A14-38F5-40FA-974C-3BD97ACBB98C}" srcId="{59D24A80-8415-459C-9AEE-F74798CDD006}" destId="{211C1F84-52E5-4974-9413-6123550D0F43}" srcOrd="3" destOrd="0" parTransId="{60AE6026-EA17-4C52-9692-5B3B754A6585}" sibTransId="{BFAB4A70-D80D-4EBD-B562-F42D9CA42342}"/>
    <dgm:cxn modelId="{8FA07622-7E24-4D3A-BDA2-BED58F86B306}" type="presOf" srcId="{D0EDFA1A-4C54-416C-84E2-2357B8D3A320}" destId="{D101850E-BEA6-4DCB-9726-48134A0FF87B}" srcOrd="0" destOrd="0" presId="urn:microsoft.com/office/officeart/2008/layout/LinedList"/>
    <dgm:cxn modelId="{7FCFE93A-02BA-4811-9953-ECC0EF24E058}" type="presOf" srcId="{BE9E1D2C-10F2-4803-B6B1-6F1E63BC1BF9}" destId="{D4C09C4B-3E9A-4D7D-AC42-975E314DB932}" srcOrd="0" destOrd="0" presId="urn:microsoft.com/office/officeart/2008/layout/LinedList"/>
    <dgm:cxn modelId="{2EE4DA5D-BDF5-4252-A276-764718CAB79C}" srcId="{59D24A80-8415-459C-9AEE-F74798CDD006}" destId="{796F0868-B083-4F3B-A9F0-667429E4994F}" srcOrd="4" destOrd="0" parTransId="{E43545B7-8C0B-4A9B-8300-C9E8DFCF547A}" sibTransId="{CFB317EA-897B-445D-B50B-3B6DA6C70D82}"/>
    <dgm:cxn modelId="{23061462-A343-4D85-96A4-902C4CE77C77}" srcId="{59D24A80-8415-459C-9AEE-F74798CDD006}" destId="{89330E91-467F-4184-85B5-199F4E6A7B94}" srcOrd="0" destOrd="0" parTransId="{99DAD52E-A123-47CC-B594-237232E126A3}" sibTransId="{08F6A0D4-DF6A-4F5C-946A-E8BA6A212094}"/>
    <dgm:cxn modelId="{D3CE7245-AF40-48DD-88D5-6085049EC573}" srcId="{59D24A80-8415-459C-9AEE-F74798CDD006}" destId="{D43A8B60-7652-4EA5-8835-4A1097EBCF53}" srcOrd="2" destOrd="0" parTransId="{3643E29E-DDB7-4751-8C6E-5D44B3EA757B}" sibTransId="{AE67D353-F90A-43A2-8525-83BAB5CFAA9A}"/>
    <dgm:cxn modelId="{48C2C64F-EE01-47E6-B70A-4C0580AF4938}" type="presOf" srcId="{96202316-07DA-4F89-BA1C-91CDEFD1ECCE}" destId="{11B48A54-46D9-4656-A18F-F14DCAE280E5}" srcOrd="0" destOrd="0" presId="urn:microsoft.com/office/officeart/2008/layout/LinedList"/>
    <dgm:cxn modelId="{F609DF72-486C-4920-9139-1809B7B0ABD5}" type="presOf" srcId="{94DCCF80-6891-452D-8753-43F939F7B8FA}" destId="{275D4DF7-BCDC-4901-8CCE-CBEF8B1B3030}" srcOrd="0" destOrd="0" presId="urn:microsoft.com/office/officeart/2008/layout/LinedList"/>
    <dgm:cxn modelId="{BC126D7E-ED65-45F1-9306-8F8196CB4DE0}" srcId="{59D24A80-8415-459C-9AEE-F74798CDD006}" destId="{D0EDFA1A-4C54-416C-84E2-2357B8D3A320}" srcOrd="9" destOrd="0" parTransId="{D4009A20-3F13-4072-8DE9-FC17E92ED63D}" sibTransId="{F9F17DB8-B755-43FB-800B-58AD3470784E}"/>
    <dgm:cxn modelId="{D31F5680-2F0C-4D7F-9BB8-639034D43F89}" srcId="{59D24A80-8415-459C-9AEE-F74798CDD006}" destId="{BE9E1D2C-10F2-4803-B6B1-6F1E63BC1BF9}" srcOrd="7" destOrd="0" parTransId="{FA471F1D-7355-4E52-9D42-AE28F93AB700}" sibTransId="{1AAFA82A-68B6-4A72-A790-624389B864A2}"/>
    <dgm:cxn modelId="{68B91D88-1841-4464-8EF6-CC1D9BB3DB20}" type="presOf" srcId="{796F0868-B083-4F3B-A9F0-667429E4994F}" destId="{90336389-B198-40FC-A907-3B642C15B185}" srcOrd="0" destOrd="0" presId="urn:microsoft.com/office/officeart/2008/layout/LinedList"/>
    <dgm:cxn modelId="{6A7A1EBA-D38A-44F6-9257-5645E594937F}" type="presOf" srcId="{C7738D2A-30EF-48AF-A131-F6F8A98E2F38}" destId="{0F14EB7A-9636-49CC-BE82-0BBF7D1FEF25}" srcOrd="0" destOrd="0" presId="urn:microsoft.com/office/officeart/2008/layout/LinedList"/>
    <dgm:cxn modelId="{46469BC7-F13A-4FDC-B62D-9B7AC5AD59A1}" type="presOf" srcId="{59D24A80-8415-459C-9AEE-F74798CDD006}" destId="{9A3E592B-76EE-4032-BDE2-56239B5E5718}" srcOrd="0" destOrd="0" presId="urn:microsoft.com/office/officeart/2008/layout/LinedList"/>
    <dgm:cxn modelId="{E0513ECA-D34E-49F4-A6B4-42F55E52D78D}" srcId="{59D24A80-8415-459C-9AEE-F74798CDD006}" destId="{96202316-07DA-4F89-BA1C-91CDEFD1ECCE}" srcOrd="1" destOrd="0" parTransId="{B2289312-2948-4F48-8D23-7184359E09E9}" sibTransId="{B009D084-16AB-4631-ACE9-D3A5FE08F4F8}"/>
    <dgm:cxn modelId="{7F7D94CD-3454-4D9B-AA1D-FE31300F525B}" type="presOf" srcId="{531994D9-7A1F-4612-ACF4-30D76D2C1237}" destId="{C0A1D813-9265-4482-89D3-B08FA4F11D37}" srcOrd="0" destOrd="0" presId="urn:microsoft.com/office/officeart/2008/layout/LinedList"/>
    <dgm:cxn modelId="{50B2E4EB-DCD5-44CF-BEE3-C9783E76BF76}" srcId="{59D24A80-8415-459C-9AEE-F74798CDD006}" destId="{94DCCF80-6891-452D-8753-43F939F7B8FA}" srcOrd="5" destOrd="0" parTransId="{C739929B-021A-4C48-88B8-3E582F274ED6}" sibTransId="{2FF5B73E-C4B7-462D-88C6-05A7AF659E9B}"/>
    <dgm:cxn modelId="{56563BF0-E3D8-4A39-9A3D-7ECC24D0D865}" type="presOf" srcId="{89330E91-467F-4184-85B5-199F4E6A7B94}" destId="{B81B0A65-4080-403F-A751-2A05D3810E91}" srcOrd="0" destOrd="0" presId="urn:microsoft.com/office/officeart/2008/layout/LinedList"/>
    <dgm:cxn modelId="{5FD665FC-820B-44DC-A831-C4C22B7A2D16}" srcId="{59D24A80-8415-459C-9AEE-F74798CDD006}" destId="{C7738D2A-30EF-48AF-A131-F6F8A98E2F38}" srcOrd="8" destOrd="0" parTransId="{DF7604AA-DC63-462D-B7EF-91C3BCA9AC00}" sibTransId="{8EBD0C38-58C5-41B5-AB43-3E69CA9572A1}"/>
    <dgm:cxn modelId="{024FE5FC-2076-48F1-B8D1-83F5FA5D5226}" srcId="{59D24A80-8415-459C-9AEE-F74798CDD006}" destId="{531994D9-7A1F-4612-ACF4-30D76D2C1237}" srcOrd="6" destOrd="0" parTransId="{3F299958-207E-4FFD-91A6-7A0C53211F85}" sibTransId="{D036F093-688A-4FBE-8611-2BC9D208EE69}"/>
    <dgm:cxn modelId="{057EB5E8-9E08-49C4-A4CE-FF7D61E6CB91}" type="presParOf" srcId="{9A3E592B-76EE-4032-BDE2-56239B5E5718}" destId="{D5473F4D-468B-43E0-BBE5-DD024E86629E}" srcOrd="0" destOrd="0" presId="urn:microsoft.com/office/officeart/2008/layout/LinedList"/>
    <dgm:cxn modelId="{DAE34BA6-E09D-4C19-97C1-3AE27F630341}" type="presParOf" srcId="{9A3E592B-76EE-4032-BDE2-56239B5E5718}" destId="{76FD495F-1B2C-4A63-8520-1F070C1A6047}" srcOrd="1" destOrd="0" presId="urn:microsoft.com/office/officeart/2008/layout/LinedList"/>
    <dgm:cxn modelId="{1589768C-2A44-4891-8606-F964C7685A2E}" type="presParOf" srcId="{76FD495F-1B2C-4A63-8520-1F070C1A6047}" destId="{B81B0A65-4080-403F-A751-2A05D3810E91}" srcOrd="0" destOrd="0" presId="urn:microsoft.com/office/officeart/2008/layout/LinedList"/>
    <dgm:cxn modelId="{38E01089-9D5D-49C3-A1E5-AD4D4DBB831D}" type="presParOf" srcId="{76FD495F-1B2C-4A63-8520-1F070C1A6047}" destId="{12078F14-35EB-44DF-8364-B0595D170A7B}" srcOrd="1" destOrd="0" presId="urn:microsoft.com/office/officeart/2008/layout/LinedList"/>
    <dgm:cxn modelId="{C36EC6AE-FB38-436B-AA11-B3EF23ECFF6C}" type="presParOf" srcId="{9A3E592B-76EE-4032-BDE2-56239B5E5718}" destId="{563025DB-3E90-411F-B0D7-1A4137396593}" srcOrd="2" destOrd="0" presId="urn:microsoft.com/office/officeart/2008/layout/LinedList"/>
    <dgm:cxn modelId="{35571269-4245-4277-A003-7161FEC90751}" type="presParOf" srcId="{9A3E592B-76EE-4032-BDE2-56239B5E5718}" destId="{351CD991-D93C-4AEF-8EE1-7B17E96FFDFE}" srcOrd="3" destOrd="0" presId="urn:microsoft.com/office/officeart/2008/layout/LinedList"/>
    <dgm:cxn modelId="{C2399015-93D2-4A41-9973-7010C373EF0F}" type="presParOf" srcId="{351CD991-D93C-4AEF-8EE1-7B17E96FFDFE}" destId="{11B48A54-46D9-4656-A18F-F14DCAE280E5}" srcOrd="0" destOrd="0" presId="urn:microsoft.com/office/officeart/2008/layout/LinedList"/>
    <dgm:cxn modelId="{FF11D148-5CB5-414F-BBC5-C0511E1F3B60}" type="presParOf" srcId="{351CD991-D93C-4AEF-8EE1-7B17E96FFDFE}" destId="{579F78BF-96CC-4251-88EB-B425F97A7D56}" srcOrd="1" destOrd="0" presId="urn:microsoft.com/office/officeart/2008/layout/LinedList"/>
    <dgm:cxn modelId="{D01018F8-BBD9-48B2-9161-8B3B5AF3AD89}" type="presParOf" srcId="{9A3E592B-76EE-4032-BDE2-56239B5E5718}" destId="{41238913-BD06-4434-A764-7BE86A4C221A}" srcOrd="4" destOrd="0" presId="urn:microsoft.com/office/officeart/2008/layout/LinedList"/>
    <dgm:cxn modelId="{75012359-A7F2-42C3-A45A-58B425B4D3B4}" type="presParOf" srcId="{9A3E592B-76EE-4032-BDE2-56239B5E5718}" destId="{76F144F9-4DEC-454C-AB17-284E8A07B6DB}" srcOrd="5" destOrd="0" presId="urn:microsoft.com/office/officeart/2008/layout/LinedList"/>
    <dgm:cxn modelId="{8161B9AB-2BE1-4A0C-8A17-C5464D7175CA}" type="presParOf" srcId="{76F144F9-4DEC-454C-AB17-284E8A07B6DB}" destId="{99EAF6D8-E7B6-4EDF-BE45-5AD532834613}" srcOrd="0" destOrd="0" presId="urn:microsoft.com/office/officeart/2008/layout/LinedList"/>
    <dgm:cxn modelId="{AEAD72DF-7CBF-48F3-AEA5-EFA4FF57B880}" type="presParOf" srcId="{76F144F9-4DEC-454C-AB17-284E8A07B6DB}" destId="{867A1135-1AF6-4DA9-BA2F-593B330EF925}" srcOrd="1" destOrd="0" presId="urn:microsoft.com/office/officeart/2008/layout/LinedList"/>
    <dgm:cxn modelId="{7C786C61-A1F6-4E05-A488-3F06A5768E57}" type="presParOf" srcId="{9A3E592B-76EE-4032-BDE2-56239B5E5718}" destId="{D5983DCA-3CDA-43E1-B677-725DBEB86E6B}" srcOrd="6" destOrd="0" presId="urn:microsoft.com/office/officeart/2008/layout/LinedList"/>
    <dgm:cxn modelId="{D2FBDD83-A5A4-40E4-AF6B-C6AEBEE3FA7A}" type="presParOf" srcId="{9A3E592B-76EE-4032-BDE2-56239B5E5718}" destId="{56D2D547-58DC-4A0E-BB40-40EB11E572AE}" srcOrd="7" destOrd="0" presId="urn:microsoft.com/office/officeart/2008/layout/LinedList"/>
    <dgm:cxn modelId="{3A40EBE8-4A50-44E7-BC2E-1F9C692EE81C}" type="presParOf" srcId="{56D2D547-58DC-4A0E-BB40-40EB11E572AE}" destId="{ABF04DF5-9049-4F62-AB4B-7F9C5FD9ACB1}" srcOrd="0" destOrd="0" presId="urn:microsoft.com/office/officeart/2008/layout/LinedList"/>
    <dgm:cxn modelId="{597F9A7D-4DA7-4D4E-A9CB-9EA6500F662A}" type="presParOf" srcId="{56D2D547-58DC-4A0E-BB40-40EB11E572AE}" destId="{0ADA828C-6587-4949-A634-EA98CFD959FB}" srcOrd="1" destOrd="0" presId="urn:microsoft.com/office/officeart/2008/layout/LinedList"/>
    <dgm:cxn modelId="{EC70CF12-7722-44C6-A383-CE687F52FA68}" type="presParOf" srcId="{9A3E592B-76EE-4032-BDE2-56239B5E5718}" destId="{A5E50505-8C87-4F3E-BFF7-0A0048D1AC46}" srcOrd="8" destOrd="0" presId="urn:microsoft.com/office/officeart/2008/layout/LinedList"/>
    <dgm:cxn modelId="{B914E98B-0030-445D-86B3-DA443615D15D}" type="presParOf" srcId="{9A3E592B-76EE-4032-BDE2-56239B5E5718}" destId="{B8FD3DC6-6E48-4D83-BEEF-E697314051D4}" srcOrd="9" destOrd="0" presId="urn:microsoft.com/office/officeart/2008/layout/LinedList"/>
    <dgm:cxn modelId="{2455718E-1D9D-46D6-ADC1-335DCA7E98E6}" type="presParOf" srcId="{B8FD3DC6-6E48-4D83-BEEF-E697314051D4}" destId="{90336389-B198-40FC-A907-3B642C15B185}" srcOrd="0" destOrd="0" presId="urn:microsoft.com/office/officeart/2008/layout/LinedList"/>
    <dgm:cxn modelId="{E3ED465F-C395-4EDD-A354-092F67C525E7}" type="presParOf" srcId="{B8FD3DC6-6E48-4D83-BEEF-E697314051D4}" destId="{C32FD037-F734-4879-B663-AFD239123FA6}" srcOrd="1" destOrd="0" presId="urn:microsoft.com/office/officeart/2008/layout/LinedList"/>
    <dgm:cxn modelId="{B6DF1617-EA2D-42D1-94B5-3D99051D4EA2}" type="presParOf" srcId="{9A3E592B-76EE-4032-BDE2-56239B5E5718}" destId="{9873E38E-C326-4C95-B746-48922CE44735}" srcOrd="10" destOrd="0" presId="urn:microsoft.com/office/officeart/2008/layout/LinedList"/>
    <dgm:cxn modelId="{D47CD691-BE2D-4285-9DFB-9CAA17E36883}" type="presParOf" srcId="{9A3E592B-76EE-4032-BDE2-56239B5E5718}" destId="{0D2F5931-C72D-4D96-9DE4-65D94AD1B101}" srcOrd="11" destOrd="0" presId="urn:microsoft.com/office/officeart/2008/layout/LinedList"/>
    <dgm:cxn modelId="{1EBA5054-AF0F-4373-AE5A-8DFBE79A5C77}" type="presParOf" srcId="{0D2F5931-C72D-4D96-9DE4-65D94AD1B101}" destId="{275D4DF7-BCDC-4901-8CCE-CBEF8B1B3030}" srcOrd="0" destOrd="0" presId="urn:microsoft.com/office/officeart/2008/layout/LinedList"/>
    <dgm:cxn modelId="{25174C3B-0B76-4F6E-A589-95914CDE5953}" type="presParOf" srcId="{0D2F5931-C72D-4D96-9DE4-65D94AD1B101}" destId="{8FB4F1E0-F769-4EC6-830A-029BD419A69D}" srcOrd="1" destOrd="0" presId="urn:microsoft.com/office/officeart/2008/layout/LinedList"/>
    <dgm:cxn modelId="{05C2A7F0-D065-4839-8570-C6CBAD95044A}" type="presParOf" srcId="{9A3E592B-76EE-4032-BDE2-56239B5E5718}" destId="{95D22FD9-DEA7-43C6-9549-CE19E4A83CAF}" srcOrd="12" destOrd="0" presId="urn:microsoft.com/office/officeart/2008/layout/LinedList"/>
    <dgm:cxn modelId="{386B3036-0717-4081-A8A1-4B2163F5A643}" type="presParOf" srcId="{9A3E592B-76EE-4032-BDE2-56239B5E5718}" destId="{FC1FE777-C3B8-4C69-8A29-03AA6A49DDC3}" srcOrd="13" destOrd="0" presId="urn:microsoft.com/office/officeart/2008/layout/LinedList"/>
    <dgm:cxn modelId="{C8040C0F-86D2-4520-8AF8-AF4D2E746F1C}" type="presParOf" srcId="{FC1FE777-C3B8-4C69-8A29-03AA6A49DDC3}" destId="{C0A1D813-9265-4482-89D3-B08FA4F11D37}" srcOrd="0" destOrd="0" presId="urn:microsoft.com/office/officeart/2008/layout/LinedList"/>
    <dgm:cxn modelId="{EF1D1B29-C4A9-4418-832B-37D2B4AA6333}" type="presParOf" srcId="{FC1FE777-C3B8-4C69-8A29-03AA6A49DDC3}" destId="{D55C44CE-3973-4D53-9644-4FD58F7207B9}" srcOrd="1" destOrd="0" presId="urn:microsoft.com/office/officeart/2008/layout/LinedList"/>
    <dgm:cxn modelId="{D7D57D84-AD88-496C-8D4E-996BCFFD9DD0}" type="presParOf" srcId="{9A3E592B-76EE-4032-BDE2-56239B5E5718}" destId="{1F417F6D-EE73-4933-8CA8-5568263B1E47}" srcOrd="14" destOrd="0" presId="urn:microsoft.com/office/officeart/2008/layout/LinedList"/>
    <dgm:cxn modelId="{F6756097-77D1-41E7-B630-38E3ACEE5709}" type="presParOf" srcId="{9A3E592B-76EE-4032-BDE2-56239B5E5718}" destId="{CDA7D112-58C5-4DDA-AE25-E48FD0C5FC5F}" srcOrd="15" destOrd="0" presId="urn:microsoft.com/office/officeart/2008/layout/LinedList"/>
    <dgm:cxn modelId="{262D13B2-849A-438C-96F4-821611113A35}" type="presParOf" srcId="{CDA7D112-58C5-4DDA-AE25-E48FD0C5FC5F}" destId="{D4C09C4B-3E9A-4D7D-AC42-975E314DB932}" srcOrd="0" destOrd="0" presId="urn:microsoft.com/office/officeart/2008/layout/LinedList"/>
    <dgm:cxn modelId="{C5C16B11-8A46-4C61-A357-AB4F09609E27}" type="presParOf" srcId="{CDA7D112-58C5-4DDA-AE25-E48FD0C5FC5F}" destId="{7142BCA9-83AB-4B84-897A-BD3F1D2A8BAA}" srcOrd="1" destOrd="0" presId="urn:microsoft.com/office/officeart/2008/layout/LinedList"/>
    <dgm:cxn modelId="{A8ECE28C-C296-41C1-9141-3E02DFDEC0BE}" type="presParOf" srcId="{9A3E592B-76EE-4032-BDE2-56239B5E5718}" destId="{C850C949-1D27-4A16-B1D3-C8F8E0F18B99}" srcOrd="16" destOrd="0" presId="urn:microsoft.com/office/officeart/2008/layout/LinedList"/>
    <dgm:cxn modelId="{4C955F8C-0BB3-49EB-8329-841C8AA06818}" type="presParOf" srcId="{9A3E592B-76EE-4032-BDE2-56239B5E5718}" destId="{7BF750F5-1744-4DBA-BC09-5C7B25D37D36}" srcOrd="17" destOrd="0" presId="urn:microsoft.com/office/officeart/2008/layout/LinedList"/>
    <dgm:cxn modelId="{AE6FF8FD-997B-4B05-9DD2-16CDA73C1D6A}" type="presParOf" srcId="{7BF750F5-1744-4DBA-BC09-5C7B25D37D36}" destId="{0F14EB7A-9636-49CC-BE82-0BBF7D1FEF25}" srcOrd="0" destOrd="0" presId="urn:microsoft.com/office/officeart/2008/layout/LinedList"/>
    <dgm:cxn modelId="{9406E4CA-B7D4-406A-A95B-BC5A1C23AAFB}" type="presParOf" srcId="{7BF750F5-1744-4DBA-BC09-5C7B25D37D36}" destId="{EF66CED7-2C4E-4993-8150-1BA6B946A39B}" srcOrd="1" destOrd="0" presId="urn:microsoft.com/office/officeart/2008/layout/LinedList"/>
    <dgm:cxn modelId="{00045DE3-34B9-4450-9994-1147B4BF57CE}" type="presParOf" srcId="{9A3E592B-76EE-4032-BDE2-56239B5E5718}" destId="{87DD50C9-161C-4DD9-835A-B38852BA1C55}" srcOrd="18" destOrd="0" presId="urn:microsoft.com/office/officeart/2008/layout/LinedList"/>
    <dgm:cxn modelId="{D5B23CFB-5644-4766-9D95-CE2EAC5DBE4D}" type="presParOf" srcId="{9A3E592B-76EE-4032-BDE2-56239B5E5718}" destId="{06C958A8-DF92-4B7C-AF64-3380B309B0C2}" srcOrd="19" destOrd="0" presId="urn:microsoft.com/office/officeart/2008/layout/LinedList"/>
    <dgm:cxn modelId="{630F7F4C-27DF-4A6A-B8EC-971F13956734}" type="presParOf" srcId="{06C958A8-DF92-4B7C-AF64-3380B309B0C2}" destId="{D101850E-BEA6-4DCB-9726-48134A0FF87B}" srcOrd="0" destOrd="0" presId="urn:microsoft.com/office/officeart/2008/layout/LinedList"/>
    <dgm:cxn modelId="{63B1FC26-F160-491F-A600-4B1CD690EE7C}" type="presParOf" srcId="{06C958A8-DF92-4B7C-AF64-3380B309B0C2}" destId="{205C8C8D-FECF-496E-AAB4-E51338FD977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395CB0-FE2D-4370-BCD0-57E19273F6E6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B12577-6CD5-4851-B1A3-D06DE5B70249}">
      <dgm:prSet/>
      <dgm:spPr/>
      <dgm:t>
        <a:bodyPr/>
        <a:lstStyle/>
        <a:p>
          <a:pPr rtl="0"/>
          <a:r>
            <a:rPr lang="es-ES" b="1">
              <a:latin typeface="Source Sans Pro"/>
            </a:rPr>
            <a:t>Control</a:t>
          </a:r>
          <a:r>
            <a:rPr lang="es-ES" b="1"/>
            <a:t> centralizado:</a:t>
          </a:r>
          <a:r>
            <a:rPr lang="es-ES"/>
            <a:t> Información consolidada de todos los locales.</a:t>
          </a:r>
          <a:endParaRPr lang="en-US"/>
        </a:p>
      </dgm:t>
    </dgm:pt>
    <dgm:pt modelId="{1B30ACDC-882A-4D29-9043-B52AF448D677}" type="parTrans" cxnId="{8F96677D-047F-4F57-A54F-E536A533FF79}">
      <dgm:prSet/>
      <dgm:spPr/>
      <dgm:t>
        <a:bodyPr/>
        <a:lstStyle/>
        <a:p>
          <a:endParaRPr lang="en-US"/>
        </a:p>
      </dgm:t>
    </dgm:pt>
    <dgm:pt modelId="{3EF30E4E-10A4-4AA9-BBEC-3B2F9E7D8A9F}" type="sibTrans" cxnId="{8F96677D-047F-4F57-A54F-E536A533FF79}">
      <dgm:prSet/>
      <dgm:spPr/>
      <dgm:t>
        <a:bodyPr/>
        <a:lstStyle/>
        <a:p>
          <a:endParaRPr lang="en-US"/>
        </a:p>
      </dgm:t>
    </dgm:pt>
    <dgm:pt modelId="{9EFAE082-840C-415B-BA11-6A59543A5977}">
      <dgm:prSet/>
      <dgm:spPr/>
      <dgm:t>
        <a:bodyPr/>
        <a:lstStyle/>
        <a:p>
          <a:r>
            <a:rPr lang="es-ES" b="1"/>
            <a:t>Actualización en tiempo real:</a:t>
          </a:r>
          <a:r>
            <a:rPr lang="es-ES"/>
            <a:t> Reducción de errores y pérdidas.</a:t>
          </a:r>
          <a:endParaRPr lang="en-US"/>
        </a:p>
      </dgm:t>
    </dgm:pt>
    <dgm:pt modelId="{B2AE27FA-7248-43F2-8109-EB826464650B}" type="parTrans" cxnId="{C545F883-5FF5-4A95-BC33-7AFDA6259ED5}">
      <dgm:prSet/>
      <dgm:spPr/>
      <dgm:t>
        <a:bodyPr/>
        <a:lstStyle/>
        <a:p>
          <a:endParaRPr lang="en-US"/>
        </a:p>
      </dgm:t>
    </dgm:pt>
    <dgm:pt modelId="{3E02EC8F-BB69-4812-9556-E2CA8A969970}" type="sibTrans" cxnId="{C545F883-5FF5-4A95-BC33-7AFDA6259ED5}">
      <dgm:prSet/>
      <dgm:spPr/>
      <dgm:t>
        <a:bodyPr/>
        <a:lstStyle/>
        <a:p>
          <a:endParaRPr lang="en-US"/>
        </a:p>
      </dgm:t>
    </dgm:pt>
    <dgm:pt modelId="{29658CD5-30F0-4FD9-80EF-3E5934FEFC70}">
      <dgm:prSet/>
      <dgm:spPr/>
      <dgm:t>
        <a:bodyPr/>
        <a:lstStyle/>
        <a:p>
          <a:r>
            <a:rPr lang="es-ES" b="1"/>
            <a:t>Reportes financieros:</a:t>
          </a:r>
          <a:r>
            <a:rPr lang="es-ES"/>
            <a:t> Generación automática de informes de egresos, ingresos y rentabilidad.</a:t>
          </a:r>
          <a:endParaRPr lang="en-US"/>
        </a:p>
      </dgm:t>
    </dgm:pt>
    <dgm:pt modelId="{87594668-EDD5-4EF3-8F13-133D4B865A57}" type="parTrans" cxnId="{FD0E513D-8C7F-40C3-8A3F-62A62C85476C}">
      <dgm:prSet/>
      <dgm:spPr/>
      <dgm:t>
        <a:bodyPr/>
        <a:lstStyle/>
        <a:p>
          <a:endParaRPr lang="en-US"/>
        </a:p>
      </dgm:t>
    </dgm:pt>
    <dgm:pt modelId="{6ABD8BD6-854A-46DD-8FC2-36C92BDBBFFE}" type="sibTrans" cxnId="{FD0E513D-8C7F-40C3-8A3F-62A62C85476C}">
      <dgm:prSet/>
      <dgm:spPr/>
      <dgm:t>
        <a:bodyPr/>
        <a:lstStyle/>
        <a:p>
          <a:endParaRPr lang="en-US"/>
        </a:p>
      </dgm:t>
    </dgm:pt>
    <dgm:pt modelId="{0ED1AAB6-18AB-4A51-BD0A-53B1C4910240}" type="pres">
      <dgm:prSet presAssocID="{04395CB0-FE2D-4370-BCD0-57E19273F6E6}" presName="outerComposite" presStyleCnt="0">
        <dgm:presLayoutVars>
          <dgm:chMax val="5"/>
          <dgm:dir/>
          <dgm:resizeHandles val="exact"/>
        </dgm:presLayoutVars>
      </dgm:prSet>
      <dgm:spPr/>
    </dgm:pt>
    <dgm:pt modelId="{744E96C3-6B37-49E0-BAEB-4491E72FA9A9}" type="pres">
      <dgm:prSet presAssocID="{04395CB0-FE2D-4370-BCD0-57E19273F6E6}" presName="dummyMaxCanvas" presStyleCnt="0">
        <dgm:presLayoutVars/>
      </dgm:prSet>
      <dgm:spPr/>
    </dgm:pt>
    <dgm:pt modelId="{C8E6DDF4-EB60-42F9-8E3B-A07C534DBB35}" type="pres">
      <dgm:prSet presAssocID="{04395CB0-FE2D-4370-BCD0-57E19273F6E6}" presName="ThreeNodes_1" presStyleLbl="node1" presStyleIdx="0" presStyleCnt="3">
        <dgm:presLayoutVars>
          <dgm:bulletEnabled val="1"/>
        </dgm:presLayoutVars>
      </dgm:prSet>
      <dgm:spPr/>
    </dgm:pt>
    <dgm:pt modelId="{0E6E633B-5397-432A-8C62-A8BDF75F56E5}" type="pres">
      <dgm:prSet presAssocID="{04395CB0-FE2D-4370-BCD0-57E19273F6E6}" presName="ThreeNodes_2" presStyleLbl="node1" presStyleIdx="1" presStyleCnt="3">
        <dgm:presLayoutVars>
          <dgm:bulletEnabled val="1"/>
        </dgm:presLayoutVars>
      </dgm:prSet>
      <dgm:spPr/>
    </dgm:pt>
    <dgm:pt modelId="{4CBF4E3B-92BB-4C3E-A984-0CF92C9EDEDC}" type="pres">
      <dgm:prSet presAssocID="{04395CB0-FE2D-4370-BCD0-57E19273F6E6}" presName="ThreeNodes_3" presStyleLbl="node1" presStyleIdx="2" presStyleCnt="3">
        <dgm:presLayoutVars>
          <dgm:bulletEnabled val="1"/>
        </dgm:presLayoutVars>
      </dgm:prSet>
      <dgm:spPr/>
    </dgm:pt>
    <dgm:pt modelId="{0D1DC23C-022B-42BE-948C-FFD605853937}" type="pres">
      <dgm:prSet presAssocID="{04395CB0-FE2D-4370-BCD0-57E19273F6E6}" presName="ThreeConn_1-2" presStyleLbl="fgAccFollowNode1" presStyleIdx="0" presStyleCnt="2">
        <dgm:presLayoutVars>
          <dgm:bulletEnabled val="1"/>
        </dgm:presLayoutVars>
      </dgm:prSet>
      <dgm:spPr/>
    </dgm:pt>
    <dgm:pt modelId="{534F98D1-B512-46E4-9A00-E29DDE446E4E}" type="pres">
      <dgm:prSet presAssocID="{04395CB0-FE2D-4370-BCD0-57E19273F6E6}" presName="ThreeConn_2-3" presStyleLbl="fgAccFollowNode1" presStyleIdx="1" presStyleCnt="2">
        <dgm:presLayoutVars>
          <dgm:bulletEnabled val="1"/>
        </dgm:presLayoutVars>
      </dgm:prSet>
      <dgm:spPr/>
    </dgm:pt>
    <dgm:pt modelId="{FFD5C84B-C3B1-4CEC-BF1D-564F26C31E55}" type="pres">
      <dgm:prSet presAssocID="{04395CB0-FE2D-4370-BCD0-57E19273F6E6}" presName="ThreeNodes_1_text" presStyleLbl="node1" presStyleIdx="2" presStyleCnt="3">
        <dgm:presLayoutVars>
          <dgm:bulletEnabled val="1"/>
        </dgm:presLayoutVars>
      </dgm:prSet>
      <dgm:spPr/>
    </dgm:pt>
    <dgm:pt modelId="{89F8CA82-514E-4C22-AE89-F4B303F49F7D}" type="pres">
      <dgm:prSet presAssocID="{04395CB0-FE2D-4370-BCD0-57E19273F6E6}" presName="ThreeNodes_2_text" presStyleLbl="node1" presStyleIdx="2" presStyleCnt="3">
        <dgm:presLayoutVars>
          <dgm:bulletEnabled val="1"/>
        </dgm:presLayoutVars>
      </dgm:prSet>
      <dgm:spPr/>
    </dgm:pt>
    <dgm:pt modelId="{4F9CD71C-822F-4BC7-A9B0-6512AE803C69}" type="pres">
      <dgm:prSet presAssocID="{04395CB0-FE2D-4370-BCD0-57E19273F6E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144370B-A9FB-4239-9E3E-A083211632AA}" type="presOf" srcId="{3EF30E4E-10A4-4AA9-BBEC-3B2F9E7D8A9F}" destId="{0D1DC23C-022B-42BE-948C-FFD605853937}" srcOrd="0" destOrd="0" presId="urn:microsoft.com/office/officeart/2005/8/layout/vProcess5"/>
    <dgm:cxn modelId="{FD0E513D-8C7F-40C3-8A3F-62A62C85476C}" srcId="{04395CB0-FE2D-4370-BCD0-57E19273F6E6}" destId="{29658CD5-30F0-4FD9-80EF-3E5934FEFC70}" srcOrd="2" destOrd="0" parTransId="{87594668-EDD5-4EF3-8F13-133D4B865A57}" sibTransId="{6ABD8BD6-854A-46DD-8FC2-36C92BDBBFFE}"/>
    <dgm:cxn modelId="{BB7AF85C-44A5-4364-84E0-84175D963A88}" type="presOf" srcId="{C2B12577-6CD5-4851-B1A3-D06DE5B70249}" destId="{FFD5C84B-C3B1-4CEC-BF1D-564F26C31E55}" srcOrd="1" destOrd="0" presId="urn:microsoft.com/office/officeart/2005/8/layout/vProcess5"/>
    <dgm:cxn modelId="{DB0B7547-E3F2-40B3-BF4B-1AE4410F9D91}" type="presOf" srcId="{04395CB0-FE2D-4370-BCD0-57E19273F6E6}" destId="{0ED1AAB6-18AB-4A51-BD0A-53B1C4910240}" srcOrd="0" destOrd="0" presId="urn:microsoft.com/office/officeart/2005/8/layout/vProcess5"/>
    <dgm:cxn modelId="{8F96677D-047F-4F57-A54F-E536A533FF79}" srcId="{04395CB0-FE2D-4370-BCD0-57E19273F6E6}" destId="{C2B12577-6CD5-4851-B1A3-D06DE5B70249}" srcOrd="0" destOrd="0" parTransId="{1B30ACDC-882A-4D29-9043-B52AF448D677}" sibTransId="{3EF30E4E-10A4-4AA9-BBEC-3B2F9E7D8A9F}"/>
    <dgm:cxn modelId="{5B1C4E7E-BD43-47E3-BA64-E511B4005EAF}" type="presOf" srcId="{C2B12577-6CD5-4851-B1A3-D06DE5B70249}" destId="{C8E6DDF4-EB60-42F9-8E3B-A07C534DBB35}" srcOrd="0" destOrd="0" presId="urn:microsoft.com/office/officeart/2005/8/layout/vProcess5"/>
    <dgm:cxn modelId="{05380581-4E2D-486C-980B-00F179823A92}" type="presOf" srcId="{29658CD5-30F0-4FD9-80EF-3E5934FEFC70}" destId="{4CBF4E3B-92BB-4C3E-A984-0CF92C9EDEDC}" srcOrd="0" destOrd="0" presId="urn:microsoft.com/office/officeart/2005/8/layout/vProcess5"/>
    <dgm:cxn modelId="{C545F883-5FF5-4A95-BC33-7AFDA6259ED5}" srcId="{04395CB0-FE2D-4370-BCD0-57E19273F6E6}" destId="{9EFAE082-840C-415B-BA11-6A59543A5977}" srcOrd="1" destOrd="0" parTransId="{B2AE27FA-7248-43F2-8109-EB826464650B}" sibTransId="{3E02EC8F-BB69-4812-9556-E2CA8A969970}"/>
    <dgm:cxn modelId="{97E5C197-7AEB-4548-91E9-B27193433F2B}" type="presOf" srcId="{29658CD5-30F0-4FD9-80EF-3E5934FEFC70}" destId="{4F9CD71C-822F-4BC7-A9B0-6512AE803C69}" srcOrd="1" destOrd="0" presId="urn:microsoft.com/office/officeart/2005/8/layout/vProcess5"/>
    <dgm:cxn modelId="{5E851DD6-13C9-4B06-8FD6-A8C34AA774B8}" type="presOf" srcId="{9EFAE082-840C-415B-BA11-6A59543A5977}" destId="{89F8CA82-514E-4C22-AE89-F4B303F49F7D}" srcOrd="1" destOrd="0" presId="urn:microsoft.com/office/officeart/2005/8/layout/vProcess5"/>
    <dgm:cxn modelId="{4B259FDB-8DA2-4153-AB1F-4FFDE8D96263}" type="presOf" srcId="{3E02EC8F-BB69-4812-9556-E2CA8A969970}" destId="{534F98D1-B512-46E4-9A00-E29DDE446E4E}" srcOrd="0" destOrd="0" presId="urn:microsoft.com/office/officeart/2005/8/layout/vProcess5"/>
    <dgm:cxn modelId="{851948E9-59FE-426D-9B47-12480EEBB309}" type="presOf" srcId="{9EFAE082-840C-415B-BA11-6A59543A5977}" destId="{0E6E633B-5397-432A-8C62-A8BDF75F56E5}" srcOrd="0" destOrd="0" presId="urn:microsoft.com/office/officeart/2005/8/layout/vProcess5"/>
    <dgm:cxn modelId="{6427222A-31DA-4AAC-9137-B625DE7A26FA}" type="presParOf" srcId="{0ED1AAB6-18AB-4A51-BD0A-53B1C4910240}" destId="{744E96C3-6B37-49E0-BAEB-4491E72FA9A9}" srcOrd="0" destOrd="0" presId="urn:microsoft.com/office/officeart/2005/8/layout/vProcess5"/>
    <dgm:cxn modelId="{21113A2C-D534-417C-AB86-32C23A0A57E1}" type="presParOf" srcId="{0ED1AAB6-18AB-4A51-BD0A-53B1C4910240}" destId="{C8E6DDF4-EB60-42F9-8E3B-A07C534DBB35}" srcOrd="1" destOrd="0" presId="urn:microsoft.com/office/officeart/2005/8/layout/vProcess5"/>
    <dgm:cxn modelId="{DC1951A4-6A90-4FA9-A4A6-3D8FB6C243DF}" type="presParOf" srcId="{0ED1AAB6-18AB-4A51-BD0A-53B1C4910240}" destId="{0E6E633B-5397-432A-8C62-A8BDF75F56E5}" srcOrd="2" destOrd="0" presId="urn:microsoft.com/office/officeart/2005/8/layout/vProcess5"/>
    <dgm:cxn modelId="{CAF54B32-954D-4391-A049-835B44DD3CDE}" type="presParOf" srcId="{0ED1AAB6-18AB-4A51-BD0A-53B1C4910240}" destId="{4CBF4E3B-92BB-4C3E-A984-0CF92C9EDEDC}" srcOrd="3" destOrd="0" presId="urn:microsoft.com/office/officeart/2005/8/layout/vProcess5"/>
    <dgm:cxn modelId="{2DBCC9C5-E245-4136-B17C-90555647C78D}" type="presParOf" srcId="{0ED1AAB6-18AB-4A51-BD0A-53B1C4910240}" destId="{0D1DC23C-022B-42BE-948C-FFD605853937}" srcOrd="4" destOrd="0" presId="urn:microsoft.com/office/officeart/2005/8/layout/vProcess5"/>
    <dgm:cxn modelId="{7DB158AD-0050-47DC-9714-7FC9CE563B40}" type="presParOf" srcId="{0ED1AAB6-18AB-4A51-BD0A-53B1C4910240}" destId="{534F98D1-B512-46E4-9A00-E29DDE446E4E}" srcOrd="5" destOrd="0" presId="urn:microsoft.com/office/officeart/2005/8/layout/vProcess5"/>
    <dgm:cxn modelId="{DC2A1FCE-861B-4210-A2DB-B9E78438BC46}" type="presParOf" srcId="{0ED1AAB6-18AB-4A51-BD0A-53B1C4910240}" destId="{FFD5C84B-C3B1-4CEC-BF1D-564F26C31E55}" srcOrd="6" destOrd="0" presId="urn:microsoft.com/office/officeart/2005/8/layout/vProcess5"/>
    <dgm:cxn modelId="{F005A053-BD31-4166-9DF7-C2B571D7CC3E}" type="presParOf" srcId="{0ED1AAB6-18AB-4A51-BD0A-53B1C4910240}" destId="{89F8CA82-514E-4C22-AE89-F4B303F49F7D}" srcOrd="7" destOrd="0" presId="urn:microsoft.com/office/officeart/2005/8/layout/vProcess5"/>
    <dgm:cxn modelId="{E181765D-EEF1-4E73-8437-7AF34830DA34}" type="presParOf" srcId="{0ED1AAB6-18AB-4A51-BD0A-53B1C4910240}" destId="{4F9CD71C-822F-4BC7-A9B0-6512AE803C6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73F4D-468B-43E0-BBE5-DD024E86629E}">
      <dsp:nvSpPr>
        <dsp:cNvPr id="0" name=""/>
        <dsp:cNvSpPr/>
      </dsp:nvSpPr>
      <dsp:spPr>
        <a:xfrm>
          <a:off x="0" y="509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B0A65-4080-403F-A751-2A05D3810E91}">
      <dsp:nvSpPr>
        <dsp:cNvPr id="0" name=""/>
        <dsp:cNvSpPr/>
      </dsp:nvSpPr>
      <dsp:spPr>
        <a:xfrm>
          <a:off x="0" y="509"/>
          <a:ext cx="5183188" cy="417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/>
            <a:t>Optimizar el control de inventarios:</a:t>
          </a:r>
          <a:endParaRPr lang="en-US" sz="1100" kern="1200"/>
        </a:p>
      </dsp:txBody>
      <dsp:txXfrm>
        <a:off x="0" y="509"/>
        <a:ext cx="5183188" cy="417239"/>
      </dsp:txXfrm>
    </dsp:sp>
    <dsp:sp modelId="{563025DB-3E90-411F-B0D7-1A4137396593}">
      <dsp:nvSpPr>
        <dsp:cNvPr id="0" name=""/>
        <dsp:cNvSpPr/>
      </dsp:nvSpPr>
      <dsp:spPr>
        <a:xfrm>
          <a:off x="0" y="417749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48A54-46D9-4656-A18F-F14DCAE280E5}">
      <dsp:nvSpPr>
        <dsp:cNvPr id="0" name=""/>
        <dsp:cNvSpPr/>
      </dsp:nvSpPr>
      <dsp:spPr>
        <a:xfrm>
          <a:off x="0" y="417749"/>
          <a:ext cx="5183188" cy="417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Automatizar el registro de entradas y salidas de mercadería en tiempo real para reducir errores y tiempos asociados al manejo manual.</a:t>
          </a:r>
          <a:endParaRPr lang="en-US" sz="1100" kern="1200"/>
        </a:p>
      </dsp:txBody>
      <dsp:txXfrm>
        <a:off x="0" y="417749"/>
        <a:ext cx="5183188" cy="417239"/>
      </dsp:txXfrm>
    </dsp:sp>
    <dsp:sp modelId="{41238913-BD06-4434-A764-7BE86A4C221A}">
      <dsp:nvSpPr>
        <dsp:cNvPr id="0" name=""/>
        <dsp:cNvSpPr/>
      </dsp:nvSpPr>
      <dsp:spPr>
        <a:xfrm>
          <a:off x="0" y="834989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AF6D8-E7B6-4EDF-BE45-5AD532834613}">
      <dsp:nvSpPr>
        <dsp:cNvPr id="0" name=""/>
        <dsp:cNvSpPr/>
      </dsp:nvSpPr>
      <dsp:spPr>
        <a:xfrm>
          <a:off x="0" y="834989"/>
          <a:ext cx="5183188" cy="417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/>
            <a:t>Centralizar la gestión de los locales:</a:t>
          </a:r>
          <a:endParaRPr lang="en-US" sz="1100" kern="1200"/>
        </a:p>
      </dsp:txBody>
      <dsp:txXfrm>
        <a:off x="0" y="834989"/>
        <a:ext cx="5183188" cy="417239"/>
      </dsp:txXfrm>
    </dsp:sp>
    <dsp:sp modelId="{D5983DCA-3CDA-43E1-B677-725DBEB86E6B}">
      <dsp:nvSpPr>
        <dsp:cNvPr id="0" name=""/>
        <dsp:cNvSpPr/>
      </dsp:nvSpPr>
      <dsp:spPr>
        <a:xfrm>
          <a:off x="0" y="1252229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04DF5-9049-4F62-AB4B-7F9C5FD9ACB1}">
      <dsp:nvSpPr>
        <dsp:cNvPr id="0" name=""/>
        <dsp:cNvSpPr/>
      </dsp:nvSpPr>
      <dsp:spPr>
        <a:xfrm>
          <a:off x="0" y="1252229"/>
          <a:ext cx="5183188" cy="417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Consolidar la información de inventarios de los cuatro locales en una sola plataforma para facilitar la supervisión y toma de decisiones.</a:t>
          </a:r>
          <a:endParaRPr lang="en-US" sz="1100" kern="1200"/>
        </a:p>
      </dsp:txBody>
      <dsp:txXfrm>
        <a:off x="0" y="1252229"/>
        <a:ext cx="5183188" cy="417239"/>
      </dsp:txXfrm>
    </dsp:sp>
    <dsp:sp modelId="{A5E50505-8C87-4F3E-BFF7-0A0048D1AC46}">
      <dsp:nvSpPr>
        <dsp:cNvPr id="0" name=""/>
        <dsp:cNvSpPr/>
      </dsp:nvSpPr>
      <dsp:spPr>
        <a:xfrm>
          <a:off x="0" y="1669469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36389-B198-40FC-A907-3B642C15B185}">
      <dsp:nvSpPr>
        <dsp:cNvPr id="0" name=""/>
        <dsp:cNvSpPr/>
      </dsp:nvSpPr>
      <dsp:spPr>
        <a:xfrm>
          <a:off x="0" y="1669469"/>
          <a:ext cx="5183188" cy="417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/>
            <a:t>Mejorar la gestión contable:</a:t>
          </a:r>
          <a:endParaRPr lang="en-US" sz="1100" kern="1200"/>
        </a:p>
      </dsp:txBody>
      <dsp:txXfrm>
        <a:off x="0" y="1669469"/>
        <a:ext cx="5183188" cy="417239"/>
      </dsp:txXfrm>
    </dsp:sp>
    <dsp:sp modelId="{9873E38E-C326-4C95-B746-48922CE44735}">
      <dsp:nvSpPr>
        <dsp:cNvPr id="0" name=""/>
        <dsp:cNvSpPr/>
      </dsp:nvSpPr>
      <dsp:spPr>
        <a:xfrm>
          <a:off x="0" y="2086708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D4DF7-BCDC-4901-8CCE-CBEF8B1B3030}">
      <dsp:nvSpPr>
        <dsp:cNvPr id="0" name=""/>
        <dsp:cNvSpPr/>
      </dsp:nvSpPr>
      <dsp:spPr>
        <a:xfrm>
          <a:off x="0" y="2086709"/>
          <a:ext cx="5183188" cy="417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Generar reportes automáticos de ingresos, egresos y valoración de inventarios para facilitar el análisis financiero del negocio.</a:t>
          </a:r>
          <a:endParaRPr lang="en-US" sz="1100" kern="1200"/>
        </a:p>
      </dsp:txBody>
      <dsp:txXfrm>
        <a:off x="0" y="2086709"/>
        <a:ext cx="5183188" cy="417239"/>
      </dsp:txXfrm>
    </dsp:sp>
    <dsp:sp modelId="{95D22FD9-DEA7-43C6-9549-CE19E4A83CAF}">
      <dsp:nvSpPr>
        <dsp:cNvPr id="0" name=""/>
        <dsp:cNvSpPr/>
      </dsp:nvSpPr>
      <dsp:spPr>
        <a:xfrm>
          <a:off x="0" y="2503948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1D813-9265-4482-89D3-B08FA4F11D37}">
      <dsp:nvSpPr>
        <dsp:cNvPr id="0" name=""/>
        <dsp:cNvSpPr/>
      </dsp:nvSpPr>
      <dsp:spPr>
        <a:xfrm>
          <a:off x="0" y="2503948"/>
          <a:ext cx="5183188" cy="417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/>
            <a:t>Reducir errores humanos:</a:t>
          </a:r>
          <a:endParaRPr lang="en-US" sz="1100" kern="1200"/>
        </a:p>
      </dsp:txBody>
      <dsp:txXfrm>
        <a:off x="0" y="2503948"/>
        <a:ext cx="5183188" cy="417239"/>
      </dsp:txXfrm>
    </dsp:sp>
    <dsp:sp modelId="{1F417F6D-EE73-4933-8CA8-5568263B1E47}">
      <dsp:nvSpPr>
        <dsp:cNvPr id="0" name=""/>
        <dsp:cNvSpPr/>
      </dsp:nvSpPr>
      <dsp:spPr>
        <a:xfrm>
          <a:off x="0" y="2921188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09C4B-3E9A-4D7D-AC42-975E314DB932}">
      <dsp:nvSpPr>
        <dsp:cNvPr id="0" name=""/>
        <dsp:cNvSpPr/>
      </dsp:nvSpPr>
      <dsp:spPr>
        <a:xfrm>
          <a:off x="0" y="2921188"/>
          <a:ext cx="5183188" cy="417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Implementar un sistema que elimine las inconsistencias derivadas de la contabilidad manual de inventarios.</a:t>
          </a:r>
        </a:p>
      </dsp:txBody>
      <dsp:txXfrm>
        <a:off x="0" y="2921188"/>
        <a:ext cx="5183188" cy="417239"/>
      </dsp:txXfrm>
    </dsp:sp>
    <dsp:sp modelId="{C850C949-1D27-4A16-B1D3-C8F8E0F18B99}">
      <dsp:nvSpPr>
        <dsp:cNvPr id="0" name=""/>
        <dsp:cNvSpPr/>
      </dsp:nvSpPr>
      <dsp:spPr>
        <a:xfrm>
          <a:off x="0" y="3338428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4EB7A-9636-49CC-BE82-0BBF7D1FEF25}">
      <dsp:nvSpPr>
        <dsp:cNvPr id="0" name=""/>
        <dsp:cNvSpPr/>
      </dsp:nvSpPr>
      <dsp:spPr>
        <a:xfrm>
          <a:off x="0" y="3338428"/>
          <a:ext cx="5183188" cy="417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>
              <a:latin typeface="Source Sans Pro"/>
            </a:rPr>
            <a:t>Elaborar un plan de pruebas y errores</a:t>
          </a:r>
        </a:p>
      </dsp:txBody>
      <dsp:txXfrm>
        <a:off x="0" y="3338428"/>
        <a:ext cx="5183188" cy="417239"/>
      </dsp:txXfrm>
    </dsp:sp>
    <dsp:sp modelId="{87DD50C9-161C-4DD9-835A-B38852BA1C55}">
      <dsp:nvSpPr>
        <dsp:cNvPr id="0" name=""/>
        <dsp:cNvSpPr/>
      </dsp:nvSpPr>
      <dsp:spPr>
        <a:xfrm>
          <a:off x="0" y="3755668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1850E-BEA6-4DCB-9726-48134A0FF87B}">
      <dsp:nvSpPr>
        <dsp:cNvPr id="0" name=""/>
        <dsp:cNvSpPr/>
      </dsp:nvSpPr>
      <dsp:spPr>
        <a:xfrm>
          <a:off x="0" y="3755668"/>
          <a:ext cx="5183188" cy="417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>
              <a:latin typeface="Source Sans Pro"/>
            </a:rPr>
            <a:t>Encontrar las necesidades del cliente </a:t>
          </a:r>
        </a:p>
      </dsp:txBody>
      <dsp:txXfrm>
        <a:off x="0" y="3755668"/>
        <a:ext cx="5183188" cy="4172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6DDF4-EB60-42F9-8E3B-A07C534DBB35}">
      <dsp:nvSpPr>
        <dsp:cNvPr id="0" name=""/>
        <dsp:cNvSpPr/>
      </dsp:nvSpPr>
      <dsp:spPr>
        <a:xfrm>
          <a:off x="0" y="0"/>
          <a:ext cx="4434597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>
              <a:latin typeface="Source Sans Pro"/>
            </a:rPr>
            <a:t>Control</a:t>
          </a:r>
          <a:r>
            <a:rPr lang="es-ES" sz="1800" b="1" kern="1200"/>
            <a:t> centralizado:</a:t>
          </a:r>
          <a:r>
            <a:rPr lang="es-ES" sz="1800" kern="1200"/>
            <a:t> Información consolidada de todos los locales.</a:t>
          </a:r>
          <a:endParaRPr lang="en-US" sz="1800" kern="1200"/>
        </a:p>
      </dsp:txBody>
      <dsp:txXfrm>
        <a:off x="38234" y="38234"/>
        <a:ext cx="3025966" cy="1228933"/>
      </dsp:txXfrm>
    </dsp:sp>
    <dsp:sp modelId="{0E6E633B-5397-432A-8C62-A8BDF75F56E5}">
      <dsp:nvSpPr>
        <dsp:cNvPr id="0" name=""/>
        <dsp:cNvSpPr/>
      </dsp:nvSpPr>
      <dsp:spPr>
        <a:xfrm>
          <a:off x="391287" y="1522968"/>
          <a:ext cx="4434597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/>
            <a:t>Actualización en tiempo real:</a:t>
          </a:r>
          <a:r>
            <a:rPr lang="es-ES" sz="1800" kern="1200"/>
            <a:t> Reducción de errores y pérdidas.</a:t>
          </a:r>
          <a:endParaRPr lang="en-US" sz="1800" kern="1200"/>
        </a:p>
      </dsp:txBody>
      <dsp:txXfrm>
        <a:off x="429521" y="1561202"/>
        <a:ext cx="3118330" cy="1228933"/>
      </dsp:txXfrm>
    </dsp:sp>
    <dsp:sp modelId="{4CBF4E3B-92BB-4C3E-A984-0CF92C9EDEDC}">
      <dsp:nvSpPr>
        <dsp:cNvPr id="0" name=""/>
        <dsp:cNvSpPr/>
      </dsp:nvSpPr>
      <dsp:spPr>
        <a:xfrm>
          <a:off x="782575" y="3045936"/>
          <a:ext cx="4434597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/>
            <a:t>Reportes financieros:</a:t>
          </a:r>
          <a:r>
            <a:rPr lang="es-ES" sz="1800" kern="1200"/>
            <a:t> Generación automática de informes de egresos, ingresos y rentabilidad.</a:t>
          </a:r>
          <a:endParaRPr lang="en-US" sz="1800" kern="1200"/>
        </a:p>
      </dsp:txBody>
      <dsp:txXfrm>
        <a:off x="820809" y="3084170"/>
        <a:ext cx="3118330" cy="1228933"/>
      </dsp:txXfrm>
    </dsp:sp>
    <dsp:sp modelId="{0D1DC23C-022B-42BE-948C-FFD605853937}">
      <dsp:nvSpPr>
        <dsp:cNvPr id="0" name=""/>
        <dsp:cNvSpPr/>
      </dsp:nvSpPr>
      <dsp:spPr>
        <a:xfrm>
          <a:off x="3586086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777001" y="989929"/>
        <a:ext cx="466680" cy="638504"/>
      </dsp:txXfrm>
    </dsp:sp>
    <dsp:sp modelId="{534F98D1-B512-46E4-9A00-E29DDE446E4E}">
      <dsp:nvSpPr>
        <dsp:cNvPr id="0" name=""/>
        <dsp:cNvSpPr/>
      </dsp:nvSpPr>
      <dsp:spPr>
        <a:xfrm>
          <a:off x="3977374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168289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7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0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8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4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6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0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6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3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0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12/12/2024</a:t>
            </a:fld>
            <a:endParaRPr lang="en-US" b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b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‹Nº›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12834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F0E417D8-88AA-4184-A08D-DEF97C6C9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85795" y="1690979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CB4E045-9FB0-41C4-AC74-479EA20D8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1C7A48-09EB-4AF0-84CB-7EE408C2C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DE3270-A872-4E10-80BC-B93D6F0E3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2953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6E5F32-B5B2-45E3-9C18-BBC9005C4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2953" y="1187311"/>
            <a:ext cx="5089552" cy="4483379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545E68B-E61B-4EAE-9672-3A52AEC2B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6263" y="1119679"/>
            <a:ext cx="5039475" cy="443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88100" y="818444"/>
            <a:ext cx="5402470" cy="3008397"/>
          </a:xfrm>
        </p:spPr>
        <p:txBody>
          <a:bodyPr>
            <a:normAutofit/>
          </a:bodyPr>
          <a:lstStyle/>
          <a:p>
            <a:r>
              <a:rPr lang="es-ES">
                <a:ea typeface="Source Sans Pro SemiBold"/>
              </a:rPr>
              <a:t>Perfil del proyecto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92433" y="3820140"/>
            <a:ext cx="3610360" cy="1601825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s-ES">
                <a:ea typeface="Source Sans Pro"/>
              </a:rPr>
              <a:t>Pacha Shakira </a:t>
            </a:r>
          </a:p>
          <a:p>
            <a:r>
              <a:rPr lang="es-ES" err="1">
                <a:ea typeface="Source Sans Pro"/>
              </a:rPr>
              <a:t>Sivinta</a:t>
            </a:r>
            <a:r>
              <a:rPr lang="es-ES">
                <a:ea typeface="Source Sans Pro"/>
              </a:rPr>
              <a:t> Jahir</a:t>
            </a:r>
          </a:p>
          <a:p>
            <a:r>
              <a:rPr lang="es-ES" err="1">
                <a:ea typeface="Source Sans Pro"/>
              </a:rPr>
              <a:t>Ulcuango</a:t>
            </a:r>
            <a:r>
              <a:rPr lang="es-ES">
                <a:ea typeface="Source Sans Pro"/>
              </a:rPr>
              <a:t> josselyn</a:t>
            </a:r>
          </a:p>
          <a:p>
            <a:r>
              <a:rPr lang="es-ES">
                <a:ea typeface="Source Sans Pro"/>
              </a:rPr>
              <a:t>1950:Fundamentos</a:t>
            </a:r>
          </a:p>
          <a:p>
            <a:r>
              <a:rPr lang="es-ES">
                <a:ea typeface="Source Sans Pro"/>
              </a:rPr>
              <a:t> de la </a:t>
            </a:r>
            <a:r>
              <a:rPr lang="es-ES" err="1">
                <a:ea typeface="Source Sans Pro"/>
              </a:rPr>
              <a:t>ingenieria</a:t>
            </a:r>
            <a:r>
              <a:rPr lang="es-ES">
                <a:ea typeface="Source Sans Pro"/>
              </a:rPr>
              <a:t> 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63DD1BD1-81FE-4F15-A934-E9AE94AE9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11689" y="823301"/>
            <a:ext cx="760800" cy="7608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120AB9A0-C0C4-43DA-9A34-FA3A4079D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11689" y="823301"/>
            <a:ext cx="760800" cy="7608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8815DD1-EC9D-4BE1-846B-8BEF57D39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352" y="3643495"/>
            <a:ext cx="584612" cy="58461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B78D2B9-C9C4-4A37-A12C-A09FC1158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352" y="3643495"/>
            <a:ext cx="584612" cy="584612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DFC7EBB5-848C-4B1C-BE84-4CF07E90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59707" y="3876466"/>
            <a:ext cx="1056155" cy="1056156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F8315F3-A078-427A-92BE-34EC9E574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3DFAF5C-63B0-43FB-80BE-CC45D99F5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AD937F2-A44A-479C-A7EB-4EE7686A9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7834CC3-9461-418F-A593-FC09CD79B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D68AA1C-0667-46EE-A8BE-CAAA3EAF9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0F403B5-430A-450F-97C1-73160966C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B38EBB0-5161-46F3-83D7-D9F478B1A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47EDFA5-AD01-40BE-91A2-A0C178622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6E0C47E-FE2F-4A8C-942E-1026D02D3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A309DA7-4C25-40F5-AC21-DA06D9C98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290F5FA-D4BF-4264-A8E9-365566EC7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47FD6B5-9B47-4500-9D65-7BD217301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CA06612-80DE-4467-A50C-0CB390D6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8540E9-046E-F56C-0A9B-07A3C09F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2" y="633046"/>
            <a:ext cx="4463623" cy="1314996"/>
          </a:xfrm>
        </p:spPr>
        <p:txBody>
          <a:bodyPr anchor="b">
            <a:normAutofit/>
          </a:bodyPr>
          <a:lstStyle/>
          <a:p>
            <a:r>
              <a:rPr lang="es-ES">
                <a:ea typeface="Source Sans Pro"/>
              </a:rPr>
              <a:t>Datos de los propietarios </a:t>
            </a:r>
            <a:endParaRPr lang="es-E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D3E7F0-03BF-D048-9B9D-5381B66A1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252" y="2125737"/>
            <a:ext cx="4463623" cy="4044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ea typeface="Source Sans Pro"/>
              </a:rPr>
              <a:t>Nombre del local : "KIARA"</a:t>
            </a:r>
          </a:p>
          <a:p>
            <a:r>
              <a:rPr lang="es-ES">
                <a:ea typeface="Source Sans Pro"/>
              </a:rPr>
              <a:t>Área de trabajo: Negocio de ropa </a:t>
            </a:r>
          </a:p>
          <a:p>
            <a:r>
              <a:rPr lang="es-ES">
                <a:ea typeface="Source Sans Pro"/>
              </a:rPr>
              <a:t>Administrador del local: </a:t>
            </a:r>
            <a:r>
              <a:rPr lang="es-ES" err="1">
                <a:ea typeface="Source Sans Pro"/>
              </a:rPr>
              <a:t>Sivinta</a:t>
            </a:r>
            <a:r>
              <a:rPr lang="es-ES">
                <a:ea typeface="Source Sans Pro"/>
              </a:rPr>
              <a:t> Steven</a:t>
            </a:r>
          </a:p>
          <a:p>
            <a:r>
              <a:rPr lang="es-ES" err="1">
                <a:ea typeface="Source Sans Pro"/>
              </a:rPr>
              <a:t>Ocuapción</a:t>
            </a:r>
            <a:r>
              <a:rPr lang="es-ES">
                <a:ea typeface="Source Sans Pro"/>
              </a:rPr>
              <a:t>: Dueño del local, encargado de la parte de inventarios </a:t>
            </a:r>
          </a:p>
          <a:p>
            <a:endParaRPr lang="es-ES">
              <a:ea typeface="Source Sans Pro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8019B-3985-409B-9B87-494B974EE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85A4DB3-61AA-49A1-85A9-B3397CD51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 descr="Íconos informáticos de ropa tienda de ropa, estante de ropa, diverso, azul,  empresa png | PNGWing">
            <a:extLst>
              <a:ext uri="{FF2B5EF4-FFF2-40B4-BE49-F238E27FC236}">
                <a16:creationId xmlns:a16="http://schemas.microsoft.com/office/drawing/2014/main" id="{ADE6354A-42C2-6D90-E701-E812E7FD57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" b="6"/>
          <a:stretch/>
        </p:blipFill>
        <p:spPr>
          <a:xfrm>
            <a:off x="7020480" y="871280"/>
            <a:ext cx="4415738" cy="4415738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</p:spPr>
      </p:pic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21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00E766-A817-63FC-525E-A2152FBA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s-ES" sz="3700">
                <a:ea typeface="Source Sans Pro"/>
              </a:rPr>
              <a:t>Planteamiento del problema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E21FE7-C859-4C40-AAB9-05C994892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12" name="Graphic 212">
              <a:extLst>
                <a:ext uri="{FF2B5EF4-FFF2-40B4-BE49-F238E27FC236}">
                  <a16:creationId xmlns:a16="http://schemas.microsoft.com/office/drawing/2014/main" id="{52D7FCC1-2D52-49CE-A986-EE6E0CA64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3" name="Graphic 212">
              <a:extLst>
                <a:ext uri="{FF2B5EF4-FFF2-40B4-BE49-F238E27FC236}">
                  <a16:creationId xmlns:a16="http://schemas.microsoft.com/office/drawing/2014/main" id="{28C3CACD-E5A7-4AAC-AE47-75CF7D30F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DD396D-5098-81AB-91B1-C45A7BC5C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20" y="1747592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C" sz="2200">
                <a:ea typeface="Source Sans Pro"/>
              </a:rPr>
              <a:t>Kiara es un negocio de ropa en Sangolquí, que lleva abierto desde hace más de tres años. Este negocio tiene un total de 4 locales, sin embargo, hasta la fecha la parte de inventarios se contabiliza a mano. </a:t>
            </a:r>
          </a:p>
          <a:p>
            <a:pPr marL="0" indent="0">
              <a:buNone/>
            </a:pPr>
            <a:r>
              <a:rPr lang="es-EC" sz="2200">
                <a:ea typeface="Source Sans Pro"/>
              </a:rPr>
              <a:t>Este tema es una molestia para el propietario ya que al ser 4 locales existentes hay una gran cantidad de mercadería por guardar en el registro, además este problema significa que no se lleva una parte contable eficaz para determinar los egresos e ingresos totales.  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26111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16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4" name="Imagen 3" descr="león de dibujos animados en ropa de negocios 45044401 PNG">
            <a:extLst>
              <a:ext uri="{FF2B5EF4-FFF2-40B4-BE49-F238E27FC236}">
                <a16:creationId xmlns:a16="http://schemas.microsoft.com/office/drawing/2014/main" id="{1E227B9B-3B0C-5C9E-2B82-D824F12DF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696" y="1820334"/>
            <a:ext cx="2541692" cy="321733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52524"/>
            <a:ext cx="1443404" cy="1443428"/>
            <a:chOff x="10154385" y="4452524"/>
            <a:chExt cx="1443404" cy="1443428"/>
          </a:xfrm>
          <a:solidFill>
            <a:schemeClr val="tx1"/>
          </a:solidFill>
        </p:grpSpPr>
        <p:grpSp>
          <p:nvGrpSpPr>
            <p:cNvPr id="24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099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magenes de Ropa De Negocios, Fondo Ropa De Negocios Fotos y PNG Descarga  Gratis - Lovepik">
            <a:extLst>
              <a:ext uri="{FF2B5EF4-FFF2-40B4-BE49-F238E27FC236}">
                <a16:creationId xmlns:a16="http://schemas.microsoft.com/office/drawing/2014/main" id="{7D36A9BD-09EA-391C-8F6A-D080A73222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96" r="8026" b="-4"/>
          <a:stretch/>
        </p:blipFill>
        <p:spPr>
          <a:xfrm>
            <a:off x="2511713" y="3104705"/>
            <a:ext cx="3634674" cy="321733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9C6B508-0B2C-4D80-99F6-BC8C9C693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54034F-F9B1-4048-9AEF-C7AB99053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83F029-E06B-49B5-9779-2E8CEFD77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40FFF7-8333-DC3B-5617-8810CF391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>
            <a:normAutofit/>
          </a:bodyPr>
          <a:lstStyle/>
          <a:p>
            <a:pPr algn="ctr"/>
            <a:r>
              <a:rPr lang="es-ES">
                <a:ea typeface="Source Sans Pro"/>
              </a:rPr>
              <a:t>Necesidad </a:t>
            </a:r>
            <a:endParaRPr lang="es-ES"/>
          </a:p>
        </p:txBody>
      </p:sp>
      <p:grpSp>
        <p:nvGrpSpPr>
          <p:cNvPr id="17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370098" cy="508993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" name="Graphic 38">
            <a:extLst>
              <a:ext uri="{FF2B5EF4-FFF2-40B4-BE49-F238E27FC236}">
                <a16:creationId xmlns:a16="http://schemas.microsoft.com/office/drawing/2014/main" id="{36C5CE76-F42E-4B75-84C4-A9B2C8CE8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370098" cy="508993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62D2BF9-9B3C-4B4B-B525-BFABA8B44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022D0D2-0602-4CB2-97D5-418641B4F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" name="Graphic 4">
            <a:extLst>
              <a:ext uri="{FF2B5EF4-FFF2-40B4-BE49-F238E27FC236}">
                <a16:creationId xmlns:a16="http://schemas.microsoft.com/office/drawing/2014/main" id="{DDFA5A3F-B050-4826-ACB4-F634DD12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45D7489-248E-4EB2-A887-30A9C396E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B6BF832-C29A-4992-8772-6B33118C5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E06C84D-D026-40FC-A1FB-0482450B6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2D9620B-AA48-430C-BACC-01BF1B128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C7842E4-3E00-4846-B285-345F6B324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120E203-7898-4AE9-A9E5-F5C364415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6A5C8C3-E77D-410A-8D95-0B15B8E61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9CE1FB-B266-47D2-A0AC-79D1DDBAA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862FCB-5370-44C9-803F-017FF893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1EC218E-7E2A-4304-96EA-1A7AA046E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6904051-0B1B-4340-8A1F-FC345A500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D8B68CD-1F5B-4E19-A474-4290A7386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219F1BA-F2AD-4C0B-B881-AF7702BFA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78B6A9-05D1-70AE-E91E-2FC98952E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964733"/>
            <a:ext cx="4974771" cy="32874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s-ES">
                <a:ea typeface="Source Sans Pro"/>
              </a:rPr>
              <a:t>El dueño del local necesita un sistema que le permita llevar la parte de inventario total, de forma que le facilite  agregar nueva mercadería, descontar lo que está saliendo y que refleje el total de dinero que se supone debería tener en el día trabajado. </a:t>
            </a:r>
          </a:p>
        </p:txBody>
      </p:sp>
    </p:spTree>
    <p:extLst>
      <p:ext uri="{BB962C8B-B14F-4D97-AF65-F5344CB8AC3E}">
        <p14:creationId xmlns:p14="http://schemas.microsoft.com/office/powerpoint/2010/main" val="194374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6B23D4-8356-4AEF-F1DC-EF3264DDC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49200"/>
            <a:ext cx="3518769" cy="795158"/>
          </a:xfrm>
        </p:spPr>
        <p:txBody>
          <a:bodyPr/>
          <a:lstStyle/>
          <a:p>
            <a:r>
              <a:rPr lang="es-ES">
                <a:ea typeface="Source Sans Pro"/>
              </a:rPr>
              <a:t>Objetivo General 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E4AB07-7086-9C1D-5474-217BD898D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8132"/>
            <a:ext cx="5157787" cy="1238814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s-ES">
                <a:ea typeface="+mn-lt"/>
                <a:cs typeface="+mn-lt"/>
              </a:rPr>
              <a:t>Implementar un sistema automatizado de gestión de inventarios en el negocio "Kiara" para mejorar la eficiencia operativa, optimizar el control de mercadería en los cuatro locales y fortalecer la precisión en la contabilidad de ingresos y egresos, mediante un producto de software que se basa en las necesidades del cliente.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FC30CA-0AC0-E003-1433-0ACCE0DB4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0313" y="444710"/>
            <a:ext cx="5183188" cy="823912"/>
          </a:xfrm>
        </p:spPr>
        <p:txBody>
          <a:bodyPr/>
          <a:lstStyle/>
          <a:p>
            <a:r>
              <a:rPr lang="es-ES">
                <a:ea typeface="Source Sans Pro"/>
              </a:rPr>
              <a:t>Objetivos especificos </a:t>
            </a:r>
            <a:endParaRPr lang="es-ES"/>
          </a:p>
        </p:txBody>
      </p:sp>
      <p:graphicFrame>
        <p:nvGraphicFramePr>
          <p:cNvPr id="11" name="Marcador de contenido 5">
            <a:extLst>
              <a:ext uri="{FF2B5EF4-FFF2-40B4-BE49-F238E27FC236}">
                <a16:creationId xmlns:a16="http://schemas.microsoft.com/office/drawing/2014/main" id="{E6508EF1-60B5-03CC-79F8-15626B8324A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759284588"/>
              </p:ext>
            </p:extLst>
          </p:nvPr>
        </p:nvGraphicFramePr>
        <p:xfrm>
          <a:off x="6008348" y="1550450"/>
          <a:ext cx="5183188" cy="4173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n 6" descr="Venta De Ropa De Otoño De Estilo De Ilustración De Dibujos Anima PNG  Imágenes Gratis - Lovepik">
            <a:extLst>
              <a:ext uri="{FF2B5EF4-FFF2-40B4-BE49-F238E27FC236}">
                <a16:creationId xmlns:a16="http://schemas.microsoft.com/office/drawing/2014/main" id="{C2DC3B69-6099-953E-4110-DEB36CB08F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0098" y="3423249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9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CC77A2-3A7D-D63E-2111-2973DF80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2" y="287989"/>
            <a:ext cx="4463623" cy="1314996"/>
          </a:xfrm>
        </p:spPr>
        <p:txBody>
          <a:bodyPr anchor="b">
            <a:normAutofit/>
          </a:bodyPr>
          <a:lstStyle/>
          <a:p>
            <a:r>
              <a:rPr lang="es-ES">
                <a:ea typeface="Source Sans Pro"/>
              </a:rPr>
              <a:t>Alcance </a:t>
            </a:r>
            <a:endParaRPr lang="es-E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F981C1-19A2-926F-C4C2-FADF8EA67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762" y="2125737"/>
            <a:ext cx="5168113" cy="410197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s-EC" sz="1600">
                <a:solidFill>
                  <a:srgbClr val="FFFFFF"/>
                </a:solidFill>
                <a:latin typeface="Arial"/>
                <a:ea typeface="Source Sans Pro"/>
                <a:cs typeface="Arial"/>
              </a:rPr>
              <a:t>•</a:t>
            </a:r>
            <a:r>
              <a:rPr lang="es-ES" sz="16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s-EC" sz="1600">
                <a:solidFill>
                  <a:srgbClr val="FFFFFF"/>
                </a:solidFill>
                <a:latin typeface="Arial"/>
                <a:ea typeface="Source Sans Pro"/>
                <a:cs typeface="Arial"/>
              </a:rPr>
              <a:t>Registro de entradas de nueva mercadería con detalles como descripción, cantidad, precio y fecha.</a:t>
            </a:r>
            <a:endParaRPr lang="es-ES" sz="1600">
              <a:solidFill>
                <a:srgbClr val="FFFFFF"/>
              </a:solidFill>
              <a:latin typeface="Arial"/>
              <a:ea typeface="Source Sans Pro"/>
              <a:cs typeface="Arial"/>
            </a:endParaRPr>
          </a:p>
          <a:p>
            <a:pPr>
              <a:buNone/>
            </a:pPr>
            <a:r>
              <a:rPr lang="es-EC" sz="1600">
                <a:solidFill>
                  <a:srgbClr val="FFFFFF"/>
                </a:solidFill>
                <a:latin typeface="Arial"/>
                <a:ea typeface="Source Sans Pro"/>
                <a:cs typeface="Arial"/>
              </a:rPr>
              <a:t>•</a:t>
            </a:r>
            <a:r>
              <a:rPr lang="es-ES" sz="16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s-EC" sz="1600">
                <a:solidFill>
                  <a:srgbClr val="FFFFFF"/>
                </a:solidFill>
                <a:latin typeface="Arial"/>
                <a:ea typeface="Source Sans Pro"/>
                <a:cs typeface="Arial"/>
              </a:rPr>
              <a:t>Registro de salidas de mercadería en tiempo real, reflejando las ventas realizadas.</a:t>
            </a:r>
            <a:endParaRPr lang="es-ES" sz="1600">
              <a:solidFill>
                <a:srgbClr val="FFFFFF"/>
              </a:solidFill>
              <a:latin typeface="Arial"/>
              <a:ea typeface="Source Sans Pro"/>
              <a:cs typeface="Arial"/>
            </a:endParaRPr>
          </a:p>
          <a:p>
            <a:pPr>
              <a:buNone/>
            </a:pPr>
            <a:r>
              <a:rPr lang="es-EC" sz="1600">
                <a:solidFill>
                  <a:srgbClr val="FFFFFF"/>
                </a:solidFill>
                <a:latin typeface="Arial"/>
                <a:ea typeface="Source Sans Pro"/>
                <a:cs typeface="Arial"/>
              </a:rPr>
              <a:t>•</a:t>
            </a:r>
            <a:r>
              <a:rPr lang="es-ES" sz="16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s-EC" sz="1600">
                <a:solidFill>
                  <a:srgbClr val="FFFFFF"/>
                </a:solidFill>
                <a:latin typeface="Arial"/>
                <a:ea typeface="Source Sans Pro"/>
                <a:cs typeface="Arial"/>
              </a:rPr>
              <a:t>Actualización automática del stock disponible por producto y por local.</a:t>
            </a:r>
            <a:endParaRPr lang="es-ES" sz="1600">
              <a:solidFill>
                <a:srgbClr val="FFFFFF"/>
              </a:solidFill>
              <a:latin typeface="Arial"/>
              <a:ea typeface="Source Sans Pro"/>
              <a:cs typeface="Arial"/>
            </a:endParaRPr>
          </a:p>
          <a:p>
            <a:pPr>
              <a:buNone/>
            </a:pPr>
            <a:r>
              <a:rPr lang="es-EC" sz="1600">
                <a:solidFill>
                  <a:srgbClr val="FFFFFF"/>
                </a:solidFill>
                <a:latin typeface="Arial"/>
                <a:ea typeface="Source Sans Pro"/>
                <a:cs typeface="Arial"/>
              </a:rPr>
              <a:t>•</a:t>
            </a:r>
            <a:r>
              <a:rPr lang="es-ES" sz="16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s-EC" sz="1600">
                <a:solidFill>
                  <a:srgbClr val="FFFFFF"/>
                </a:solidFill>
                <a:latin typeface="Arial"/>
                <a:ea typeface="Source Sans Pro"/>
                <a:cs typeface="Arial"/>
              </a:rPr>
              <a:t>Consolidación de datos de inventario de los 4 locales en una única plataforma centralizada.</a:t>
            </a:r>
            <a:endParaRPr lang="es-ES" sz="1600">
              <a:solidFill>
                <a:srgbClr val="FFFFFF"/>
              </a:solidFill>
              <a:latin typeface="Arial"/>
              <a:ea typeface="Source Sans Pro"/>
              <a:cs typeface="Arial"/>
            </a:endParaRPr>
          </a:p>
          <a:p>
            <a:pPr>
              <a:buNone/>
            </a:pPr>
            <a:r>
              <a:rPr lang="es-EC" sz="1600">
                <a:solidFill>
                  <a:srgbClr val="FFFFFF"/>
                </a:solidFill>
                <a:latin typeface="Arial"/>
                <a:ea typeface="Source Sans Pro"/>
                <a:cs typeface="Arial"/>
              </a:rPr>
              <a:t>•</a:t>
            </a:r>
            <a:r>
              <a:rPr lang="es-ES" sz="16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s-EC" sz="1600">
                <a:solidFill>
                  <a:srgbClr val="FFFFFF"/>
                </a:solidFill>
                <a:latin typeface="Arial"/>
                <a:ea typeface="Source Sans Pro"/>
                <a:cs typeface="Arial"/>
              </a:rPr>
              <a:t>Posibilidad de filtrar información por local o producto específico.</a:t>
            </a:r>
            <a:endParaRPr lang="es-ES" sz="1600">
              <a:ea typeface="Source Sans Pro"/>
            </a:endParaRPr>
          </a:p>
          <a:p>
            <a:pPr>
              <a:buNone/>
            </a:pPr>
            <a:r>
              <a:rPr lang="es-EC" sz="1600">
                <a:solidFill>
                  <a:srgbClr val="FFFFFF"/>
                </a:solidFill>
                <a:latin typeface="Arial"/>
                <a:ea typeface="Source Sans Pro"/>
                <a:cs typeface="Arial"/>
              </a:rPr>
              <a:t>•</a:t>
            </a:r>
            <a:r>
              <a:rPr lang="es-ES" sz="16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s-EC" sz="1600">
                <a:solidFill>
                  <a:srgbClr val="FFFFFF"/>
                </a:solidFill>
                <a:latin typeface="Arial"/>
                <a:ea typeface="Source Sans Pro"/>
                <a:cs typeface="Arial"/>
              </a:rPr>
              <a:t>Diseño de una interfaz amigable y fácil de usar para empleados y administradores.</a:t>
            </a:r>
            <a:endParaRPr lang="es-ES" sz="1600">
              <a:solidFill>
                <a:srgbClr val="FFFFFF"/>
              </a:solidFill>
              <a:latin typeface="Arial"/>
              <a:ea typeface="Source Sans Pro"/>
              <a:cs typeface="Arial"/>
            </a:endParaRPr>
          </a:p>
          <a:p>
            <a:pPr>
              <a:buNone/>
            </a:pPr>
            <a:r>
              <a:rPr lang="es-EC" sz="1600">
                <a:solidFill>
                  <a:srgbClr val="FFFFFF"/>
                </a:solidFill>
                <a:latin typeface="Arial"/>
                <a:ea typeface="Source Sans Pro"/>
                <a:cs typeface="Arial"/>
              </a:rPr>
              <a:t>•</a:t>
            </a:r>
            <a:r>
              <a:rPr lang="es-ES" sz="16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s-EC" sz="1600">
                <a:solidFill>
                  <a:srgbClr val="FFFFFF"/>
                </a:solidFill>
                <a:latin typeface="Arial"/>
                <a:ea typeface="Source Sans Pro"/>
                <a:cs typeface="Arial"/>
              </a:rPr>
              <a:t>Acceso remoto al sistema desde dispositivos móviles y computadoras.</a:t>
            </a:r>
            <a:endParaRPr lang="es-ES" sz="1600">
              <a:solidFill>
                <a:srgbClr val="FFFFFF"/>
              </a:solidFill>
              <a:latin typeface="Arial"/>
              <a:ea typeface="Source Sans Pro"/>
              <a:cs typeface="Arial"/>
            </a:endParaRPr>
          </a:p>
          <a:p>
            <a:pPr>
              <a:buNone/>
            </a:pPr>
            <a:r>
              <a:rPr lang="es-EC" sz="1600">
                <a:solidFill>
                  <a:srgbClr val="FFFFFF"/>
                </a:solidFill>
                <a:latin typeface="Arial"/>
                <a:ea typeface="Source Sans Pro"/>
                <a:cs typeface="Arial"/>
              </a:rPr>
              <a:t>•</a:t>
            </a:r>
            <a:r>
              <a:rPr lang="es-ES" sz="16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s-EC" sz="1600">
                <a:solidFill>
                  <a:srgbClr val="FFFFFF"/>
                </a:solidFill>
                <a:latin typeface="Arial"/>
                <a:ea typeface="Source Sans Pro"/>
                <a:cs typeface="Arial"/>
              </a:rPr>
              <a:t>Gestión de usuarios con roles y permisos diferenciados.</a:t>
            </a:r>
            <a:endParaRPr lang="es-ES" sz="1600">
              <a:solidFill>
                <a:srgbClr val="FFFFFF"/>
              </a:solidFill>
              <a:latin typeface="Arial"/>
              <a:ea typeface="Source Sans Pro"/>
              <a:cs typeface="Arial"/>
            </a:endParaRPr>
          </a:p>
          <a:p>
            <a:pPr marL="0" indent="0">
              <a:buNone/>
            </a:pPr>
            <a:endParaRPr lang="es-ES">
              <a:solidFill>
                <a:srgbClr val="FFFFFF"/>
              </a:solidFill>
              <a:latin typeface="Source Sans Pro"/>
              <a:ea typeface="Source Sans Pro"/>
              <a:cs typeface="Arial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8019B-3985-409B-9B87-494B974EE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85A4DB3-61AA-49A1-85A9-B3397CD51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 descr="Cómo hacer el inventario de una tienda de ropa? | Bsale Mexico">
            <a:extLst>
              <a:ext uri="{FF2B5EF4-FFF2-40B4-BE49-F238E27FC236}">
                <a16:creationId xmlns:a16="http://schemas.microsoft.com/office/drawing/2014/main" id="{B2A54617-E118-B78D-B434-6267A8C854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558" r="14898" b="1"/>
          <a:stretch/>
        </p:blipFill>
        <p:spPr>
          <a:xfrm>
            <a:off x="7020480" y="871280"/>
            <a:ext cx="4415738" cy="4415738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</p:spPr>
      </p:pic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353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445926-F028-0950-CF51-D4792AE53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886379"/>
          </a:xfrm>
        </p:spPr>
        <p:txBody>
          <a:bodyPr>
            <a:normAutofit/>
          </a:bodyPr>
          <a:lstStyle/>
          <a:p>
            <a:r>
              <a:rPr lang="es-ES" sz="4100">
                <a:ea typeface="Source Sans Pro"/>
              </a:rPr>
              <a:t>¿Qué se quiere lograr?</a:t>
            </a:r>
            <a:endParaRPr lang="es-ES" sz="4100"/>
          </a:p>
        </p:txBody>
      </p:sp>
      <p:pic>
        <p:nvPicPr>
          <p:cNvPr id="4" name="Imagen 3" descr="Tienda De Ropa PNG Imágenes Transparentes - Pngtree">
            <a:extLst>
              <a:ext uri="{FF2B5EF4-FFF2-40B4-BE49-F238E27FC236}">
                <a16:creationId xmlns:a16="http://schemas.microsoft.com/office/drawing/2014/main" id="{D9C943F4-61BD-968D-AE25-AB3800E676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-1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10" name="Group 12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4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C28CAB86-AA69-4EF8-A4E2-4E020497D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>
              <a:alpha val="20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9A36BEE-5544-45FB-88F3-9E156F32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8">
              <a:extLst>
                <a:ext uri="{FF2B5EF4-FFF2-40B4-BE49-F238E27FC236}">
                  <a16:creationId xmlns:a16="http://schemas.microsoft.com/office/drawing/2014/main" id="{5B49ECF4-1585-4D6B-AB63-D49C92945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1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2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617CAA5F-37E3-4DF6-9DD0-68A40D216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>
              <a:alpha val="20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FCF03A3-80B7-45BC-AA40-A335CC816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9D3C77A-275B-4C9E-A407-B09450E56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C6C5B5B-80BB-41D8-A377-C653EF1B0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5D93A-E913-46A0-9684-20B6B4B8C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E6EFE8A-51D2-4AF6-A18C-29A9E5EF5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1396A0EC-08CF-FB30-0597-3DB1C077D8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114680"/>
              </p:ext>
            </p:extLst>
          </p:nvPr>
        </p:nvGraphicFramePr>
        <p:xfrm>
          <a:off x="6234868" y="1820369"/>
          <a:ext cx="52171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755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FDC6E-C6DC-E3F9-F204-9FBF7A61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" b="1">
                <a:latin typeface="Source Sans Pro"/>
                <a:ea typeface="Source Sans Pro"/>
                <a:cs typeface="Arial"/>
              </a:rPr>
              <a:t>Metodología (Marco de trabajo 5W+2H)</a:t>
            </a:r>
            <a:endParaRPr lang="es-ES">
              <a:latin typeface="Source Sans Pro"/>
              <a:ea typeface="Source Sans Pro"/>
              <a:cs typeface="Arial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03CF6E-AD4E-46C9-F51E-109E6B71C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89" y="1480569"/>
            <a:ext cx="2162357" cy="6132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1600">
                <a:solidFill>
                  <a:srgbClr val="FFFFFF"/>
                </a:solidFill>
                <a:latin typeface="Arial"/>
                <a:cs typeface="Arial"/>
              </a:rPr>
              <a:t>1. </a:t>
            </a:r>
            <a:r>
              <a:rPr lang="es-ES" sz="1600" err="1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lang="es-ES" sz="1600">
                <a:solidFill>
                  <a:srgbClr val="FFFFFF"/>
                </a:solidFill>
                <a:latin typeface="Arial"/>
                <a:cs typeface="Arial"/>
              </a:rPr>
              <a:t> (¿Qué se va a hacer?)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7D99CF4-0EEE-19A9-231A-5609A7550CB5}"/>
              </a:ext>
            </a:extLst>
          </p:cNvPr>
          <p:cNvSpPr txBox="1">
            <a:spLocks/>
          </p:cNvSpPr>
          <p:nvPr/>
        </p:nvSpPr>
        <p:spPr>
          <a:xfrm>
            <a:off x="2802147" y="1489194"/>
            <a:ext cx="2651186" cy="4694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lang="es-ES" sz="1600" err="1">
                <a:solidFill>
                  <a:srgbClr val="FFFFFF"/>
                </a:solidFill>
                <a:latin typeface="Arial"/>
                <a:cs typeface="Arial"/>
              </a:rPr>
              <a:t>Why</a:t>
            </a:r>
            <a:r>
              <a:rPr lang="es-ES" sz="1600">
                <a:solidFill>
                  <a:srgbClr val="FFFFFF"/>
                </a:solidFill>
                <a:latin typeface="Arial"/>
                <a:cs typeface="Arial"/>
              </a:rPr>
              <a:t> (¿Por qué se va a hacer?)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20A9A1B0-9F35-8D75-FEE4-06796F3A75EE}"/>
              </a:ext>
            </a:extLst>
          </p:cNvPr>
          <p:cNvSpPr txBox="1">
            <a:spLocks/>
          </p:cNvSpPr>
          <p:nvPr/>
        </p:nvSpPr>
        <p:spPr>
          <a:xfrm>
            <a:off x="5907656" y="1474818"/>
            <a:ext cx="2651186" cy="455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>
                <a:solidFill>
                  <a:srgbClr val="FFFFFF"/>
                </a:solidFill>
                <a:latin typeface="Arial"/>
                <a:cs typeface="Arial"/>
              </a:rPr>
              <a:t>3. Who (¿Quién lo hará?)</a:t>
            </a:r>
          </a:p>
        </p:txBody>
      </p:sp>
      <p:pic>
        <p:nvPicPr>
          <p:cNvPr id="9" name="Imagen 8" descr="Qué 'que' lleva tilde? -">
            <a:extLst>
              <a:ext uri="{FF2B5EF4-FFF2-40B4-BE49-F238E27FC236}">
                <a16:creationId xmlns:a16="http://schemas.microsoft.com/office/drawing/2014/main" id="{76E1A1DC-7BEF-55E3-FBD6-D50FA02DF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71" y="2255426"/>
            <a:ext cx="2182482" cy="1542015"/>
          </a:xfrm>
          <a:prstGeom prst="rect">
            <a:avLst/>
          </a:prstGeom>
        </p:spPr>
      </p:pic>
      <p:pic>
        <p:nvPicPr>
          <p:cNvPr id="10" name="Imagen 9" descr="Cómo se escribe: ¿Es... porqué, porque, por qué o por que? - BBC News Mundo">
            <a:extLst>
              <a:ext uri="{FF2B5EF4-FFF2-40B4-BE49-F238E27FC236}">
                <a16:creationId xmlns:a16="http://schemas.microsoft.com/office/drawing/2014/main" id="{EDFFF421-9E1C-50EA-D846-2E243CD94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476" y="2096758"/>
            <a:ext cx="2743200" cy="1543050"/>
          </a:xfrm>
          <a:prstGeom prst="rect">
            <a:avLst/>
          </a:prstGeom>
        </p:spPr>
      </p:pic>
      <p:pic>
        <p:nvPicPr>
          <p:cNvPr id="11" name="Imagen 10" descr="Amazon.com: Quién es Quién : Alexa Skills">
            <a:extLst>
              <a:ext uri="{FF2B5EF4-FFF2-40B4-BE49-F238E27FC236}">
                <a16:creationId xmlns:a16="http://schemas.microsoft.com/office/drawing/2014/main" id="{5F932621-AEEC-8984-213F-EEFCDF007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268" y="1926116"/>
            <a:ext cx="1841201" cy="1841201"/>
          </a:xfrm>
          <a:prstGeom prst="rect">
            <a:avLst/>
          </a:prstGeom>
        </p:spPr>
      </p:pic>
      <p:pic>
        <p:nvPicPr>
          <p:cNvPr id="4" name="Imagen 3" descr="Donde o adonde, donde o dónde - Estandarte">
            <a:extLst>
              <a:ext uri="{FF2B5EF4-FFF2-40B4-BE49-F238E27FC236}">
                <a16:creationId xmlns:a16="http://schemas.microsoft.com/office/drawing/2014/main" id="{E53E8CEA-BB61-18B4-597B-1EAE3143D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5720" y="1947435"/>
            <a:ext cx="1636143" cy="1525394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7B08ABB-65DA-07B5-E525-205A1DF66B90}"/>
              </a:ext>
            </a:extLst>
          </p:cNvPr>
          <p:cNvSpPr txBox="1">
            <a:spLocks/>
          </p:cNvSpPr>
          <p:nvPr/>
        </p:nvSpPr>
        <p:spPr>
          <a:xfrm>
            <a:off x="8553090" y="1417306"/>
            <a:ext cx="3298167" cy="51258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>
                <a:solidFill>
                  <a:srgbClr val="FFFFFF"/>
                </a:solidFill>
                <a:latin typeface="Arial"/>
                <a:cs typeface="Arial"/>
              </a:rPr>
              <a:t>4. </a:t>
            </a:r>
            <a:r>
              <a:rPr lang="es-ES" sz="1600" err="1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lang="es-ES" sz="1600">
                <a:solidFill>
                  <a:srgbClr val="FFFFFF"/>
                </a:solidFill>
                <a:latin typeface="Arial"/>
                <a:cs typeface="Arial"/>
              </a:rPr>
              <a:t> (¿Dónde se implementará?)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9EDCB81D-15D8-6787-1A83-82BC98345D00}"/>
              </a:ext>
            </a:extLst>
          </p:cNvPr>
          <p:cNvSpPr txBox="1">
            <a:spLocks/>
          </p:cNvSpPr>
          <p:nvPr/>
        </p:nvSpPr>
        <p:spPr>
          <a:xfrm>
            <a:off x="429883" y="4091496"/>
            <a:ext cx="3298167" cy="5125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>
                <a:solidFill>
                  <a:srgbClr val="FFFFFF"/>
                </a:solidFill>
                <a:latin typeface="Arial"/>
                <a:cs typeface="Arial"/>
              </a:rPr>
              <a:t>5. </a:t>
            </a:r>
            <a:r>
              <a:rPr lang="es-ES" sz="1600" err="1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lang="es-ES" sz="1600">
                <a:solidFill>
                  <a:srgbClr val="FFFFFF"/>
                </a:solidFill>
                <a:latin typeface="Arial"/>
                <a:cs typeface="Arial"/>
              </a:rPr>
              <a:t> (¿Cuándo se realizará?)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554ACD1C-46A0-055E-A092-548D233F935D}"/>
              </a:ext>
            </a:extLst>
          </p:cNvPr>
          <p:cNvSpPr txBox="1">
            <a:spLocks/>
          </p:cNvSpPr>
          <p:nvPr/>
        </p:nvSpPr>
        <p:spPr>
          <a:xfrm>
            <a:off x="4268638" y="4091495"/>
            <a:ext cx="3298167" cy="5125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>
                <a:solidFill>
                  <a:srgbClr val="FFFFFF"/>
                </a:solidFill>
                <a:latin typeface="Arial"/>
                <a:cs typeface="Arial"/>
              </a:rPr>
              <a:t>6. </a:t>
            </a:r>
            <a:r>
              <a:rPr lang="es-ES" sz="1600" err="1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lang="es-ES" sz="1600">
                <a:solidFill>
                  <a:srgbClr val="FFFFFF"/>
                </a:solidFill>
                <a:latin typeface="Arial"/>
                <a:cs typeface="Arial"/>
              </a:rPr>
              <a:t> (¿Cómo se realizará?)</a:t>
            </a:r>
          </a:p>
        </p:txBody>
      </p:sp>
      <p:pic>
        <p:nvPicPr>
          <p:cNvPr id="16" name="Imagen 15" descr="Consejos para enfrentar el cambio de hora en niños y adolescentes - Diario  Puerto Varas">
            <a:extLst>
              <a:ext uri="{FF2B5EF4-FFF2-40B4-BE49-F238E27FC236}">
                <a16:creationId xmlns:a16="http://schemas.microsoft.com/office/drawing/2014/main" id="{8C0A3F4E-DE7B-3B2D-2C16-BEE4571909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570" y="4598167"/>
            <a:ext cx="2743199" cy="1831100"/>
          </a:xfrm>
          <a:prstGeom prst="rect">
            <a:avLst/>
          </a:prstGeom>
        </p:spPr>
      </p:pic>
      <p:pic>
        <p:nvPicPr>
          <p:cNvPr id="17" name="Imagen 16" descr="El QUÉ y el CÓMO - Marketing &amp; Estrategia">
            <a:extLst>
              <a:ext uri="{FF2B5EF4-FFF2-40B4-BE49-F238E27FC236}">
                <a16:creationId xmlns:a16="http://schemas.microsoft.com/office/drawing/2014/main" id="{CBDE8955-8585-7EEB-2AAC-A45A0A7D1C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4325" y="4827917"/>
            <a:ext cx="2743200" cy="1371600"/>
          </a:xfrm>
          <a:prstGeom prst="rect">
            <a:avLst/>
          </a:prstGeom>
        </p:spPr>
      </p:pic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D070262B-EA02-DD8F-50BE-0CB398FE597C}"/>
              </a:ext>
            </a:extLst>
          </p:cNvPr>
          <p:cNvSpPr txBox="1">
            <a:spLocks/>
          </p:cNvSpPr>
          <p:nvPr/>
        </p:nvSpPr>
        <p:spPr>
          <a:xfrm>
            <a:off x="7848600" y="4077117"/>
            <a:ext cx="3298167" cy="5125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>
                <a:solidFill>
                  <a:srgbClr val="FFFFFF"/>
                </a:solidFill>
                <a:latin typeface="Arial"/>
                <a:cs typeface="Arial"/>
              </a:rPr>
              <a:t>7. </a:t>
            </a:r>
            <a:r>
              <a:rPr lang="es-ES" sz="1600" err="1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lang="es-ES" sz="1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s-ES" sz="1600" err="1">
                <a:solidFill>
                  <a:srgbClr val="FFFFFF"/>
                </a:solidFill>
                <a:latin typeface="Arial"/>
                <a:cs typeface="Arial"/>
              </a:rPr>
              <a:t>Much</a:t>
            </a:r>
            <a:r>
              <a:rPr lang="es-ES" sz="1600">
                <a:solidFill>
                  <a:srgbClr val="FFFFFF"/>
                </a:solidFill>
                <a:latin typeface="Arial"/>
                <a:cs typeface="Arial"/>
              </a:rPr>
              <a:t> (¿Cuánto costará?)</a:t>
            </a:r>
          </a:p>
        </p:txBody>
      </p:sp>
      <p:pic>
        <p:nvPicPr>
          <p:cNvPr id="20" name="Imagen 19" descr="llᐈ Descubre el costo de una página web [TARIFAS 2024]">
            <a:extLst>
              <a:ext uri="{FF2B5EF4-FFF2-40B4-BE49-F238E27FC236}">
                <a16:creationId xmlns:a16="http://schemas.microsoft.com/office/drawing/2014/main" id="{AF77F8CB-166F-C0CB-F994-8EABDB24F3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6854" y="4593005"/>
            <a:ext cx="2743198" cy="146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3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DCFB4-C24E-F252-D92D-2C5FA44D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ea typeface="Source Sans Pro"/>
              </a:rPr>
              <a:t>Referencias 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F35F7D-0950-805E-A156-C8A411A07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s-ES">
                <a:ea typeface="Source Sans Pro"/>
              </a:rPr>
              <a:t>Gamma, E., Helm, R., Johnson, R., &amp; Vlissides, J. (1994). Design Patterns: Elements of Reusable Object-Oriented Software. Addison-Wesley.</a:t>
            </a:r>
          </a:p>
          <a:p>
            <a:pPr marL="0" indent="0">
              <a:buNone/>
            </a:pPr>
            <a:r>
              <a:rPr lang="es-ES">
                <a:ea typeface="Source Sans Pro"/>
              </a:rPr>
              <a:t>Sommerville, I. (2015). Software Engineering (10th Edition). Pearson.</a:t>
            </a:r>
          </a:p>
          <a:p>
            <a:pPr marL="0" indent="0">
              <a:buNone/>
            </a:pPr>
            <a:r>
              <a:rPr lang="es-ES">
                <a:ea typeface="Source Sans Pro"/>
              </a:rPr>
              <a:t>Covey, S. R. (1989). The 7 Habits of Highly Effective People. Free Press.</a:t>
            </a:r>
          </a:p>
          <a:p>
            <a:pPr marL="0" indent="0">
              <a:buNone/>
            </a:pPr>
            <a:r>
              <a:rPr lang="es-ES">
                <a:ea typeface="Source Sans Pro"/>
              </a:rPr>
              <a:t>Beck, K., &amp; Andres, C. (2004). Extreme Programming Explained: Embrace Change (2nd Edition). Addison-Wesley.</a:t>
            </a:r>
          </a:p>
          <a:p>
            <a:pPr marL="0" indent="0">
              <a:buNone/>
            </a:pPr>
            <a:r>
              <a:rPr lang="es-ES">
                <a:ea typeface="Source Sans Pro"/>
              </a:rPr>
              <a:t>Rubin, K. S. (2012). Essential Scrum: A Practical Guide to the Most Popular Agile Process. Addison-Wesley.</a:t>
            </a:r>
          </a:p>
          <a:p>
            <a:pPr marL="0" indent="0">
              <a:buNone/>
            </a:pPr>
            <a:r>
              <a:rPr lang="es-ES">
                <a:ea typeface="Source Sans Pro"/>
              </a:rPr>
              <a:t>Kotler, P., &amp; Keller, K. L. (2016). Marketing Management. Pearson.</a:t>
            </a:r>
          </a:p>
          <a:p>
            <a:pPr marL="0" indent="0">
              <a:buNone/>
            </a:pPr>
            <a:r>
              <a:rPr lang="es-ES">
                <a:ea typeface="Source Sans Pro"/>
              </a:rPr>
              <a:t>Chopra, S., &amp; Meindl, P. (2016). Supply Chain Management: Strategy, Planning, and Operation. Pearson.</a:t>
            </a:r>
          </a:p>
          <a:p>
            <a:pPr marL="0" indent="0">
              <a:buNone/>
            </a:pPr>
            <a:r>
              <a:rPr lang="es-ES">
                <a:ea typeface="Source Sans Pro"/>
              </a:rPr>
              <a:t>Heizer, J., &amp; Render, B. (2017). Operations Management. Pearson.</a:t>
            </a:r>
          </a:p>
          <a:p>
            <a:pPr marL="0" indent="0">
              <a:buNone/>
            </a:pPr>
            <a:r>
              <a:rPr lang="es-ES">
                <a:ea typeface="Source Sans Pro"/>
              </a:rPr>
              <a:t>LaPorte, M. (2019). Inventory Management: A Guide to Managing Inventory in Retail. Wiley.</a:t>
            </a:r>
          </a:p>
          <a:p>
            <a:pPr marL="0" indent="0">
              <a:buNone/>
            </a:pPr>
            <a:endParaRPr lang="es-ES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955626273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FunkyShapesDarkVTI</vt:lpstr>
      <vt:lpstr>Perfil del proyecto</vt:lpstr>
      <vt:lpstr>Datos de los propietarios </vt:lpstr>
      <vt:lpstr>Planteamiento del problema </vt:lpstr>
      <vt:lpstr>Necesidad </vt:lpstr>
      <vt:lpstr>Presentación de PowerPoint</vt:lpstr>
      <vt:lpstr>Alcance </vt:lpstr>
      <vt:lpstr>¿Qué se quiere lograr?</vt:lpstr>
      <vt:lpstr>Metodología (Marco de trabajo 5W+2H)</vt:lpstr>
      <vt:lpstr>Referencias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Perfil del proyecto</dc:title>
  <dc:creator/>
  <cp:revision>2</cp:revision>
  <dcterms:created xsi:type="dcterms:W3CDTF">2024-12-03T03:47:35Z</dcterms:created>
  <dcterms:modified xsi:type="dcterms:W3CDTF">2024-12-12T12:33:51Z</dcterms:modified>
</cp:coreProperties>
</file>