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CA5F09-7AC5-47C0-8C74-0CA04377CE84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2A9A4-4188-4593-9FD5-CB4E31AFE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F2B22F-E3E1-4348-92D1-9A77FD2D6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524703"/>
            <a:ext cx="7197726" cy="1266496"/>
          </a:xfrm>
        </p:spPr>
        <p:txBody>
          <a:bodyPr/>
          <a:lstStyle/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en-US" altLang="ko-KR" dirty="0"/>
              <a:t>2015182048</a:t>
            </a:r>
          </a:p>
          <a:p>
            <a:r>
              <a:rPr lang="ko-KR" altLang="en-US" dirty="0"/>
              <a:t>김자효</a:t>
            </a:r>
          </a:p>
        </p:txBody>
      </p:sp>
    </p:spTree>
    <p:extLst>
      <p:ext uri="{BB962C8B-B14F-4D97-AF65-F5344CB8AC3E}">
        <p14:creationId xmlns:p14="http://schemas.microsoft.com/office/powerpoint/2010/main" val="3817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18CF8-F260-4172-BACE-C932B767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F1B86-524E-4778-9569-2B9A80E3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200" dirty="0"/>
              <a:t> 게임 컨셉</a:t>
            </a: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200" dirty="0"/>
              <a:t> 개발 범위</a:t>
            </a: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200" dirty="0"/>
              <a:t> 게임 진행 흐름</a:t>
            </a:r>
            <a:endParaRPr lang="en-US" altLang="ko-KR" sz="3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200" dirty="0"/>
              <a:t> 개발 계획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1402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83F7-DBB5-4332-9840-547D5B41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93531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컨셉</a:t>
            </a:r>
          </a:p>
        </p:txBody>
      </p:sp>
      <p:pic>
        <p:nvPicPr>
          <p:cNvPr id="1028" name="Picture 4" descr="ì¿ í¤ë° ì¤ë¸ë¸ë ì´í¬ì ëí ì´ë¯¸ì§ ê²ìê²°ê³¼">
            <a:extLst>
              <a:ext uri="{FF2B5EF4-FFF2-40B4-BE49-F238E27FC236}">
                <a16:creationId xmlns:a16="http://schemas.microsoft.com/office/drawing/2014/main" id="{825C19D3-633E-49A8-93C7-2A4A7F9BC5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04169"/>
            <a:ext cx="6488288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78261-41AB-45D6-B00A-3375FC76B712}"/>
              </a:ext>
            </a:extLst>
          </p:cNvPr>
          <p:cNvSpPr txBox="1"/>
          <p:nvPr/>
        </p:nvSpPr>
        <p:spPr>
          <a:xfrm>
            <a:off x="7472855" y="1403131"/>
            <a:ext cx="33443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/>
          </a:p>
          <a:p>
            <a:r>
              <a:rPr lang="ko-KR" altLang="en-US" sz="3200" dirty="0"/>
              <a:t>장르 </a:t>
            </a:r>
            <a:r>
              <a:rPr lang="en-US" altLang="ko-KR" sz="3200" dirty="0"/>
              <a:t>: </a:t>
            </a:r>
            <a:r>
              <a:rPr lang="ko-KR" altLang="en-US" sz="3200" dirty="0"/>
              <a:t>러닝 게임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장애물을 피해 </a:t>
            </a:r>
            <a:endParaRPr lang="en-US" altLang="ko-KR" sz="2800" dirty="0"/>
          </a:p>
          <a:p>
            <a:r>
              <a:rPr lang="ko-KR" altLang="en-US" sz="2800" dirty="0"/>
              <a:t>최대 점수를</a:t>
            </a:r>
            <a:endParaRPr lang="en-US" altLang="ko-KR" sz="2800" dirty="0"/>
          </a:p>
          <a:p>
            <a:r>
              <a:rPr lang="ko-KR" altLang="en-US" sz="2800" dirty="0"/>
              <a:t>목적으로 </a:t>
            </a:r>
            <a:endParaRPr lang="en-US" altLang="ko-KR" sz="2800" dirty="0"/>
          </a:p>
          <a:p>
            <a:r>
              <a:rPr lang="ko-KR" altLang="en-US" sz="2800" dirty="0"/>
              <a:t>전진하는 게임</a:t>
            </a:r>
          </a:p>
        </p:txBody>
      </p:sp>
    </p:spTree>
    <p:extLst>
      <p:ext uri="{BB962C8B-B14F-4D97-AF65-F5344CB8AC3E}">
        <p14:creationId xmlns:p14="http://schemas.microsoft.com/office/powerpoint/2010/main" val="16388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F1AFC-A082-41C4-BE7B-F6A3A3D8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93531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7B669C-6E50-44F1-BCDF-A7588AC38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021977"/>
              </p:ext>
            </p:extLst>
          </p:nvPr>
        </p:nvGraphicFramePr>
        <p:xfrm>
          <a:off x="685800" y="1513490"/>
          <a:ext cx="10131426" cy="508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931">
                  <a:extLst>
                    <a:ext uri="{9D8B030D-6E8A-4147-A177-3AD203B41FA5}">
                      <a16:colId xmlns:a16="http://schemas.microsoft.com/office/drawing/2014/main" val="516084975"/>
                    </a:ext>
                  </a:extLst>
                </a:gridCol>
                <a:gridCol w="3878317">
                  <a:extLst>
                    <a:ext uri="{9D8B030D-6E8A-4147-A177-3AD203B41FA5}">
                      <a16:colId xmlns:a16="http://schemas.microsoft.com/office/drawing/2014/main" val="3800180490"/>
                    </a:ext>
                  </a:extLst>
                </a:gridCol>
                <a:gridCol w="4164178">
                  <a:extLst>
                    <a:ext uri="{9D8B030D-6E8A-4147-A177-3AD203B41FA5}">
                      <a16:colId xmlns:a16="http://schemas.microsoft.com/office/drawing/2014/main" val="1874733683"/>
                    </a:ext>
                  </a:extLst>
                </a:gridCol>
              </a:tblGrid>
              <a:tr h="676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142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난이도의 차이가 있는 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1, 2</a:t>
                      </a:r>
                      <a:r>
                        <a:rPr lang="ko-KR" altLang="en-US" sz="20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스테이지 도중 들어가는 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보너스 스테이지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24732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캐릭터 컨트롤</a:t>
                      </a:r>
                      <a:endParaRPr lang="en-US" altLang="ko-KR" sz="2400" b="1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점프</a:t>
                      </a:r>
                      <a:r>
                        <a:rPr lang="en-US" altLang="ko-KR" sz="2000" dirty="0"/>
                        <a:t>(1, 2</a:t>
                      </a:r>
                      <a:r>
                        <a:rPr lang="ko-KR" altLang="en-US" sz="2000" dirty="0"/>
                        <a:t>단</a:t>
                      </a:r>
                      <a:r>
                        <a:rPr lang="en-US" altLang="ko-KR" sz="2000" dirty="0"/>
                        <a:t>), </a:t>
                      </a:r>
                      <a:r>
                        <a:rPr lang="ko-KR" altLang="en-US" sz="2000" dirty="0"/>
                        <a:t>슬라이드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93074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충돌 시 체력 감소</a:t>
                      </a:r>
                      <a:r>
                        <a:rPr lang="en-US" altLang="ko-KR" sz="2000" dirty="0"/>
                        <a:t>,  </a:t>
                      </a:r>
                    </a:p>
                    <a:p>
                      <a:pPr latinLnBrk="1"/>
                      <a:r>
                        <a:rPr lang="ko-KR" altLang="en-US" sz="2000" dirty="0"/>
                        <a:t>아이템 획득 시 점수 증가</a:t>
                      </a:r>
                      <a:r>
                        <a:rPr lang="en-US" altLang="ko-KR" sz="2000" dirty="0"/>
                        <a:t>,</a:t>
                      </a:r>
                    </a:p>
                    <a:p>
                      <a:pPr latinLnBrk="1"/>
                      <a:r>
                        <a:rPr lang="ko-KR" altLang="en-US" sz="2000" dirty="0"/>
                        <a:t>생명력 발동 아이템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시간 흐름에 따라 체력감소</a:t>
                      </a:r>
                      <a:r>
                        <a:rPr lang="en-US" altLang="ko-KR" sz="2000" dirty="0"/>
                        <a:t>,</a:t>
                      </a:r>
                    </a:p>
                    <a:p>
                      <a:pPr latinLnBrk="1"/>
                      <a:r>
                        <a:rPr lang="ko-KR" altLang="en-US" sz="2000" dirty="0"/>
                        <a:t>자력 발동 아이템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67724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전진할수록 장애물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장애물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구덩이</a:t>
                      </a:r>
                      <a:r>
                        <a:rPr lang="en-US" altLang="ko-KR" sz="2000" dirty="0"/>
                        <a:t>)</a:t>
                      </a:r>
                      <a:r>
                        <a:rPr lang="ko-KR" altLang="en-US" sz="2000" dirty="0"/>
                        <a:t>이 </a:t>
                      </a:r>
                      <a:r>
                        <a:rPr lang="ko-KR" altLang="en-US" sz="2000" dirty="0" err="1"/>
                        <a:t>많아짐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22465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배경음악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점프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/>
                        <a:t>및 슬라이드 소리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아이템 획득 </a:t>
                      </a:r>
                      <a:r>
                        <a:rPr lang="ko-KR" altLang="en-US" sz="2000" dirty="0"/>
                        <a:t>소리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 충돌 </a:t>
                      </a:r>
                      <a:r>
                        <a:rPr lang="ko-KR" altLang="en-US" sz="2000" dirty="0"/>
                        <a:t>소리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64736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달리기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점프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슬라이딩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7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95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88FCC-2167-40D0-AC75-28E2759F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620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EE0D1-8682-43FB-8C56-E7C88344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1601"/>
            <a:ext cx="10131425" cy="4419599"/>
          </a:xfrm>
        </p:spPr>
        <p:txBody>
          <a:bodyPr/>
          <a:lstStyle/>
          <a:p>
            <a:endParaRPr lang="en-US" altLang="ko-KR" sz="2400" dirty="0"/>
          </a:p>
          <a:p>
            <a:r>
              <a:rPr lang="ko-KR" altLang="en-US" sz="2400" dirty="0"/>
              <a:t>아이템을 획득해 점수를 높인다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장애물이 나오면 점프 및 슬라이딩 버튼을 눌러 피한다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효과 발동 아이템을 획득해 점수를 더욱 높인다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2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01C5-A7E2-4553-9C27-52F8983A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250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84A78B6-3783-4F1D-8922-72FCCD2B1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496648"/>
              </p:ext>
            </p:extLst>
          </p:nvPr>
        </p:nvGraphicFramePr>
        <p:xfrm>
          <a:off x="685800" y="1434663"/>
          <a:ext cx="10131426" cy="526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86">
                  <a:extLst>
                    <a:ext uri="{9D8B030D-6E8A-4147-A177-3AD203B41FA5}">
                      <a16:colId xmlns:a16="http://schemas.microsoft.com/office/drawing/2014/main" val="1630117238"/>
                    </a:ext>
                  </a:extLst>
                </a:gridCol>
                <a:gridCol w="8799240">
                  <a:extLst>
                    <a:ext uri="{9D8B030D-6E8A-4147-A177-3AD203B41FA5}">
                      <a16:colId xmlns:a16="http://schemas.microsoft.com/office/drawing/2014/main" val="2197636216"/>
                    </a:ext>
                  </a:extLst>
                </a:gridCol>
              </a:tblGrid>
              <a:tr h="478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48979"/>
                  </a:ext>
                </a:extLst>
              </a:tr>
              <a:tr h="47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리소스 수집</a:t>
                      </a:r>
                      <a:r>
                        <a:rPr lang="en-US" altLang="ko-KR" sz="2000" dirty="0"/>
                        <a:t> 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98895"/>
                  </a:ext>
                </a:extLst>
              </a:tr>
              <a:tr h="47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 구현 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배경 움직임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49795"/>
                  </a:ext>
                </a:extLst>
              </a:tr>
              <a:tr h="47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캐릭터의 점프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슬라이드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22306"/>
                  </a:ext>
                </a:extLst>
              </a:tr>
              <a:tr h="47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효과 발동 아이템의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36"/>
                  </a:ext>
                </a:extLst>
              </a:tr>
              <a:tr h="47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스테이지에 장애물 및 아이템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45383"/>
                  </a:ext>
                </a:extLst>
              </a:tr>
              <a:tr h="47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1~ 5</a:t>
                      </a:r>
                      <a:r>
                        <a:rPr lang="ko-KR" altLang="en-US" sz="2000" dirty="0"/>
                        <a:t>주차 진행중 부족한 부분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49960"/>
                  </a:ext>
                </a:extLst>
              </a:tr>
              <a:tr h="47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충돌 처리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23124"/>
                  </a:ext>
                </a:extLst>
              </a:tr>
              <a:tr h="47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점수 측정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00847"/>
                  </a:ext>
                </a:extLst>
              </a:tr>
              <a:tr h="47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UI </a:t>
                      </a:r>
                      <a:r>
                        <a:rPr lang="ko-KR" altLang="en-US" sz="20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8536"/>
                  </a:ext>
                </a:extLst>
              </a:tr>
              <a:tr h="47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마무리 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1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19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EF257-0025-42CA-AE61-4D3A1E85DC3D}"/>
              </a:ext>
            </a:extLst>
          </p:cNvPr>
          <p:cNvSpPr txBox="1"/>
          <p:nvPr/>
        </p:nvSpPr>
        <p:spPr>
          <a:xfrm>
            <a:off x="2873152" y="2409756"/>
            <a:ext cx="6968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/>
              <a:t>감사합니다</a:t>
            </a:r>
            <a:r>
              <a:rPr lang="en-US" altLang="ko-KR" sz="9600" dirty="0"/>
              <a:t>!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32968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612</TotalTime>
  <Words>220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천체</vt:lpstr>
      <vt:lpstr>2D게임 프로그래밍 1차 발표</vt:lpstr>
      <vt:lpstr>목차</vt:lpstr>
      <vt:lpstr>1. 게임 컨셉</vt:lpstr>
      <vt:lpstr>2. 개발 범위</vt:lpstr>
      <vt:lpstr>3. 게임 진행 흐름</vt:lpstr>
      <vt:lpstr>4. 개발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1차 발표</dc:title>
  <dc:creator>자효 김</dc:creator>
  <cp:lastModifiedBy>김자효</cp:lastModifiedBy>
  <cp:revision>17</cp:revision>
  <dcterms:created xsi:type="dcterms:W3CDTF">2018-09-26T06:33:59Z</dcterms:created>
  <dcterms:modified xsi:type="dcterms:W3CDTF">2018-09-26T16:46:23Z</dcterms:modified>
</cp:coreProperties>
</file>