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8" r:id="rId5"/>
    <p:sldId id="26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CA5F09-7AC5-47C0-8C74-0CA04377CE84}">
          <p14:sldIdLst>
            <p14:sldId id="256"/>
            <p14:sldId id="259"/>
            <p14:sldId id="260"/>
            <p14:sldId id="268"/>
            <p14:sldId id="269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72A9A4-4188-4593-9FD5-CB4E31AFE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 프로그래밍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최종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F2B22F-E3E1-4348-92D1-9A77FD2D6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524703"/>
            <a:ext cx="7197726" cy="1266496"/>
          </a:xfrm>
        </p:spPr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2015182048</a:t>
            </a:r>
          </a:p>
          <a:p>
            <a:r>
              <a:rPr lang="ko-KR" altLang="en-US" dirty="0"/>
              <a:t>김자효</a:t>
            </a:r>
          </a:p>
        </p:txBody>
      </p:sp>
    </p:spTree>
    <p:extLst>
      <p:ext uri="{BB962C8B-B14F-4D97-AF65-F5344CB8AC3E}">
        <p14:creationId xmlns:p14="http://schemas.microsoft.com/office/powerpoint/2010/main" val="3817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BE83F7-DBB5-4332-9840-547D5B41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9353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</a:t>
            </a:r>
            <a:r>
              <a:rPr lang="ko-KR" altLang="en-US" dirty="0" smtClean="0"/>
              <a:t>소</a:t>
            </a:r>
            <a:r>
              <a:rPr lang="ko-KR" altLang="en-US" dirty="0"/>
              <a:t>개</a:t>
            </a:r>
          </a:p>
        </p:txBody>
      </p:sp>
      <p:pic>
        <p:nvPicPr>
          <p:cNvPr id="1028" name="Picture 4" descr="ì¿ í¤ë° ì¤ë¸ë¸ë ì´í¬ì ëí ì´ë¯¸ì§ ê²ìê²°ê³¼">
            <a:extLst>
              <a:ext uri="{FF2B5EF4-FFF2-40B4-BE49-F238E27FC236}">
                <a16:creationId xmlns:a16="http://schemas.microsoft.com/office/drawing/2014/main" xmlns="" id="{825C19D3-633E-49A8-93C7-2A4A7F9BC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04169"/>
            <a:ext cx="6488288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A278261-41AB-45D6-B00A-3375FC76B712}"/>
              </a:ext>
            </a:extLst>
          </p:cNvPr>
          <p:cNvSpPr txBox="1"/>
          <p:nvPr/>
        </p:nvSpPr>
        <p:spPr>
          <a:xfrm>
            <a:off x="7472855" y="1403131"/>
            <a:ext cx="33443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/>
          </a:p>
          <a:p>
            <a:r>
              <a:rPr lang="ko-KR" altLang="en-US" sz="3200" dirty="0"/>
              <a:t>장르 </a:t>
            </a:r>
            <a:r>
              <a:rPr lang="en-US" altLang="ko-KR" sz="3200" dirty="0"/>
              <a:t>: </a:t>
            </a:r>
            <a:r>
              <a:rPr lang="ko-KR" altLang="en-US" sz="3200" dirty="0"/>
              <a:t>러닝 게임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장애물을 피해 </a:t>
            </a:r>
            <a:endParaRPr lang="en-US" altLang="ko-KR" sz="2800" dirty="0"/>
          </a:p>
          <a:p>
            <a:r>
              <a:rPr lang="ko-KR" altLang="en-US" sz="2800" dirty="0"/>
              <a:t>최대 점수를</a:t>
            </a:r>
            <a:endParaRPr lang="en-US" altLang="ko-KR" sz="2800" dirty="0"/>
          </a:p>
          <a:p>
            <a:r>
              <a:rPr lang="ko-KR" altLang="en-US" sz="2800" dirty="0"/>
              <a:t>목적으로 </a:t>
            </a:r>
            <a:endParaRPr lang="en-US" altLang="ko-KR" sz="2800" dirty="0"/>
          </a:p>
          <a:p>
            <a:r>
              <a:rPr lang="ko-KR" altLang="en-US" sz="2800" dirty="0"/>
              <a:t>전진하는 게임</a:t>
            </a:r>
          </a:p>
        </p:txBody>
      </p:sp>
    </p:spTree>
    <p:extLst>
      <p:ext uri="{BB962C8B-B14F-4D97-AF65-F5344CB8AC3E}">
        <p14:creationId xmlns:p14="http://schemas.microsoft.com/office/powerpoint/2010/main" val="16388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D3F1AFC-A082-41C4-BE7B-F6A3A3D8E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07" y="253219"/>
            <a:ext cx="10131425" cy="793531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</a:t>
            </a:r>
            <a:r>
              <a:rPr lang="ko-KR" altLang="en-US" dirty="0" smtClean="0"/>
              <a:t>진척도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xmlns="" id="{2C7B669C-6E50-44F1-BCDF-A7588AC38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013580"/>
              </p:ext>
            </p:extLst>
          </p:nvPr>
        </p:nvGraphicFramePr>
        <p:xfrm>
          <a:off x="712179" y="1231315"/>
          <a:ext cx="10735406" cy="5219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538">
                  <a:extLst>
                    <a:ext uri="{9D8B030D-6E8A-4147-A177-3AD203B41FA5}">
                      <a16:colId xmlns:a16="http://schemas.microsoft.com/office/drawing/2014/main" xmlns="" val="516084975"/>
                    </a:ext>
                  </a:extLst>
                </a:gridCol>
                <a:gridCol w="2332496">
                  <a:extLst>
                    <a:ext uri="{9D8B030D-6E8A-4147-A177-3AD203B41FA5}">
                      <a16:colId xmlns:a16="http://schemas.microsoft.com/office/drawing/2014/main" xmlns="" val="3800180490"/>
                    </a:ext>
                  </a:extLst>
                </a:gridCol>
                <a:gridCol w="2874325"/>
                <a:gridCol w="3005072"/>
                <a:gridCol w="1056975"/>
              </a:tblGrid>
              <a:tr h="412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목표  최소 </a:t>
                      </a:r>
                      <a:r>
                        <a:rPr lang="ko-KR" altLang="en-US" sz="20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목표 외 추가 </a:t>
                      </a:r>
                      <a:r>
                        <a:rPr lang="ko-KR" altLang="en-US" sz="20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실제 개발 완료 범위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진척도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141142"/>
                  </a:ext>
                </a:extLst>
              </a:tr>
              <a:tr h="744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난이도의 차이가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있는 </a:t>
                      </a:r>
                      <a:r>
                        <a:rPr lang="en-US" altLang="ko-KR" sz="1800" dirty="0" smtClean="0"/>
                        <a:t>1</a:t>
                      </a:r>
                      <a:r>
                        <a:rPr lang="en-US" altLang="ko-KR" sz="1800" dirty="0"/>
                        <a:t>, 2</a:t>
                      </a:r>
                      <a:r>
                        <a:rPr lang="ko-KR" altLang="en-US" sz="1800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스테이지 도중 들어가는 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ko-KR" altLang="en-US" sz="1800" dirty="0"/>
                        <a:t>보너스 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1, 2</a:t>
                      </a:r>
                      <a:r>
                        <a:rPr lang="ko-KR" altLang="en-US" dirty="0" smtClean="0"/>
                        <a:t>스테이지 구현 완료 및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추가로 결과 창 구현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5524732"/>
                  </a:ext>
                </a:extLst>
              </a:tr>
              <a:tr h="7185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캐릭터 </a:t>
                      </a:r>
                      <a:endParaRPr lang="en-US" altLang="ko-KR" sz="2000" b="1" dirty="0" smtClean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2000" b="1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컨트롤</a:t>
                      </a:r>
                      <a:endParaRPr lang="en-US" altLang="ko-KR" sz="2000" b="1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점프</a:t>
                      </a:r>
                      <a:r>
                        <a:rPr lang="en-US" altLang="ko-KR" sz="1800" dirty="0"/>
                        <a:t>(1, 2</a:t>
                      </a:r>
                      <a:r>
                        <a:rPr lang="ko-KR" altLang="en-US" sz="1800" dirty="0"/>
                        <a:t>단</a:t>
                      </a:r>
                      <a:r>
                        <a:rPr lang="en-US" altLang="ko-KR" sz="1800" dirty="0"/>
                        <a:t>), </a:t>
                      </a:r>
                      <a:r>
                        <a:rPr lang="ko-KR" altLang="en-US" sz="1800" dirty="0"/>
                        <a:t>슬라이드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단 점프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슬라이드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구현 </a:t>
                      </a:r>
                      <a:r>
                        <a:rPr lang="ko-KR" altLang="en-US" dirty="0" smtClean="0"/>
                        <a:t>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1393074"/>
                  </a:ext>
                </a:extLst>
              </a:tr>
              <a:tr h="11451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충돌 시 체력 감소</a:t>
                      </a:r>
                      <a:r>
                        <a:rPr lang="en-US" altLang="ko-KR" sz="1800" dirty="0"/>
                        <a:t>,  </a:t>
                      </a:r>
                    </a:p>
                    <a:p>
                      <a:pPr latinLnBrk="1"/>
                      <a:r>
                        <a:rPr lang="ko-KR" altLang="en-US" sz="1800" dirty="0"/>
                        <a:t>아이템 획득 시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점수 </a:t>
                      </a:r>
                      <a:r>
                        <a:rPr lang="ko-KR" altLang="en-US" sz="1800" dirty="0"/>
                        <a:t>증가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생명력 발동 아이템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시간 흐름에 따라 체력감소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자력 발동 아이템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추가범위인 자력 아이템 </a:t>
                      </a:r>
                      <a:r>
                        <a:rPr lang="ko-KR" altLang="en-US" dirty="0" smtClean="0"/>
                        <a:t>제외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모두 </a:t>
                      </a:r>
                      <a:r>
                        <a:rPr lang="ko-KR" altLang="en-US" dirty="0" smtClean="0"/>
                        <a:t>구현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9567724"/>
                  </a:ext>
                </a:extLst>
              </a:tr>
              <a:tr h="7185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난이도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전진할수록 장애물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장애물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구덩이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이 많아짐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022465"/>
                  </a:ext>
                </a:extLst>
              </a:tr>
              <a:tr h="7185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배경음악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점프</a:t>
                      </a:r>
                      <a:r>
                        <a:rPr lang="en-US" altLang="ko-KR" sz="1800" dirty="0"/>
                        <a:t> </a:t>
                      </a:r>
                      <a:r>
                        <a:rPr lang="ko-KR" altLang="en-US" sz="1800" dirty="0"/>
                        <a:t>및 슬라이드 소리</a:t>
                      </a:r>
                      <a:r>
                        <a:rPr lang="en-US" altLang="ko-KR" sz="1800" dirty="0"/>
                        <a:t>, </a:t>
                      </a:r>
                      <a:endParaRPr lang="en-US" altLang="ko-KR" sz="1800" dirty="0" smtClean="0"/>
                    </a:p>
                    <a:p>
                      <a:pPr latinLnBrk="1"/>
                      <a:r>
                        <a:rPr lang="ko-KR" altLang="en-US" sz="1800" dirty="0" smtClean="0"/>
                        <a:t>아이템 </a:t>
                      </a:r>
                      <a:r>
                        <a:rPr lang="ko-KR" altLang="en-US" sz="1800" dirty="0"/>
                        <a:t>획득 소리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 충돌 소리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수집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8564736"/>
                  </a:ext>
                </a:extLst>
              </a:tr>
              <a:tr h="7185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달리기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점프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슬라이딩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모두 구현 완료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297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95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E46819-86F8-4839-B6E5-DC9FCB8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445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en-US" altLang="ko-KR" dirty="0" err="1"/>
              <a:t>Github</a:t>
            </a:r>
            <a:r>
              <a:rPr lang="en-US" altLang="ko-KR" dirty="0"/>
              <a:t> commit </a:t>
            </a:r>
            <a:r>
              <a:rPr lang="ko-KR" altLang="en-US" dirty="0"/>
              <a:t>현황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23BE54-A437-4F86-80BB-14E8F09BABD2}"/>
              </a:ext>
            </a:extLst>
          </p:cNvPr>
          <p:cNvSpPr txBox="1"/>
          <p:nvPr/>
        </p:nvSpPr>
        <p:spPr>
          <a:xfrm>
            <a:off x="675250" y="3685735"/>
            <a:ext cx="7498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https://github.com/JahyoKim/2018_2DGPgit/graphs/commit-activity</a:t>
            </a:r>
            <a:endParaRPr lang="ko-KR" altLang="en-US" sz="20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4B8855-C46D-4493-BEBA-48EADAE2D109}"/>
              </a:ext>
            </a:extLst>
          </p:cNvPr>
          <p:cNvSpPr txBox="1"/>
          <p:nvPr/>
        </p:nvSpPr>
        <p:spPr>
          <a:xfrm>
            <a:off x="8173328" y="1668392"/>
            <a:ext cx="3834641" cy="4555093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</a:t>
            </a:r>
            <a:r>
              <a:rPr lang="ko-KR" altLang="en-US" sz="2000" b="1" dirty="0" err="1" smtClean="0"/>
              <a:t>텀프로젝트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커밋횟수</a:t>
            </a:r>
            <a:r>
              <a:rPr lang="en-US" altLang="ko-KR" sz="2000" b="1" dirty="0" smtClean="0"/>
              <a:t>&gt;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(</a:t>
            </a:r>
            <a:r>
              <a:rPr lang="ko-KR" altLang="en-US" dirty="0" smtClean="0"/>
              <a:t>수업 </a:t>
            </a:r>
            <a:r>
              <a:rPr lang="ko-KR" altLang="en-US" dirty="0"/>
              <a:t>중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smtClean="0"/>
              <a:t>횟수 제외</a:t>
            </a:r>
            <a:r>
              <a:rPr lang="en-US" altLang="ko-KR" dirty="0" smtClean="0"/>
              <a:t>)</a:t>
            </a:r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Week </a:t>
            </a:r>
            <a:r>
              <a:rPr lang="en-US" altLang="ko-KR" sz="2000" b="1" dirty="0"/>
              <a:t>of Sep 30 </a:t>
            </a:r>
            <a:r>
              <a:rPr lang="en-US" altLang="ko-KR" sz="2000" b="1" dirty="0" smtClean="0"/>
              <a:t>:  6</a:t>
            </a:r>
          </a:p>
          <a:p>
            <a:r>
              <a:rPr lang="en-US" altLang="ko-KR" sz="2000" b="1" dirty="0" smtClean="0"/>
              <a:t>Week </a:t>
            </a:r>
            <a:r>
              <a:rPr lang="en-US" altLang="ko-KR" sz="2000" b="1" dirty="0"/>
              <a:t>of Oct 7 </a:t>
            </a:r>
            <a:r>
              <a:rPr lang="en-US" altLang="ko-KR" sz="2000" b="1" dirty="0" smtClean="0"/>
              <a:t>   : 13</a:t>
            </a:r>
          </a:p>
          <a:p>
            <a:r>
              <a:rPr lang="en-US" altLang="ko-KR" sz="2000" b="1" dirty="0" smtClean="0"/>
              <a:t>Week </a:t>
            </a:r>
            <a:r>
              <a:rPr lang="en-US" altLang="ko-KR" sz="2000" b="1" dirty="0"/>
              <a:t>of Oct 14 </a:t>
            </a:r>
            <a:r>
              <a:rPr lang="en-US" altLang="ko-KR" sz="2000" b="1" dirty="0" smtClean="0"/>
              <a:t> : 13</a:t>
            </a:r>
          </a:p>
          <a:p>
            <a:r>
              <a:rPr lang="en-US" altLang="ko-KR" sz="2000" b="1" dirty="0" smtClean="0"/>
              <a:t>Week </a:t>
            </a:r>
            <a:r>
              <a:rPr lang="en-US" altLang="ko-KR" sz="2000" b="1" dirty="0"/>
              <a:t>of Oct 21 </a:t>
            </a:r>
            <a:r>
              <a:rPr lang="en-US" altLang="ko-KR" sz="2000" b="1" dirty="0" smtClean="0"/>
              <a:t> : 12</a:t>
            </a:r>
          </a:p>
          <a:p>
            <a:r>
              <a:rPr lang="en-US" altLang="ko-KR" sz="2000" b="1" dirty="0" smtClean="0"/>
              <a:t>Week </a:t>
            </a:r>
            <a:r>
              <a:rPr lang="en-US" altLang="ko-KR" sz="2000" b="1" dirty="0"/>
              <a:t>of Oct 28 </a:t>
            </a:r>
            <a:r>
              <a:rPr lang="en-US" altLang="ko-KR" sz="2000" b="1" dirty="0" smtClean="0"/>
              <a:t> : 14</a:t>
            </a:r>
          </a:p>
          <a:p>
            <a:r>
              <a:rPr lang="en-US" altLang="ko-KR" sz="2000" b="1" dirty="0" smtClean="0"/>
              <a:t>Week </a:t>
            </a:r>
            <a:r>
              <a:rPr lang="en-US" altLang="ko-KR" sz="2000" b="1" dirty="0"/>
              <a:t>of Nov 4 </a:t>
            </a:r>
            <a:r>
              <a:rPr lang="en-US" altLang="ko-KR" sz="2000" b="1" dirty="0" smtClean="0"/>
              <a:t>   : 21</a:t>
            </a:r>
          </a:p>
          <a:p>
            <a:r>
              <a:rPr lang="en-US" altLang="ko-KR" sz="2000" b="1" dirty="0" smtClean="0"/>
              <a:t>Week </a:t>
            </a:r>
            <a:r>
              <a:rPr lang="en-US" altLang="ko-KR" sz="2000" b="1" dirty="0"/>
              <a:t>of Nov 11 </a:t>
            </a:r>
            <a:r>
              <a:rPr lang="en-US" altLang="ko-KR" sz="2000" b="1" dirty="0" smtClean="0"/>
              <a:t> : 17</a:t>
            </a:r>
          </a:p>
          <a:p>
            <a:r>
              <a:rPr lang="en-US" altLang="ko-KR" sz="2000" b="1" dirty="0" smtClean="0"/>
              <a:t>Week </a:t>
            </a:r>
            <a:r>
              <a:rPr lang="en-US" altLang="ko-KR" sz="2000" b="1" dirty="0"/>
              <a:t>of Nov 18 </a:t>
            </a:r>
            <a:r>
              <a:rPr lang="en-US" altLang="ko-KR" sz="2000" b="1" dirty="0" smtClean="0"/>
              <a:t> : 17</a:t>
            </a:r>
          </a:p>
          <a:p>
            <a:r>
              <a:rPr lang="en-US" altLang="ko-KR" sz="2000" b="1" dirty="0" smtClean="0"/>
              <a:t>Week </a:t>
            </a:r>
            <a:r>
              <a:rPr lang="en-US" altLang="ko-KR" sz="2000" b="1" dirty="0"/>
              <a:t>of Nov 25 </a:t>
            </a:r>
            <a:r>
              <a:rPr lang="en-US" altLang="ko-KR" sz="2000" b="1" dirty="0" smtClean="0"/>
              <a:t> : 12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algn="r"/>
            <a:r>
              <a:rPr lang="ko-KR" altLang="en-US" sz="3200" dirty="0" smtClean="0"/>
              <a:t>총 </a:t>
            </a:r>
            <a:r>
              <a:rPr lang="en-US" altLang="ko-KR" sz="3200" dirty="0" smtClean="0"/>
              <a:t> 125 </a:t>
            </a:r>
            <a:r>
              <a:rPr lang="ko-KR" altLang="en-US" sz="3200" dirty="0" smtClean="0"/>
              <a:t>번 </a:t>
            </a:r>
            <a:r>
              <a:rPr lang="ko-KR" altLang="en-US" sz="3200" dirty="0" err="1"/>
              <a:t>커밋</a:t>
            </a:r>
            <a:r>
              <a:rPr lang="en-US" altLang="ko-KR" sz="3200" dirty="0"/>
              <a:t> </a:t>
            </a:r>
          </a:p>
        </p:txBody>
      </p:sp>
      <p:pic>
        <p:nvPicPr>
          <p:cNvPr id="1026" name="Picture 2" descr="C:\Users\DELL\Desktop\커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0" y="1668392"/>
            <a:ext cx="7216725" cy="20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DELL\Desktop\커밋현황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" y="4085845"/>
            <a:ext cx="7614005" cy="207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16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08185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잘된 점 및 아쉬운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1" y="1820009"/>
            <a:ext cx="10131425" cy="3971192"/>
          </a:xfrm>
        </p:spPr>
        <p:txBody>
          <a:bodyPr>
            <a:noAutofit/>
          </a:bodyPr>
          <a:lstStyle/>
          <a:p>
            <a:r>
              <a:rPr lang="ko-KR" altLang="en-US" sz="2400" b="1" dirty="0" smtClean="0"/>
              <a:t>잘된 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1600" dirty="0" smtClean="0"/>
              <a:t>캐릭</a:t>
            </a:r>
            <a:r>
              <a:rPr lang="ko-KR" altLang="en-US" sz="1600" dirty="0"/>
              <a:t>터</a:t>
            </a:r>
            <a:r>
              <a:rPr lang="ko-KR" altLang="en-US" sz="1600" dirty="0" smtClean="0"/>
              <a:t> 컨트롤러를 자연스럽게 잘 구현한 것과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젤리와 장애물을 </a:t>
            </a:r>
            <a:r>
              <a:rPr lang="en-US" altLang="ko-KR" sz="1600" dirty="0" err="1"/>
              <a:t>json</a:t>
            </a:r>
            <a:r>
              <a:rPr lang="ko-KR" altLang="en-US" sz="1600" dirty="0"/>
              <a:t>을 이용해 </a:t>
            </a:r>
            <a:r>
              <a:rPr lang="ko-KR" altLang="en-US" sz="1600" dirty="0" smtClean="0"/>
              <a:t> 배치한 것이 만족스럽다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r>
              <a:rPr lang="ko-KR" altLang="en-US" sz="2400" b="1" dirty="0" smtClean="0"/>
              <a:t>아쉬운 점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1600" dirty="0" smtClean="0"/>
              <a:t>아이템을 먹으면 주위 젤리들이 빨려오도록 자력아이템을 구현하지 못 한 것이 아쉽다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849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4EF257-0025-42CA-AE61-4D3A1E85DC3D}"/>
              </a:ext>
            </a:extLst>
          </p:cNvPr>
          <p:cNvSpPr txBox="1"/>
          <p:nvPr/>
        </p:nvSpPr>
        <p:spPr>
          <a:xfrm>
            <a:off x="2873152" y="2409756"/>
            <a:ext cx="6968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감사합니다</a:t>
            </a:r>
            <a:r>
              <a:rPr lang="en-US" altLang="ko-KR" sz="9600" dirty="0"/>
              <a:t>!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3296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2720</TotalTime>
  <Words>185</Words>
  <Application>Microsoft Office PowerPoint</Application>
  <PresentationFormat>사용자 지정</PresentationFormat>
  <Paragraphs>78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천체</vt:lpstr>
      <vt:lpstr>2D게임 프로그래밍 최종 발표</vt:lpstr>
      <vt:lpstr>1. 게임 소개</vt:lpstr>
      <vt:lpstr>2. 개발 진척도</vt:lpstr>
      <vt:lpstr>3. Github commit 현황</vt:lpstr>
      <vt:lpstr>4. 잘된 점 및 아쉬운 점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 1차 발표</dc:title>
  <dc:creator>자효 김</dc:creator>
  <cp:lastModifiedBy>DELL</cp:lastModifiedBy>
  <cp:revision>42</cp:revision>
  <dcterms:created xsi:type="dcterms:W3CDTF">2018-09-26T06:33:59Z</dcterms:created>
  <dcterms:modified xsi:type="dcterms:W3CDTF">2018-12-03T10:23:03Z</dcterms:modified>
</cp:coreProperties>
</file>