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A5F09-7AC5-47C0-8C74-0CA04377CE84}">
          <p14:sldIdLst>
            <p14:sldId id="256"/>
            <p14:sldId id="259"/>
            <p14:sldId id="260"/>
            <p14:sldId id="262"/>
            <p14:sldId id="26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A9A4-4188-4593-9FD5-CB4E31AFE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F2B22F-E3E1-4348-92D1-9A77FD2D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524703"/>
            <a:ext cx="7197726" cy="1266496"/>
          </a:xfrm>
        </p:spPr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2015182048</a:t>
            </a:r>
          </a:p>
          <a:p>
            <a:r>
              <a:rPr lang="ko-KR" altLang="en-US" dirty="0"/>
              <a:t>김자효</a:t>
            </a:r>
          </a:p>
        </p:txBody>
      </p:sp>
    </p:spTree>
    <p:extLst>
      <p:ext uri="{BB962C8B-B14F-4D97-AF65-F5344CB8AC3E}">
        <p14:creationId xmlns:p14="http://schemas.microsoft.com/office/powerpoint/2010/main" val="381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83F7-DBB5-4332-9840-547D5B41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353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pic>
        <p:nvPicPr>
          <p:cNvPr id="1028" name="Picture 4" descr="ì¿ í¤ë° ì¤ë¸ë¸ë ì´í¬ì ëí ì´ë¯¸ì§ ê²ìê²°ê³¼">
            <a:extLst>
              <a:ext uri="{FF2B5EF4-FFF2-40B4-BE49-F238E27FC236}">
                <a16:creationId xmlns:a16="http://schemas.microsoft.com/office/drawing/2014/main" id="{825C19D3-633E-49A8-93C7-2A4A7F9BC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4169"/>
            <a:ext cx="648828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78261-41AB-45D6-B00A-3375FC76B712}"/>
              </a:ext>
            </a:extLst>
          </p:cNvPr>
          <p:cNvSpPr txBox="1"/>
          <p:nvPr/>
        </p:nvSpPr>
        <p:spPr>
          <a:xfrm>
            <a:off x="7472855" y="1403131"/>
            <a:ext cx="33443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ko-KR" altLang="en-US" sz="3200" dirty="0"/>
              <a:t>장르 </a:t>
            </a:r>
            <a:r>
              <a:rPr lang="en-US" altLang="ko-KR" sz="3200" dirty="0"/>
              <a:t>: </a:t>
            </a:r>
            <a:r>
              <a:rPr lang="ko-KR" altLang="en-US" sz="3200" dirty="0"/>
              <a:t>러닝 게임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장애물을 피해 </a:t>
            </a:r>
            <a:endParaRPr lang="en-US" altLang="ko-KR" sz="2800" dirty="0"/>
          </a:p>
          <a:p>
            <a:r>
              <a:rPr lang="ko-KR" altLang="en-US" sz="2800" dirty="0"/>
              <a:t>최대 점수를</a:t>
            </a:r>
            <a:endParaRPr lang="en-US" altLang="ko-KR" sz="2800" dirty="0"/>
          </a:p>
          <a:p>
            <a:r>
              <a:rPr lang="ko-KR" altLang="en-US" sz="2800" dirty="0"/>
              <a:t>목적으로 </a:t>
            </a:r>
            <a:endParaRPr lang="en-US" altLang="ko-KR" sz="2800" dirty="0"/>
          </a:p>
          <a:p>
            <a:r>
              <a:rPr lang="ko-KR" altLang="en-US" sz="2800" dirty="0"/>
              <a:t>전진하는 게임</a:t>
            </a:r>
          </a:p>
        </p:txBody>
      </p:sp>
    </p:spTree>
    <p:extLst>
      <p:ext uri="{BB962C8B-B14F-4D97-AF65-F5344CB8AC3E}">
        <p14:creationId xmlns:p14="http://schemas.microsoft.com/office/powerpoint/2010/main" val="16388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1AFC-A082-41C4-BE7B-F6A3A3D8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353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7B669C-6E50-44F1-BCDF-A7588AC38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021977"/>
              </p:ext>
            </p:extLst>
          </p:nvPr>
        </p:nvGraphicFramePr>
        <p:xfrm>
          <a:off x="685800" y="1513490"/>
          <a:ext cx="10131426" cy="508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931">
                  <a:extLst>
                    <a:ext uri="{9D8B030D-6E8A-4147-A177-3AD203B41FA5}">
                      <a16:colId xmlns:a16="http://schemas.microsoft.com/office/drawing/2014/main" val="516084975"/>
                    </a:ext>
                  </a:extLst>
                </a:gridCol>
                <a:gridCol w="3878317">
                  <a:extLst>
                    <a:ext uri="{9D8B030D-6E8A-4147-A177-3AD203B41FA5}">
                      <a16:colId xmlns:a16="http://schemas.microsoft.com/office/drawing/2014/main" val="3800180490"/>
                    </a:ext>
                  </a:extLst>
                </a:gridCol>
                <a:gridCol w="4164178">
                  <a:extLst>
                    <a:ext uri="{9D8B030D-6E8A-4147-A177-3AD203B41FA5}">
                      <a16:colId xmlns:a16="http://schemas.microsoft.com/office/drawing/2014/main" val="1874733683"/>
                    </a:ext>
                  </a:extLst>
                </a:gridCol>
              </a:tblGrid>
              <a:tr h="676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1142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난이도의 차이가 있는 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1, 2</a:t>
                      </a:r>
                      <a:r>
                        <a:rPr lang="ko-KR" altLang="en-US" sz="20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스테이지 도중 들어가는 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ko-KR" altLang="en-US" sz="2000" dirty="0"/>
                        <a:t>보너스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24732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캐릭터 컨트롤</a:t>
                      </a:r>
                      <a:endParaRPr lang="en-US" altLang="ko-KR" sz="2400" b="1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점프</a:t>
                      </a:r>
                      <a:r>
                        <a:rPr lang="en-US" altLang="ko-KR" sz="2000" dirty="0"/>
                        <a:t>(1, 2</a:t>
                      </a:r>
                      <a:r>
                        <a:rPr lang="ko-KR" altLang="en-US" sz="2000" dirty="0"/>
                        <a:t>단</a:t>
                      </a:r>
                      <a:r>
                        <a:rPr lang="en-US" altLang="ko-KR" sz="2000" dirty="0"/>
                        <a:t>), </a:t>
                      </a:r>
                      <a:r>
                        <a:rPr lang="ko-KR" altLang="en-US" sz="2000" dirty="0"/>
                        <a:t>슬라이드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93074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충돌 시 체력 감소</a:t>
                      </a:r>
                      <a:r>
                        <a:rPr lang="en-US" altLang="ko-KR" sz="2000" dirty="0"/>
                        <a:t>,  </a:t>
                      </a:r>
                    </a:p>
                    <a:p>
                      <a:pPr latinLnBrk="1"/>
                      <a:r>
                        <a:rPr lang="ko-KR" altLang="en-US" sz="2000" dirty="0"/>
                        <a:t>아이템 획득 시 점수 증가</a:t>
                      </a:r>
                      <a:r>
                        <a:rPr lang="en-US" altLang="ko-KR" sz="2000" dirty="0"/>
                        <a:t>,</a:t>
                      </a:r>
                    </a:p>
                    <a:p>
                      <a:pPr latinLnBrk="1"/>
                      <a:r>
                        <a:rPr lang="ko-KR" altLang="en-US" sz="2000" dirty="0"/>
                        <a:t>생명력 발동 아이템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시간 흐름에 따라 체력감소</a:t>
                      </a:r>
                      <a:r>
                        <a:rPr lang="en-US" altLang="ko-KR" sz="2000" dirty="0"/>
                        <a:t>,</a:t>
                      </a:r>
                    </a:p>
                    <a:p>
                      <a:pPr latinLnBrk="1"/>
                      <a:r>
                        <a:rPr lang="ko-KR" altLang="en-US" sz="2000" dirty="0"/>
                        <a:t>자력 발동 아이템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67724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전진할수록 장애물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장애물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구덩이</a:t>
                      </a:r>
                      <a:r>
                        <a:rPr lang="en-US" altLang="ko-KR" sz="2000" dirty="0"/>
                        <a:t>)</a:t>
                      </a:r>
                      <a:r>
                        <a:rPr lang="ko-KR" altLang="en-US" sz="2000" dirty="0"/>
                        <a:t>이 </a:t>
                      </a:r>
                      <a:r>
                        <a:rPr lang="ko-KR" altLang="en-US" sz="2000" dirty="0" err="1"/>
                        <a:t>많아짐</a:t>
                      </a:r>
                      <a:endParaRPr lang="ko-KR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22465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배경음악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점프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및 슬라이드 소리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아이템 획득 </a:t>
                      </a:r>
                      <a:r>
                        <a:rPr lang="ko-KR" altLang="en-US" sz="2000" dirty="0"/>
                        <a:t>소리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 충돌 </a:t>
                      </a:r>
                      <a:r>
                        <a:rPr lang="ko-KR" altLang="en-US" sz="2000" dirty="0"/>
                        <a:t>소리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64736"/>
                  </a:ext>
                </a:extLst>
              </a:tr>
              <a:tr h="676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달리기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점프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슬라이딩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7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5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01C5-A7E2-4553-9C27-52F8983A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0888"/>
            <a:ext cx="10131425" cy="8250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계획 대비 현재 진행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84A78B6-3783-4F1D-8922-72FCCD2B1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405847"/>
              </p:ext>
            </p:extLst>
          </p:nvPr>
        </p:nvGraphicFramePr>
        <p:xfrm>
          <a:off x="685801" y="1235950"/>
          <a:ext cx="11116733" cy="562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133">
                  <a:extLst>
                    <a:ext uri="{9D8B030D-6E8A-4147-A177-3AD203B41FA5}">
                      <a16:colId xmlns:a16="http://schemas.microsoft.com/office/drawing/2014/main" val="1630117238"/>
                    </a:ext>
                  </a:extLst>
                </a:gridCol>
                <a:gridCol w="3996267">
                  <a:extLst>
                    <a:ext uri="{9D8B030D-6E8A-4147-A177-3AD203B41FA5}">
                      <a16:colId xmlns:a16="http://schemas.microsoft.com/office/drawing/2014/main" val="2197636216"/>
                    </a:ext>
                  </a:extLst>
                </a:gridCol>
                <a:gridCol w="1845733">
                  <a:extLst>
                    <a:ext uri="{9D8B030D-6E8A-4147-A177-3AD203B41FA5}">
                      <a16:colId xmlns:a16="http://schemas.microsoft.com/office/drawing/2014/main" val="2398584452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3493323004"/>
                    </a:ext>
                  </a:extLst>
                </a:gridCol>
              </a:tblGrid>
              <a:tr h="439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개발 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48979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리소스 수집</a:t>
                      </a:r>
                      <a:r>
                        <a:rPr lang="en-US" altLang="ko-KR" sz="2000" dirty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리소스 수집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98895"/>
                  </a:ext>
                </a:extLst>
              </a:tr>
              <a:tr h="6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 구현 </a:t>
                      </a:r>
                      <a:r>
                        <a:rPr lang="en-US" altLang="ko-KR" sz="2000" dirty="0"/>
                        <a:t> (</a:t>
                      </a:r>
                      <a:r>
                        <a:rPr lang="ko-KR" altLang="en-US" sz="2000" dirty="0"/>
                        <a:t>배경 움직임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50%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스크롤링이 완벽하지 않음</a:t>
                      </a:r>
                      <a:r>
                        <a:rPr lang="en-US" altLang="ko-KR" sz="2000" dirty="0"/>
                        <a:t>. </a:t>
                      </a:r>
                      <a:r>
                        <a:rPr lang="ko-KR" altLang="en-US" sz="2000" dirty="0"/>
                        <a:t>차후 수업 듣고 다시 개발 할 계획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49795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캐릭터의 점프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슬라이드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캐릭터 컨트롤러 개발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22306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효과 발동 아이템의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70%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기능을 구현 중에 있음</a:t>
                      </a:r>
                      <a:r>
                        <a:rPr lang="en-US" altLang="ko-KR" sz="2000" dirty="0"/>
                        <a:t>. </a:t>
                      </a:r>
                      <a:r>
                        <a:rPr lang="ko-KR" altLang="en-US" sz="2000" dirty="0"/>
                        <a:t>차후 충돌처리를 구현한 이후 완성할 계획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436"/>
                  </a:ext>
                </a:extLst>
              </a:tr>
              <a:tr h="674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스테이지에 장애물 및 아이템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20%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일반적인 배치가 아닌 다른 기능을 써야 할 것 같아 구현방법을 생각 중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45383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1~ 5</a:t>
                      </a:r>
                      <a:r>
                        <a:rPr lang="ko-KR" altLang="en-US" sz="2000" dirty="0"/>
                        <a:t>주차 진행중 부족한 부분 보완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549960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충돌 처리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23124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점수 측정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00847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UI </a:t>
                      </a:r>
                      <a:r>
                        <a:rPr lang="ko-KR" altLang="en-US" sz="20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38536"/>
                  </a:ext>
                </a:extLst>
              </a:tr>
              <a:tr h="43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22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마무리 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1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1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46819-86F8-4839-B6E5-DC9FCB8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Github</a:t>
            </a:r>
            <a:r>
              <a:rPr lang="en-US" altLang="ko-KR" dirty="0"/>
              <a:t> commit </a:t>
            </a:r>
            <a:r>
              <a:rPr lang="ko-KR" altLang="en-US" dirty="0"/>
              <a:t>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5F75DA-7CE9-4FD9-994C-55979609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60538"/>
            <a:ext cx="7859109" cy="44169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3BE54-A437-4F86-80BB-14E8F09BABD2}"/>
              </a:ext>
            </a:extLst>
          </p:cNvPr>
          <p:cNvSpPr txBox="1"/>
          <p:nvPr/>
        </p:nvSpPr>
        <p:spPr>
          <a:xfrm>
            <a:off x="8718331" y="1761122"/>
            <a:ext cx="3105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/>
              <a:t>https://github.com/JahyoKim/2018_2DGPgit/graphs/commit-activity</a:t>
            </a:r>
            <a:endParaRPr lang="ko-KR" altLang="en-US" sz="28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B8855-C46D-4493-BEBA-48EADAE2D109}"/>
              </a:ext>
            </a:extLst>
          </p:cNvPr>
          <p:cNvSpPr txBox="1"/>
          <p:nvPr/>
        </p:nvSpPr>
        <p:spPr>
          <a:xfrm>
            <a:off x="8718331" y="3736428"/>
            <a:ext cx="3105807" cy="2246769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 11	&lt;</a:t>
            </a:r>
            <a:r>
              <a:rPr lang="ko-KR" altLang="en-US" dirty="0" err="1"/>
              <a:t>커밋</a:t>
            </a:r>
            <a:r>
              <a:rPr lang="ko-KR" altLang="en-US" dirty="0"/>
              <a:t> 횟수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 23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 13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 16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 20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월</a:t>
            </a:r>
            <a:r>
              <a:rPr lang="en-US" altLang="ko-KR" dirty="0"/>
              <a:t>) :  7</a:t>
            </a:r>
          </a:p>
          <a:p>
            <a:r>
              <a:rPr lang="ko-KR" altLang="en-US" sz="3200" dirty="0"/>
              <a:t>총 </a:t>
            </a:r>
            <a:r>
              <a:rPr lang="en-US" altLang="ko-KR" sz="3200" dirty="0"/>
              <a:t>90 </a:t>
            </a:r>
            <a:r>
              <a:rPr lang="ko-KR" altLang="en-US" sz="3200" dirty="0"/>
              <a:t>번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916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EF257-0025-42CA-AE61-4D3A1E85DC3D}"/>
              </a:ext>
            </a:extLst>
          </p:cNvPr>
          <p:cNvSpPr txBox="1"/>
          <p:nvPr/>
        </p:nvSpPr>
        <p:spPr>
          <a:xfrm>
            <a:off x="2873152" y="2409756"/>
            <a:ext cx="6968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감사합니다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3296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1965</TotalTime>
  <Words>262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천체</vt:lpstr>
      <vt:lpstr>2D게임 프로그래밍 2차 발표</vt:lpstr>
      <vt:lpstr>1. 게임 컨셉</vt:lpstr>
      <vt:lpstr>2. 개발 범위</vt:lpstr>
      <vt:lpstr>3. 개발 계획 대비 현재 진행 상황</vt:lpstr>
      <vt:lpstr>4. Github commit 현황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 발표</dc:title>
  <dc:creator>자효 김</dc:creator>
  <cp:lastModifiedBy> </cp:lastModifiedBy>
  <cp:revision>28</cp:revision>
  <dcterms:created xsi:type="dcterms:W3CDTF">2018-09-26T06:33:59Z</dcterms:created>
  <dcterms:modified xsi:type="dcterms:W3CDTF">2018-11-05T14:37:28Z</dcterms:modified>
</cp:coreProperties>
</file>