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88748-20C5-4780-B7A3-93076786F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8E88CC-AF2D-429C-BC37-B92BE8106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43B5D-878F-4184-ABF4-37A1CCA3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8EBA-85F1-4F89-9333-91C11B56B31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CCF45-A8D7-4514-809E-609627BF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65C61-FDDE-4AD0-97E3-BC97FF5E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E34-85AE-4B3F-9CAE-44652B8A0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E335A-5E08-402F-AA85-63C36380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49E9BE-7CB1-4A15-B201-6FE768176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28939-3D46-460D-B6E8-E811801F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8EBA-85F1-4F89-9333-91C11B56B31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DC7D2-4852-42C9-B6DC-AD6BF260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BF0D1-1CB9-4FE9-98E8-0BD07875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E34-85AE-4B3F-9CAE-44652B8A0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1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30F59F-2C71-4193-BD3A-6848D05DD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59C8C-564A-4E4F-A6BB-224AAA315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AE987-DF83-4686-96CE-4F6E203C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8EBA-85F1-4F89-9333-91C11B56B31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79AD7-0705-403F-9E53-93521753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931B3-E1A4-4A9F-9C54-4B0AF696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E34-85AE-4B3F-9CAE-44652B8A0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84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0E5A1-10A9-47AA-8083-8AEE1A4E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F142E-9271-448F-9CB9-04FC8E8EE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AE199-5499-4206-9A13-B5D8BC4F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8EBA-85F1-4F89-9333-91C11B56B31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B4C59-E518-42D3-9C01-364AEE84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B7D5E-FC01-4362-A585-79007C46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E34-85AE-4B3F-9CAE-44652B8A0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1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870D1-B5CD-4B59-993B-64C59A05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5EB08-93D9-4A10-A9FC-E9149950A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35E5E-2527-4B7D-B977-62FB0C4D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8EBA-85F1-4F89-9333-91C11B56B31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1A119-C8E2-42BA-A7DA-1CDC3F4C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07FCA-B914-4951-9298-D76186B5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E34-85AE-4B3F-9CAE-44652B8A0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1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6833E-5027-412A-A0ED-02865E26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4F0E2-1B2B-42C0-AB9C-EB5E7BDEE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EA338A-61E0-474C-896B-9392A1E6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199A5-BD89-4BDB-A769-D0F255B2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8EBA-85F1-4F89-9333-91C11B56B31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5E61F-705B-42ED-8278-D95C1550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CB9BAC-4232-4961-8F27-87AA538D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E34-85AE-4B3F-9CAE-44652B8A0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7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A3BD2-07E5-4AE6-93D8-1B37AD8A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8A903-17F7-4AA7-A2F6-98620EF22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9250E9-734C-410B-9D6A-84DD4917E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C5ED4B-02D5-4F4E-BB35-9FAFE96AD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9E9EE1-8D81-4B3D-B013-30FBB956F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111BFD-731B-47AE-A57F-5C14B277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8EBA-85F1-4F89-9333-91C11B56B31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8263A5-413C-4A76-B46C-7BD7F586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16EBE8-EC8A-48CD-BCEE-D433C7C1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E34-85AE-4B3F-9CAE-44652B8A0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53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4D399-FF49-402A-98D5-4B9561D9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5D6650-7446-45E3-A75C-D31593DC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8EBA-85F1-4F89-9333-91C11B56B31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C8649A-85D6-4D74-956D-0DA2A600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B0EB7B-F49B-4D99-9C29-A27CDAA2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E34-85AE-4B3F-9CAE-44652B8A0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6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558E21-909F-4C8C-84F5-012E44AA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8EBA-85F1-4F89-9333-91C11B56B31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3F697D-3C10-42A2-8078-2153F3BE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473084-2C3D-427E-AD9F-2128739C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E34-85AE-4B3F-9CAE-44652B8A0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64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AC101-AF8A-41FB-878B-3DFD0C6E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DC182-8119-4B49-BCD4-8A53E5A39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4234F-137D-4FF3-8E7F-70A31C86A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E942E-2FE4-4C4A-8160-E0561293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8EBA-85F1-4F89-9333-91C11B56B31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81DDD-AA8E-4428-B47A-D8D55818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1E045F-58B4-4C00-85B3-9578E860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E34-85AE-4B3F-9CAE-44652B8A0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29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3405A-6AD3-4E7D-983B-0ED0BD1F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2F01EA-E2C5-47DB-8735-BA595B579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75B19B-A016-4C29-8F29-767B82B39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EB1F4-87D7-4E6C-BEAD-EDFC866C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8EBA-85F1-4F89-9333-91C11B56B31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1C77E-F5E1-44E2-85E7-320C7AA3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24256C-8A25-4A35-8404-02BF174B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E34-85AE-4B3F-9CAE-44652B8A0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A04A23-0287-4EFF-B2F4-12E0AB36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5D5A8-A127-46FD-BE81-213382A41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601B1-C2A2-421C-8715-3CFB8270E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88EBA-85F1-4F89-9333-91C11B56B312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D94E8-E50B-4701-A33A-CDBAB7711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CBCD8-793C-4A45-8B17-C11301BB8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23E34-85AE-4B3F-9CAE-44652B8A0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2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FC81D-070A-4929-9513-6DE7EF866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690"/>
            <a:ext cx="9144000" cy="1343891"/>
          </a:xfrm>
        </p:spPr>
        <p:txBody>
          <a:bodyPr>
            <a:normAutofit fontScale="90000"/>
          </a:bodyPr>
          <a:lstStyle/>
          <a:p>
            <a:br>
              <a:rPr lang="en-US" altLang="ko-KR" sz="3100" dirty="0"/>
            </a:br>
            <a:br>
              <a:rPr lang="en-US" altLang="ko-KR" sz="3100" dirty="0"/>
            </a:br>
            <a:br>
              <a:rPr lang="en-US" altLang="ko-KR" sz="3100" dirty="0"/>
            </a:br>
            <a:br>
              <a:rPr lang="en-US" altLang="ko-KR" sz="3100" dirty="0"/>
            </a:br>
            <a:r>
              <a:rPr lang="ko-KR" altLang="en-US" sz="3100" dirty="0"/>
              <a:t>게임 소프트 </a:t>
            </a:r>
            <a:r>
              <a:rPr lang="ko-KR" altLang="en-US" sz="3100" dirty="0" err="1"/>
              <a:t>웨어공학</a:t>
            </a:r>
            <a:br>
              <a:rPr lang="en-US" altLang="ko-KR" sz="3100" dirty="0"/>
            </a:br>
            <a:br>
              <a:rPr lang="en-US" altLang="ko-KR" sz="3100" dirty="0"/>
            </a:br>
            <a:r>
              <a:rPr lang="ko-KR" altLang="en-US" sz="3100" dirty="0"/>
              <a:t>게임 스토리 기획서 작성</a:t>
            </a:r>
            <a:br>
              <a:rPr lang="en-US" altLang="ko-KR" sz="3100" dirty="0"/>
            </a:br>
            <a:br>
              <a:rPr lang="en-US" altLang="ko-KR" sz="3100" dirty="0"/>
            </a:br>
            <a:endParaRPr lang="ko-KR" altLang="en-US" sz="31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119640-9845-4E0B-99C2-B46D2F31E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1636"/>
            <a:ext cx="9144000" cy="2556164"/>
          </a:xfrm>
        </p:spPr>
        <p:txBody>
          <a:bodyPr>
            <a:normAutofit/>
          </a:bodyPr>
          <a:lstStyle/>
          <a:p>
            <a:endParaRPr lang="en-US" altLang="ko-KR" sz="6000" dirty="0"/>
          </a:p>
          <a:p>
            <a:r>
              <a:rPr lang="en-US" altLang="ko-KR" sz="6000" b="1" dirty="0"/>
              <a:t>It’s ours!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74653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9E390-081D-4182-A026-87833622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9E6A8-138C-4C90-95A2-FFCC48A41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/>
              <a:t>어느 날 지구에 외계인이 침공해서 인류가 거의 멸망함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/>
              <a:t>외계인의 목적은 지구를 제</a:t>
            </a:r>
            <a:r>
              <a:rPr lang="en-US" altLang="ko-KR" dirty="0"/>
              <a:t>2</a:t>
            </a:r>
            <a:r>
              <a:rPr lang="ko-KR" altLang="en-US" dirty="0"/>
              <a:t>의 행성으로 확장하려는 것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/>
              <a:t>한편 생존한 소수의 인간들이 모여 인간 영역을 확장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dirty="0"/>
              <a:t>생존한 인간들의 목표는 영역을 확장하여 지구를 되찾는 것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328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259B-E221-4055-A9B2-3CCFDC3C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전투방식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603AD-2023-4A76-9D7B-A563B87F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적절한 곳에 유닛 배치 후 전투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무기는 유닛 고유의 것이 있으며 게임을 통해 획득하거나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필드에서  획득하여 바로 사용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622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62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    게임 소프트 웨어공학  게임 스토리 기획서 작성  </vt:lpstr>
      <vt:lpstr>게임 스토리</vt:lpstr>
      <vt:lpstr>전투방식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스토리 기획서 작성  ㅅㅇㅀㅇㅀ</dc:title>
  <dc:creator>자효 김</dc:creator>
  <cp:lastModifiedBy>김자효</cp:lastModifiedBy>
  <cp:revision>5</cp:revision>
  <dcterms:created xsi:type="dcterms:W3CDTF">2017-09-14T05:14:58Z</dcterms:created>
  <dcterms:modified xsi:type="dcterms:W3CDTF">2017-09-14T06:07:14Z</dcterms:modified>
</cp:coreProperties>
</file>