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12A8E-9A8E-4CAD-B831-B4C9DF7D4E21}" v="4" dt="2024-06-12T14:06:16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34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1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7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1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</a:t>
            </a:r>
            <a:r>
              <a:rPr lang="en-IN" b="1" dirty="0" err="1"/>
              <a:t>chitikela</a:t>
            </a:r>
            <a:r>
              <a:rPr lang="en-IN" b="1" dirty="0"/>
              <a:t> </a:t>
            </a:r>
            <a:r>
              <a:rPr lang="en-IN" b="1" dirty="0" err="1"/>
              <a:t>jayavardhan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EC29-C9BE-E86E-1A5A-BCE788D0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08B6-DFFB-62F3-3889-DA918477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38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436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LINK 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Manoj Lanka</cp:lastModifiedBy>
  <cp:revision>10</cp:revision>
  <dcterms:created xsi:type="dcterms:W3CDTF">2013-01-27T09:14:16Z</dcterms:created>
  <dcterms:modified xsi:type="dcterms:W3CDTF">2024-06-24T13:21:22Z</dcterms:modified>
  <cp:category/>
</cp:coreProperties>
</file>