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00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8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2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5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3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8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9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2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702D-8405-4FF4-B318-84563025C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3022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News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E7AB9-C02B-458F-9BDE-2419256B7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0500" y="5062538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                                            </a:t>
            </a:r>
          </a:p>
          <a:p>
            <a:r>
              <a:rPr lang="en-US" dirty="0"/>
              <a:t>-Darshan</a:t>
            </a:r>
          </a:p>
          <a:p>
            <a:r>
              <a:rPr lang="en-US" dirty="0"/>
              <a:t>-</a:t>
            </a:r>
            <a:r>
              <a:rPr lang="en-US" dirty="0" err="1"/>
              <a:t>JaikAkaash</a:t>
            </a:r>
            <a:endParaRPr lang="en-US" dirty="0"/>
          </a:p>
          <a:p>
            <a:r>
              <a:rPr lang="en-US" dirty="0"/>
              <a:t>                                                                                                -Shiva </a:t>
            </a:r>
          </a:p>
          <a:p>
            <a:r>
              <a:rPr lang="en-US" dirty="0"/>
              <a:t>                                                                                    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65B4F9-28BA-4427-BC2A-5527DFD858B6}"/>
              </a:ext>
            </a:extLst>
          </p:cNvPr>
          <p:cNvSpPr txBox="1"/>
          <p:nvPr/>
        </p:nvSpPr>
        <p:spPr>
          <a:xfrm>
            <a:off x="0" y="0"/>
            <a:ext cx="91440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androidx.compose.material.MaterialThemeimport</a:t>
            </a:r>
            <a:r>
              <a:rPr lang="en-US" dirty="0"/>
              <a:t> </a:t>
            </a:r>
            <a:r>
              <a:rPr lang="en-US" dirty="0" err="1"/>
              <a:t>androidx.compose.material.Surfaceimport</a:t>
            </a:r>
            <a:r>
              <a:rPr lang="en-US" dirty="0"/>
              <a:t> </a:t>
            </a:r>
            <a:r>
              <a:rPr lang="en-US" dirty="0" err="1"/>
              <a:t>androidx.compose.material.Textimport</a:t>
            </a:r>
            <a:r>
              <a:rPr lang="en-US" dirty="0"/>
              <a:t> </a:t>
            </a:r>
            <a:r>
              <a:rPr lang="en-US" dirty="0" err="1"/>
              <a:t>androidx.compose.runtime</a:t>
            </a:r>
            <a:r>
              <a:rPr lang="en-US" dirty="0"/>
              <a:t>.*import </a:t>
            </a:r>
            <a:r>
              <a:rPr lang="en-US" dirty="0" err="1"/>
              <a:t>androidx.compose.ui.Modifierimport</a:t>
            </a:r>
            <a:r>
              <a:rPr lang="en-US" dirty="0"/>
              <a:t> </a:t>
            </a:r>
            <a:r>
              <a:rPr lang="en-US" dirty="0" err="1"/>
              <a:t>androidx.compose.ui.graphics.Colorimport</a:t>
            </a:r>
            <a:r>
              <a:rPr lang="en-US" dirty="0"/>
              <a:t> </a:t>
            </a:r>
            <a:r>
              <a:rPr lang="en-US" dirty="0" err="1"/>
              <a:t>androidx.compose.ui.text.font.FontWeightimport</a:t>
            </a:r>
            <a:r>
              <a:rPr lang="en-US" dirty="0"/>
              <a:t> </a:t>
            </a:r>
            <a:r>
              <a:rPr lang="en-US" dirty="0" err="1"/>
              <a:t>androidx.compose.ui.text.style.TextAlignimport</a:t>
            </a:r>
            <a:r>
              <a:rPr lang="en-US" dirty="0"/>
              <a:t> </a:t>
            </a:r>
            <a:r>
              <a:rPr lang="en-US" dirty="0" err="1"/>
              <a:t>androidx.compose.ui.unit.dpimport</a:t>
            </a:r>
            <a:r>
              <a:rPr lang="en-US" dirty="0"/>
              <a:t> </a:t>
            </a:r>
            <a:r>
              <a:rPr lang="en-US" dirty="0" err="1"/>
              <a:t>androidx.compose.ui.unit.spimport</a:t>
            </a:r>
            <a:r>
              <a:rPr lang="en-US" dirty="0"/>
              <a:t> </a:t>
            </a:r>
            <a:r>
              <a:rPr lang="en-US" dirty="0" err="1"/>
              <a:t>androidx.compose.ui.viewinterop.AndroidViewimport</a:t>
            </a:r>
            <a:r>
              <a:rPr lang="en-US" dirty="0"/>
              <a:t> </a:t>
            </a:r>
            <a:r>
              <a:rPr lang="en-US" dirty="0" err="1"/>
              <a:t>androidx.core.text.HtmlCompatimport</a:t>
            </a:r>
            <a:r>
              <a:rPr lang="en-US" dirty="0"/>
              <a:t> </a:t>
            </a:r>
            <a:r>
              <a:rPr lang="en-US" dirty="0" err="1"/>
              <a:t>coil.compose.rememberImagePainterimport</a:t>
            </a:r>
            <a:r>
              <a:rPr lang="en-US" dirty="0"/>
              <a:t> </a:t>
            </a:r>
            <a:r>
              <a:rPr lang="en-US" dirty="0" err="1"/>
              <a:t>coil.size.Scaleimport</a:t>
            </a:r>
            <a:r>
              <a:rPr lang="en-US" dirty="0"/>
              <a:t> </a:t>
            </a:r>
            <a:r>
              <a:rPr lang="en-US" dirty="0" err="1"/>
              <a:t>coil.transform.CircleCropTransformationimport</a:t>
            </a:r>
            <a:r>
              <a:rPr lang="en-US" dirty="0"/>
              <a:t> </a:t>
            </a:r>
            <a:r>
              <a:rPr lang="en-US" dirty="0" err="1"/>
              <a:t>com.example.example.Articlesimport</a:t>
            </a:r>
            <a:r>
              <a:rPr lang="en-US" dirty="0"/>
              <a:t> </a:t>
            </a:r>
            <a:r>
              <a:rPr lang="en-US" dirty="0" err="1"/>
              <a:t>com.example.newsheadlines.ui.theme.NewsHeadlinesThemeclass</a:t>
            </a:r>
            <a:r>
              <a:rPr lang="en-US" dirty="0"/>
              <a:t> </a:t>
            </a:r>
            <a:r>
              <a:rPr lang="en-US" dirty="0" err="1"/>
              <a:t>MainActivity</a:t>
            </a:r>
            <a:r>
              <a:rPr lang="en-US" dirty="0"/>
              <a:t> : </a:t>
            </a:r>
            <a:r>
              <a:rPr lang="en-US" dirty="0" err="1"/>
              <a:t>ComponentActivity</a:t>
            </a:r>
            <a:r>
              <a:rPr lang="en-US" dirty="0"/>
              <a:t>() {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mainViewModel</a:t>
            </a:r>
            <a:r>
              <a:rPr lang="en-US" dirty="0"/>
              <a:t> by </a:t>
            </a:r>
            <a:r>
              <a:rPr lang="en-US" dirty="0" err="1"/>
              <a:t>viewModels</a:t>
            </a:r>
            <a:r>
              <a:rPr lang="en-US" dirty="0"/>
              <a:t>&lt;</a:t>
            </a:r>
            <a:r>
              <a:rPr lang="en-US" dirty="0" err="1"/>
              <a:t>MainViewModel</a:t>
            </a:r>
            <a:r>
              <a:rPr lang="en-US" dirty="0"/>
              <a:t>&gt;()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        </a:t>
            </a:r>
            <a:r>
              <a:rPr lang="en-US" dirty="0" err="1"/>
              <a:t>setContent</a:t>
            </a:r>
            <a:r>
              <a:rPr lang="en-US" dirty="0"/>
              <a:t> {            </a:t>
            </a:r>
            <a:r>
              <a:rPr lang="en-US" dirty="0" err="1"/>
              <a:t>NewsHeadlinesTheme</a:t>
            </a:r>
            <a:r>
              <a:rPr lang="en-US" dirty="0"/>
              <a:t> {                // A surface container using the 'background' color from the theme                Surface(color = </a:t>
            </a:r>
            <a:r>
              <a:rPr lang="en-US" dirty="0" err="1"/>
              <a:t>MaterialTheme.colors.background</a:t>
            </a:r>
            <a:r>
              <a:rPr lang="en-US" dirty="0"/>
              <a:t>) {                    Column() {                        Text(text = "Latest NEWS", </a:t>
            </a:r>
            <a:r>
              <a:rPr lang="en-US" dirty="0" err="1"/>
              <a:t>fontSize</a:t>
            </a:r>
            <a:r>
              <a:rPr lang="en-US" dirty="0"/>
              <a:t> = 32.sp, modifier = </a:t>
            </a:r>
            <a:r>
              <a:rPr lang="en-US" dirty="0" err="1"/>
              <a:t>Modifier.fillMaxWidth</a:t>
            </a:r>
            <a:r>
              <a:rPr lang="en-US" dirty="0"/>
              <a:t>(), </a:t>
            </a:r>
            <a:r>
              <a:rPr lang="en-US" dirty="0" err="1"/>
              <a:t>textAlign</a:t>
            </a:r>
            <a:r>
              <a:rPr lang="en-US" dirty="0"/>
              <a:t> = </a:t>
            </a:r>
            <a:r>
              <a:rPr lang="en-US" dirty="0" err="1"/>
              <a:t>TextAlign.Center</a:t>
            </a:r>
            <a:r>
              <a:rPr lang="en-US" dirty="0"/>
              <a:t>)                        </a:t>
            </a:r>
            <a:r>
              <a:rPr lang="en-US" dirty="0" err="1"/>
              <a:t>MovieList</a:t>
            </a:r>
            <a:r>
              <a:rPr lang="en-US" dirty="0"/>
              <a:t>(</a:t>
            </a:r>
            <a:r>
              <a:rPr lang="en-US" dirty="0" err="1"/>
              <a:t>applicationContext</a:t>
            </a:r>
            <a:r>
              <a:rPr lang="en-US" dirty="0"/>
              <a:t>, </a:t>
            </a:r>
            <a:r>
              <a:rPr lang="en-US" dirty="0" err="1"/>
              <a:t>movieList</a:t>
            </a:r>
            <a:r>
              <a:rPr lang="en-US" dirty="0"/>
              <a:t> = </a:t>
            </a:r>
            <a:r>
              <a:rPr lang="en-US" dirty="0" err="1"/>
              <a:t>mainViewModel.movieListResponse</a:t>
            </a:r>
            <a:r>
              <a:rPr lang="en-US" dirty="0"/>
              <a:t>)                        </a:t>
            </a:r>
            <a:r>
              <a:rPr lang="en-US" dirty="0" err="1"/>
              <a:t>mainViewModel.getMovieList</a:t>
            </a:r>
            <a:r>
              <a:rPr lang="en-US" dirty="0"/>
              <a:t>()                    }                }            }        }    }}@Composablefun </a:t>
            </a:r>
            <a:r>
              <a:rPr lang="en-US" dirty="0" err="1"/>
              <a:t>MovieList</a:t>
            </a:r>
            <a:r>
              <a:rPr lang="en-US" dirty="0"/>
              <a:t>(context: Context, </a:t>
            </a:r>
            <a:r>
              <a:rPr lang="en-US" dirty="0" err="1"/>
              <a:t>movieList</a:t>
            </a:r>
            <a:r>
              <a:rPr lang="en-US" dirty="0"/>
              <a:t>: List&lt;Articles&gt;) {    var </a:t>
            </a:r>
            <a:r>
              <a:rPr lang="en-US" dirty="0" err="1"/>
              <a:t>selectedIndex</a:t>
            </a:r>
            <a:r>
              <a:rPr lang="en-US" dirty="0"/>
              <a:t> by remember { </a:t>
            </a:r>
            <a:r>
              <a:rPr lang="en-US" dirty="0" err="1"/>
              <a:t>mutableStateOf</a:t>
            </a:r>
            <a:r>
              <a:rPr lang="en-US" dirty="0"/>
              <a:t>(-1) }    </a:t>
            </a:r>
            <a:r>
              <a:rPr lang="en-US" dirty="0" err="1"/>
              <a:t>LazyColumn</a:t>
            </a:r>
            <a:r>
              <a:rPr lang="en-US" dirty="0"/>
              <a:t> {        </a:t>
            </a:r>
            <a:r>
              <a:rPr lang="en-US" dirty="0" err="1"/>
              <a:t>itemsIndexed</a:t>
            </a:r>
            <a:r>
              <a:rPr lang="en-US" dirty="0"/>
              <a:t>(items = </a:t>
            </a:r>
            <a:r>
              <a:rPr lang="en-US" dirty="0" err="1"/>
              <a:t>movieList</a:t>
            </a:r>
            <a:r>
              <a:rPr lang="en-US" dirty="0"/>
              <a:t>) {                index, item -&gt;            </a:t>
            </a:r>
            <a:r>
              <a:rPr lang="en-US" dirty="0" err="1"/>
              <a:t>MovieItem</a:t>
            </a:r>
            <a:r>
              <a:rPr lang="en-US" dirty="0"/>
              <a:t>(</a:t>
            </a:r>
            <a:r>
              <a:rPr lang="en-US" dirty="0" err="1"/>
              <a:t>context,movie</a:t>
            </a:r>
            <a:r>
              <a:rPr lang="en-US" dirty="0"/>
              <a:t> = item, index, </a:t>
            </a:r>
            <a:r>
              <a:rPr lang="en-US" dirty="0" err="1"/>
              <a:t>selectedIndex</a:t>
            </a:r>
            <a:r>
              <a:rPr lang="en-US" dirty="0"/>
              <a:t>) { </a:t>
            </a:r>
            <a:r>
              <a:rPr lang="en-US" dirty="0" err="1"/>
              <a:t>i</a:t>
            </a:r>
            <a:r>
              <a:rPr lang="en-US" dirty="0"/>
              <a:t> -&gt;                </a:t>
            </a:r>
            <a:r>
              <a:rPr lang="en-US" dirty="0" err="1"/>
              <a:t>selectedIndex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           }        }    }}@Composablefun </a:t>
            </a:r>
            <a:r>
              <a:rPr lang="en-US" dirty="0" err="1"/>
              <a:t>MovieItem</a:t>
            </a:r>
            <a:r>
              <a:rPr lang="en-US" dirty="0"/>
              <a:t>(context: Context) {    </a:t>
            </a:r>
            <a:r>
              <a:rPr lang="en-US" dirty="0" err="1"/>
              <a:t>val</a:t>
            </a:r>
            <a:r>
              <a:rPr lang="en-US" dirty="0"/>
              <a:t> movie =</a:t>
            </a:r>
          </a:p>
        </p:txBody>
      </p:sp>
    </p:spTree>
    <p:extLst>
      <p:ext uri="{BB962C8B-B14F-4D97-AF65-F5344CB8AC3E}">
        <p14:creationId xmlns:p14="http://schemas.microsoft.com/office/powerpoint/2010/main" val="398410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6A2B3-DC3A-40B8-B9BA-56A7E6A01558}"/>
              </a:ext>
            </a:extLst>
          </p:cNvPr>
          <p:cNvSpPr txBox="1"/>
          <p:nvPr/>
        </p:nvSpPr>
        <p:spPr>
          <a:xfrm>
            <a:off x="0" y="114300"/>
            <a:ext cx="9144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Articles(        "Coco",        "",        " </a:t>
            </a:r>
            <a:r>
              <a:rPr lang="en-US" dirty="0" err="1"/>
              <a:t>articl</a:t>
            </a:r>
            <a:r>
              <a:rPr lang="en-US" dirty="0"/>
              <a:t>"    )    </a:t>
            </a:r>
            <a:r>
              <a:rPr lang="en-US" dirty="0" err="1"/>
              <a:t>MovieItem</a:t>
            </a:r>
            <a:r>
              <a:rPr lang="en-US" dirty="0"/>
              <a:t>(</a:t>
            </a:r>
            <a:r>
              <a:rPr lang="en-US" dirty="0" err="1"/>
              <a:t>context,movie</a:t>
            </a:r>
            <a:r>
              <a:rPr lang="en-US" dirty="0"/>
              <a:t> = movie, 0, 0) { </a:t>
            </a:r>
            <a:r>
              <a:rPr lang="en-US" dirty="0" err="1"/>
              <a:t>i</a:t>
            </a:r>
            <a:r>
              <a:rPr lang="en-US" dirty="0"/>
              <a:t> -&gt;        </a:t>
            </a:r>
            <a:r>
              <a:rPr lang="en-US" dirty="0" err="1"/>
              <a:t>Log.i</a:t>
            </a:r>
            <a:r>
              <a:rPr lang="en-US" dirty="0"/>
              <a:t>("wertytest123abc", "</a:t>
            </a:r>
            <a:r>
              <a:rPr lang="en-US" dirty="0" err="1"/>
              <a:t>MovieItem</a:t>
            </a:r>
            <a:r>
              <a:rPr lang="en-US" dirty="0"/>
              <a:t>: "                +</a:t>
            </a:r>
            <a:r>
              <a:rPr lang="en-US" dirty="0" err="1"/>
              <a:t>i</a:t>
            </a:r>
            <a:r>
              <a:rPr lang="en-US" dirty="0"/>
              <a:t>)    }}@Composablefun </a:t>
            </a:r>
            <a:r>
              <a:rPr lang="en-US" dirty="0" err="1"/>
              <a:t>MovieItem</a:t>
            </a:r>
            <a:r>
              <a:rPr lang="en-US" dirty="0"/>
              <a:t>(context: Context, movie: Articles, index: Int, </a:t>
            </a:r>
            <a:r>
              <a:rPr lang="en-US" dirty="0" err="1"/>
              <a:t>selectedIndex</a:t>
            </a:r>
            <a:r>
              <a:rPr lang="en-US" dirty="0"/>
              <a:t>: Int,              </a:t>
            </a:r>
            <a:r>
              <a:rPr lang="en-US" dirty="0" err="1"/>
              <a:t>onClick</a:t>
            </a:r>
            <a:r>
              <a:rPr lang="en-US" dirty="0"/>
              <a:t>: (Int) -&gt; Unit){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backgroundColor</a:t>
            </a:r>
            <a:r>
              <a:rPr lang="en-US" dirty="0"/>
              <a:t> = if (index == </a:t>
            </a:r>
            <a:r>
              <a:rPr lang="en-US" dirty="0" err="1"/>
              <a:t>selectedIndex</a:t>
            </a:r>
            <a:r>
              <a:rPr lang="en-US" dirty="0"/>
              <a:t>) </a:t>
            </a:r>
            <a:r>
              <a:rPr lang="en-US" dirty="0" err="1"/>
              <a:t>MaterialTheme.colors.primary</a:t>
            </a:r>
            <a:r>
              <a:rPr lang="en-US" dirty="0"/>
              <a:t> else </a:t>
            </a:r>
            <a:r>
              <a:rPr lang="en-US" dirty="0" err="1"/>
              <a:t>MaterialTheme.colors.background</a:t>
            </a:r>
            <a:r>
              <a:rPr lang="en-US" dirty="0"/>
              <a:t>    Card(        modifier = Modifier            .padding(8.dp, 4.dp)            .</a:t>
            </a:r>
            <a:r>
              <a:rPr lang="en-US" dirty="0" err="1"/>
              <a:t>fillMaxSize</a:t>
            </a:r>
            <a:r>
              <a:rPr lang="en-US" dirty="0"/>
              <a:t>()            .selectable(true, true, null,                </a:t>
            </a:r>
            <a:r>
              <a:rPr lang="en-US" dirty="0" err="1"/>
              <a:t>onClick</a:t>
            </a:r>
            <a:r>
              <a:rPr lang="en-US" dirty="0"/>
              <a:t> = {                    </a:t>
            </a:r>
            <a:r>
              <a:rPr lang="en-US" dirty="0" err="1"/>
              <a:t>Log.i</a:t>
            </a:r>
            <a:r>
              <a:rPr lang="en-US" dirty="0"/>
              <a:t>("test123abc", "</a:t>
            </a:r>
            <a:r>
              <a:rPr lang="en-US" dirty="0" err="1"/>
              <a:t>MovieItem</a:t>
            </a:r>
            <a:r>
              <a:rPr lang="en-US" dirty="0"/>
              <a:t>: $index/</a:t>
            </a:r>
            <a:r>
              <a:rPr lang="en-US" dirty="0" err="1"/>
              <a:t>n$selectedIndex</a:t>
            </a:r>
            <a:r>
              <a:rPr lang="en-US" dirty="0"/>
              <a:t>")                })            .clickable { </a:t>
            </a:r>
            <a:r>
              <a:rPr lang="en-US" dirty="0" err="1"/>
              <a:t>onClick</a:t>
            </a:r>
            <a:r>
              <a:rPr lang="en-US" dirty="0"/>
              <a:t>(index) }            .height(180.dp), shape = </a:t>
            </a:r>
            <a:r>
              <a:rPr lang="en-US" dirty="0" err="1"/>
              <a:t>RoundedCornerShape</a:t>
            </a:r>
            <a:r>
              <a:rPr lang="en-US" dirty="0"/>
              <a:t>(8.dp), elevation = 4.dp    ) {        Surface(color = </a:t>
            </a:r>
            <a:r>
              <a:rPr lang="en-US" dirty="0" err="1"/>
              <a:t>Color.White</a:t>
            </a:r>
            <a:r>
              <a:rPr lang="en-US" dirty="0"/>
              <a:t>) {            Row(                Modifier                    .padding(4.dp)                    .</a:t>
            </a:r>
            <a:r>
              <a:rPr lang="en-US" dirty="0" err="1"/>
              <a:t>fillMaxSize</a:t>
            </a:r>
            <a:r>
              <a:rPr lang="en-US" dirty="0"/>
              <a:t>()            )            {                Image(                    painter = </a:t>
            </a:r>
            <a:r>
              <a:rPr lang="en-US" dirty="0" err="1"/>
              <a:t>rememberImagePainter</a:t>
            </a:r>
            <a:r>
              <a:rPr lang="en-US" dirty="0"/>
              <a:t>(                        data = </a:t>
            </a:r>
            <a:r>
              <a:rPr lang="en-US" dirty="0" err="1"/>
              <a:t>movie.urlToImage</a:t>
            </a:r>
            <a:r>
              <a:rPr lang="en-US" dirty="0"/>
              <a:t>,                        builder = {                            scale(</a:t>
            </a:r>
            <a:r>
              <a:rPr lang="en-US" dirty="0" err="1"/>
              <a:t>Scale.FILL</a:t>
            </a:r>
            <a:r>
              <a:rPr lang="en-US" dirty="0"/>
              <a:t>)                            placeholder(</a:t>
            </a:r>
            <a:r>
              <a:rPr lang="en-US" dirty="0" err="1"/>
              <a:t>R.drawable.placeholder</a:t>
            </a:r>
            <a:r>
              <a:rPr lang="en-US" dirty="0"/>
              <a:t>)                            transformations(</a:t>
            </a:r>
            <a:r>
              <a:rPr lang="en-US" dirty="0" err="1"/>
              <a:t>CircleCropTransformation</a:t>
            </a:r>
            <a:r>
              <a:rPr lang="en-US" dirty="0"/>
              <a:t>())                        }                    ),                    </a:t>
            </a:r>
            <a:r>
              <a:rPr lang="en-US" dirty="0" err="1"/>
              <a:t>contentDescription</a:t>
            </a:r>
            <a:r>
              <a:rPr lang="en-US" dirty="0"/>
              <a:t> = </a:t>
            </a:r>
            <a:r>
              <a:rPr lang="en-US" dirty="0" err="1"/>
              <a:t>movie.description</a:t>
            </a:r>
            <a:r>
              <a:rPr lang="en-US" dirty="0"/>
              <a:t>,                    modifier = Modifier                        .</a:t>
            </a:r>
            <a:r>
              <a:rPr lang="en-US" dirty="0" err="1"/>
              <a:t>fillMaxHeight</a:t>
            </a:r>
            <a:r>
              <a:rPr lang="en-US" dirty="0"/>
              <a:t>()                        .weight(0.3f)                )                Column(                    </a:t>
            </a:r>
            <a:r>
              <a:rPr lang="en-US" dirty="0" err="1"/>
              <a:t>verticalArrangement</a:t>
            </a:r>
            <a:r>
              <a:rPr lang="en-US" dirty="0"/>
              <a:t> = </a:t>
            </a:r>
            <a:r>
              <a:rPr lang="en-US" dirty="0" err="1"/>
              <a:t>Arrangement.Center</a:t>
            </a:r>
            <a:r>
              <a:rPr lang="en-US" dirty="0"/>
              <a:t>,                    modifier = Modifier                        .padding(4.dp)                        .</a:t>
            </a:r>
            <a:r>
              <a:rPr lang="en-US" dirty="0" err="1"/>
              <a:t>fillMaxHeight</a:t>
            </a:r>
            <a:r>
              <a:rPr lang="en-US" dirty="0"/>
              <a:t>()                        .weight(0.8f)                        .background(</a:t>
            </a:r>
            <a:r>
              <a:rPr lang="en-US" dirty="0" err="1"/>
              <a:t>Color.Gray</a:t>
            </a:r>
            <a:r>
              <a:rPr lang="en-US" dirty="0"/>
              <a:t>)                        .padding(20.dp)                        .selectable(true, true, null,                            </a:t>
            </a:r>
            <a:r>
              <a:rPr lang="en-US" dirty="0" err="1"/>
              <a:t>onClick</a:t>
            </a:r>
            <a:r>
              <a:rPr lang="en-US" dirty="0"/>
              <a:t> = {                                </a:t>
            </a:r>
            <a:r>
              <a:rPr lang="en-US" dirty="0" err="1"/>
              <a:t>Log.i</a:t>
            </a:r>
            <a:r>
              <a:rPr lang="en-US" dirty="0"/>
              <a:t>("test123abc", "</a:t>
            </a:r>
            <a:r>
              <a:rPr lang="en-US" dirty="0" err="1"/>
              <a:t>MovieItem</a:t>
            </a:r>
            <a:r>
              <a:rPr lang="en-US" dirty="0"/>
              <a:t>: $index/n${</a:t>
            </a:r>
            <a:r>
              <a:rPr lang="en-US" dirty="0" err="1"/>
              <a:t>movie.description</a:t>
            </a:r>
            <a:r>
              <a:rPr lang="en-US" dirty="0"/>
              <a:t>}")                                </a:t>
            </a:r>
            <a:r>
              <a:rPr lang="en-US" dirty="0" err="1"/>
              <a:t>context.startActivity</a:t>
            </a:r>
            <a:r>
              <a:rPr lang="en-US" dirty="0"/>
              <a:t>(                                    Intent(context, </a:t>
            </a:r>
            <a:r>
              <a:rPr lang="en-US" dirty="0" err="1"/>
              <a:t>DisplayNews</a:t>
            </a:r>
            <a:r>
              <a:rPr lang="en-US" dirty="0"/>
              <a:t>::class.java)                                        .</a:t>
            </a:r>
            <a:r>
              <a:rPr lang="en-US" dirty="0" err="1"/>
              <a:t>setFlags</a:t>
            </a:r>
            <a:r>
              <a:rPr lang="en-US" dirty="0"/>
              <a:t>(</a:t>
            </a:r>
            <a:r>
              <a:rPr lang="en-US" dirty="0" err="1"/>
              <a:t>Intent.FLAG_ACTIVITY_NEW_TASK</a:t>
            </a:r>
            <a:r>
              <a:rPr lang="en-US" dirty="0"/>
              <a:t>)                                        .</a:t>
            </a:r>
          </a:p>
        </p:txBody>
      </p:sp>
    </p:spTree>
    <p:extLst>
      <p:ext uri="{BB962C8B-B14F-4D97-AF65-F5344CB8AC3E}">
        <p14:creationId xmlns:p14="http://schemas.microsoft.com/office/powerpoint/2010/main" val="264473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889F53-B6A5-4417-AC3E-5E48F3FD5597}"/>
              </a:ext>
            </a:extLst>
          </p:cNvPr>
          <p:cNvSpPr txBox="1"/>
          <p:nvPr/>
        </p:nvSpPr>
        <p:spPr>
          <a:xfrm>
            <a:off x="101600" y="101600"/>
            <a:ext cx="90424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putExtra</a:t>
            </a:r>
            <a:r>
              <a:rPr lang="en-US" dirty="0"/>
              <a:t>("desk", </a:t>
            </a:r>
            <a:r>
              <a:rPr lang="en-US" dirty="0" err="1"/>
              <a:t>movie.description.toString</a:t>
            </a:r>
            <a:r>
              <a:rPr lang="en-US" dirty="0"/>
              <a:t>())                                        .</a:t>
            </a:r>
            <a:r>
              <a:rPr lang="en-US" dirty="0" err="1"/>
              <a:t>putExtra</a:t>
            </a:r>
            <a:r>
              <a:rPr lang="en-US" dirty="0"/>
              <a:t>("</a:t>
            </a:r>
            <a:r>
              <a:rPr lang="en-US" dirty="0" err="1"/>
              <a:t>urlToImage</a:t>
            </a:r>
            <a:r>
              <a:rPr lang="en-US" dirty="0"/>
              <a:t>", </a:t>
            </a:r>
            <a:r>
              <a:rPr lang="en-US" dirty="0" err="1"/>
              <a:t>movie.urlToImage</a:t>
            </a:r>
            <a:r>
              <a:rPr lang="en-US" dirty="0"/>
              <a:t>)                                        .</a:t>
            </a:r>
            <a:r>
              <a:rPr lang="en-US" dirty="0" err="1"/>
              <a:t>putExtra</a:t>
            </a:r>
            <a:r>
              <a:rPr lang="en-US" dirty="0"/>
              <a:t>("title", </a:t>
            </a:r>
            <a:r>
              <a:rPr lang="en-US" dirty="0" err="1"/>
              <a:t>movie.title</a:t>
            </a:r>
            <a:r>
              <a:rPr lang="en-US" dirty="0"/>
              <a:t>)                                )                            })                ) {                    Text(                        text = </a:t>
            </a:r>
            <a:r>
              <a:rPr lang="en-US" dirty="0" err="1"/>
              <a:t>movie.title.toString</a:t>
            </a:r>
            <a:r>
              <a:rPr lang="en-US" dirty="0"/>
              <a:t>(),                        style = MaterialTheme.typography.subtitle1,            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FontWeight.Bold</a:t>
            </a:r>
            <a:r>
              <a:rPr lang="en-US" dirty="0"/>
              <a:t>                    )                    </a:t>
            </a:r>
            <a:r>
              <a:rPr lang="en-US" dirty="0" err="1"/>
              <a:t>HtmlText</a:t>
            </a:r>
            <a:r>
              <a:rPr lang="en-US" dirty="0"/>
              <a:t>(html = </a:t>
            </a:r>
            <a:r>
              <a:rPr lang="en-US" dirty="0" err="1"/>
              <a:t>movie.description.toString</a:t>
            </a:r>
            <a:r>
              <a:rPr lang="en-US" dirty="0"/>
              <a:t>())                }            }        }    }    @Composable    fun </a:t>
            </a:r>
            <a:r>
              <a:rPr lang="en-US" dirty="0" err="1"/>
              <a:t>HtmlText</a:t>
            </a:r>
            <a:r>
              <a:rPr lang="en-US" dirty="0"/>
              <a:t>(html: String, modifier: Modifier = Modifier) {        </a:t>
            </a:r>
            <a:r>
              <a:rPr lang="en-US" dirty="0" err="1"/>
              <a:t>AndroidView</a:t>
            </a:r>
            <a:r>
              <a:rPr lang="en-US" dirty="0"/>
              <a:t>(            modifier = modifier                .</a:t>
            </a:r>
            <a:r>
              <a:rPr lang="en-US" dirty="0" err="1"/>
              <a:t>fillMaxSize</a:t>
            </a:r>
            <a:r>
              <a:rPr lang="en-US" dirty="0"/>
              <a:t>()                .size(33.dp),            factory = { context -&gt; </a:t>
            </a:r>
            <a:r>
              <a:rPr lang="en-US" dirty="0" err="1"/>
              <a:t>TextView</a:t>
            </a:r>
            <a:r>
              <a:rPr lang="en-US" dirty="0"/>
              <a:t>(context) },            update = { </a:t>
            </a:r>
            <a:r>
              <a:rPr lang="en-US" dirty="0" err="1"/>
              <a:t>it.text</a:t>
            </a:r>
            <a:r>
              <a:rPr lang="en-US" dirty="0"/>
              <a:t> = </a:t>
            </a:r>
            <a:r>
              <a:rPr lang="en-US" dirty="0" err="1"/>
              <a:t>HtmlCompat.fromHtml</a:t>
            </a:r>
            <a:r>
              <a:rPr lang="en-US" dirty="0"/>
              <a:t>(html, </a:t>
            </a:r>
            <a:r>
              <a:rPr lang="en-US" dirty="0" err="1"/>
              <a:t>HtmlCompat.FROM_HTML_MODE_COMPACT</a:t>
            </a:r>
            <a:r>
              <a:rPr lang="en-US" dirty="0"/>
              <a:t>) }        )    }}</a:t>
            </a:r>
          </a:p>
          <a:p>
            <a:endParaRPr lang="en-US" dirty="0"/>
          </a:p>
          <a:p>
            <a:r>
              <a:rPr lang="en-US" dirty="0"/>
              <a:t>main view model:</a:t>
            </a:r>
          </a:p>
          <a:p>
            <a:endParaRPr lang="en-US" dirty="0"/>
          </a:p>
          <a:p>
            <a:r>
              <a:rPr lang="en-US" dirty="0"/>
              <a:t>package </a:t>
            </a:r>
            <a:r>
              <a:rPr lang="en-US" dirty="0" err="1"/>
              <a:t>com.example.newsheadlinesimport</a:t>
            </a:r>
            <a:r>
              <a:rPr lang="en-US" dirty="0"/>
              <a:t> </a:t>
            </a:r>
            <a:r>
              <a:rPr lang="en-US" dirty="0" err="1"/>
              <a:t>android.util.Logimport</a:t>
            </a:r>
            <a:r>
              <a:rPr lang="en-US" dirty="0"/>
              <a:t> </a:t>
            </a:r>
            <a:r>
              <a:rPr lang="en-US" dirty="0" err="1"/>
              <a:t>androidx.compose.runtime.getValueimport</a:t>
            </a:r>
            <a:r>
              <a:rPr lang="en-US" dirty="0"/>
              <a:t> </a:t>
            </a:r>
            <a:r>
              <a:rPr lang="en-US" dirty="0" err="1"/>
              <a:t>androidx.compose.runtime.mutableStateOfimport</a:t>
            </a:r>
            <a:r>
              <a:rPr lang="en-US" dirty="0"/>
              <a:t> </a:t>
            </a:r>
            <a:r>
              <a:rPr lang="en-US" dirty="0" err="1"/>
              <a:t>androidx.compose.runtime.setValueimport</a:t>
            </a:r>
            <a:r>
              <a:rPr lang="en-US" dirty="0"/>
              <a:t> </a:t>
            </a:r>
            <a:r>
              <a:rPr lang="en-US" dirty="0" err="1"/>
              <a:t>androidx.lifecycle.ViewModelimport</a:t>
            </a:r>
            <a:r>
              <a:rPr lang="en-US" dirty="0"/>
              <a:t> </a:t>
            </a:r>
            <a:r>
              <a:rPr lang="en-US" dirty="0" err="1"/>
              <a:t>androidx.lifecycle.viewModelScopeimport</a:t>
            </a:r>
            <a:r>
              <a:rPr lang="en-US" dirty="0"/>
              <a:t> </a:t>
            </a:r>
            <a:r>
              <a:rPr lang="en-US" dirty="0" err="1"/>
              <a:t>com.example.example.Articlesimport</a:t>
            </a:r>
            <a:r>
              <a:rPr lang="en-US" dirty="0"/>
              <a:t> </a:t>
            </a:r>
            <a:r>
              <a:rPr lang="en-US" dirty="0" err="1"/>
              <a:t>kotlinx.coroutines.launchclass</a:t>
            </a:r>
            <a:r>
              <a:rPr lang="en-US" dirty="0"/>
              <a:t> </a:t>
            </a:r>
            <a:r>
              <a:rPr lang="en-US" dirty="0" err="1"/>
              <a:t>MainViewModel</a:t>
            </a:r>
            <a:r>
              <a:rPr lang="en-US" dirty="0"/>
              <a:t> : </a:t>
            </a:r>
            <a:r>
              <a:rPr lang="en-US" dirty="0" err="1"/>
              <a:t>ViewModel</a:t>
            </a:r>
            <a:r>
              <a:rPr lang="en-US" dirty="0"/>
              <a:t>() {    var </a:t>
            </a:r>
            <a:r>
              <a:rPr lang="en-US" dirty="0" err="1"/>
              <a:t>movieListResponse</a:t>
            </a:r>
            <a:r>
              <a:rPr lang="en-US" dirty="0"/>
              <a:t>: List&lt;Articles&gt; by </a:t>
            </a:r>
            <a:r>
              <a:rPr lang="en-US" dirty="0" err="1"/>
              <a:t>mutableStateOf</a:t>
            </a:r>
            <a:r>
              <a:rPr lang="en-US" dirty="0"/>
              <a:t>(</a:t>
            </a:r>
            <a:r>
              <a:rPr lang="en-US" dirty="0" err="1"/>
              <a:t>listOf</a:t>
            </a:r>
            <a:r>
              <a:rPr lang="en-US" dirty="0"/>
              <a:t>())    var </a:t>
            </a:r>
            <a:r>
              <a:rPr lang="en-US" dirty="0" err="1"/>
              <a:t>errorMessage</a:t>
            </a:r>
            <a:r>
              <a:rPr lang="en-US" dirty="0"/>
              <a:t>: String by </a:t>
            </a:r>
            <a:r>
              <a:rPr lang="en-US" dirty="0" err="1"/>
              <a:t>mutableStateOf</a:t>
            </a:r>
            <a:r>
              <a:rPr lang="en-US" dirty="0"/>
              <a:t>("")    private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apiKey</a:t>
            </a:r>
            <a:r>
              <a:rPr lang="en-US" dirty="0"/>
              <a:t> = "e46c2caff1134ba4859c25c1682726f2" // Your API key    fun </a:t>
            </a:r>
            <a:r>
              <a:rPr lang="en-US" dirty="0" err="1"/>
              <a:t>getMovieList</a:t>
            </a:r>
            <a:r>
              <a:rPr lang="en-US" dirty="0"/>
              <a:t>() {        </a:t>
            </a:r>
            <a:r>
              <a:rPr lang="en-US" dirty="0" err="1"/>
              <a:t>viewModelScope.launch</a:t>
            </a:r>
            <a:r>
              <a:rPr lang="en-US" dirty="0"/>
              <a:t> {        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apiService</a:t>
            </a:r>
            <a:r>
              <a:rPr lang="en-US" dirty="0"/>
              <a:t> = </a:t>
            </a:r>
            <a:r>
              <a:rPr lang="en-US" dirty="0" err="1"/>
              <a:t>ApiService.getInstance</a:t>
            </a:r>
            <a:r>
              <a:rPr lang="en-US" dirty="0"/>
              <a:t>()            try {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682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853705-5479-4488-9FFE-2470EAF0D7BD}"/>
              </a:ext>
            </a:extLst>
          </p:cNvPr>
          <p:cNvSpPr txBox="1"/>
          <p:nvPr/>
        </p:nvSpPr>
        <p:spPr>
          <a:xfrm>
            <a:off x="0" y="0"/>
            <a:ext cx="9144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// Now we pass the API key correctly            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movieList</a:t>
            </a:r>
            <a:r>
              <a:rPr lang="en-US" dirty="0"/>
              <a:t> = </a:t>
            </a:r>
            <a:r>
              <a:rPr lang="en-US" dirty="0" err="1"/>
              <a:t>apiService.getMovies</a:t>
            </a:r>
            <a:r>
              <a:rPr lang="en-US" dirty="0"/>
              <a:t>(</a:t>
            </a:r>
            <a:r>
              <a:rPr lang="en-US" dirty="0" err="1"/>
              <a:t>apiKey</a:t>
            </a:r>
            <a:r>
              <a:rPr lang="en-US" dirty="0"/>
              <a:t> = </a:t>
            </a:r>
            <a:r>
              <a:rPr lang="en-US" dirty="0" err="1"/>
              <a:t>apiKey</a:t>
            </a:r>
            <a:r>
              <a:rPr lang="en-US" dirty="0"/>
              <a:t>) // Pass the API key here                </a:t>
            </a:r>
            <a:r>
              <a:rPr lang="en-US" dirty="0" err="1"/>
              <a:t>movieListResponse</a:t>
            </a:r>
            <a:r>
              <a:rPr lang="en-US" dirty="0"/>
              <a:t> = </a:t>
            </a:r>
            <a:r>
              <a:rPr lang="en-US" dirty="0" err="1"/>
              <a:t>movieList.articles</a:t>
            </a:r>
            <a:r>
              <a:rPr lang="en-US" dirty="0"/>
              <a:t>            } catch (e: Exception) {                </a:t>
            </a:r>
            <a:r>
              <a:rPr lang="en-US" dirty="0" err="1"/>
              <a:t>errorMessage</a:t>
            </a:r>
            <a:r>
              <a:rPr lang="en-US" dirty="0"/>
              <a:t> = </a:t>
            </a:r>
            <a:r>
              <a:rPr lang="en-US" dirty="0" err="1"/>
              <a:t>e.message.toString</a:t>
            </a:r>
            <a:r>
              <a:rPr lang="en-US" dirty="0"/>
              <a:t>()                </a:t>
            </a:r>
            <a:r>
              <a:rPr lang="en-US" dirty="0" err="1"/>
              <a:t>Log.e</a:t>
            </a:r>
            <a:r>
              <a:rPr lang="en-US" dirty="0"/>
              <a:t>("</a:t>
            </a:r>
            <a:r>
              <a:rPr lang="en-US" dirty="0" err="1"/>
              <a:t>MainViewModel</a:t>
            </a:r>
            <a:r>
              <a:rPr lang="en-US" dirty="0"/>
              <a:t>", "Error fetching movies: $</a:t>
            </a:r>
            <a:r>
              <a:rPr lang="en-US" dirty="0" err="1"/>
              <a:t>errorMessage</a:t>
            </a:r>
            <a:r>
              <a:rPr lang="en-US" dirty="0"/>
              <a:t>")            }        }    }}</a:t>
            </a:r>
          </a:p>
        </p:txBody>
      </p:sp>
    </p:spTree>
    <p:extLst>
      <p:ext uri="{BB962C8B-B14F-4D97-AF65-F5344CB8AC3E}">
        <p14:creationId xmlns:p14="http://schemas.microsoft.com/office/powerpoint/2010/main" val="309110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EB25F-6A60-4B44-AA73-D15C07F3DA5C}"/>
              </a:ext>
            </a:extLst>
          </p:cNvPr>
          <p:cNvSpPr txBox="1"/>
          <p:nvPr/>
        </p:nvSpPr>
        <p:spPr>
          <a:xfrm>
            <a:off x="342900" y="406400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7CCCA-5DAF-FA4C-17FA-4A4C4CA56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900" y="692210"/>
            <a:ext cx="2638296" cy="593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81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62CA57-C0E6-211E-717D-710671D1E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972" y="149551"/>
            <a:ext cx="2981317" cy="655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31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0EFD99-C9A1-B1B7-DB51-B5A064E4E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292" y="94003"/>
            <a:ext cx="2965239" cy="66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1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7DDA-C840-4036-BC0C-9F8FE940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29BC-B025-4F06-81E7-FD419951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53340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News Aggregation</a:t>
            </a:r>
            <a:r>
              <a:rPr lang="en-US" dirty="0"/>
              <a:t>: A news app serves as a platform that compiles news from various sources, providing users with quick and easy access to the latest happenings across different categories. It ensures that users stay updated with real-time information on politics, sports, technology, entertainment, business, and more.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Personalized Feed</a:t>
            </a:r>
            <a:r>
              <a:rPr lang="en-US" dirty="0"/>
              <a:t>: Users can customize their news feed to focus on the topics they are most interested in, allowing for a tailored news experience that brings relevant content to the forefront.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Real-Time Notifications</a:t>
            </a:r>
            <a:r>
              <a:rPr lang="en-US" dirty="0"/>
              <a:t>: The app sends instant notifications for breaking news, ensuring that users never miss out on important events and developments as they happen.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Offline Mode</a:t>
            </a:r>
            <a:r>
              <a:rPr lang="en-US" dirty="0"/>
              <a:t>: This feature enables users to save articles and read them offline at their convenience, making it easier to catch up on news even without an internet connection.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Multimedia Content</a:t>
            </a:r>
            <a:r>
              <a:rPr lang="en-US" dirty="0"/>
              <a:t>: In addition to text-based articles, the app provides rich multimedia content, including videos, images, and infographics, to enhance the news consumption experience.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/>
              <a:t>Trusted Sources</a:t>
            </a:r>
            <a:r>
              <a:rPr lang="en-US"/>
              <a:t>: Content is curated from reputable and verified sources, ensuring the information presented is credible and trustworthy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445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55DF6-8905-469F-B97C-AE9C756778A5}"/>
              </a:ext>
            </a:extLst>
          </p:cNvPr>
          <p:cNvSpPr txBox="1"/>
          <p:nvPr/>
        </p:nvSpPr>
        <p:spPr>
          <a:xfrm>
            <a:off x="177800" y="139700"/>
            <a:ext cx="29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Activity.java: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AFF03-6A38-4BBD-89E4-2096120AB820}"/>
              </a:ext>
            </a:extLst>
          </p:cNvPr>
          <p:cNvSpPr txBox="1"/>
          <p:nvPr/>
        </p:nvSpPr>
        <p:spPr>
          <a:xfrm>
            <a:off x="177800" y="601365"/>
            <a:ext cx="89662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@file:Suppress("DEPRECATION")package </a:t>
            </a:r>
            <a:r>
              <a:rPr lang="en-US" dirty="0" err="1"/>
              <a:t>com.example.newsheadlinesimport</a:t>
            </a:r>
            <a:r>
              <a:rPr lang="en-US" dirty="0"/>
              <a:t> </a:t>
            </a:r>
            <a:r>
              <a:rPr lang="en-US" dirty="0" err="1"/>
              <a:t>android.content.Contextimport</a:t>
            </a:r>
            <a:r>
              <a:rPr lang="en-US" dirty="0"/>
              <a:t> </a:t>
            </a:r>
            <a:r>
              <a:rPr lang="en-US" dirty="0" err="1"/>
              <a:t>android.content.Intentimport</a:t>
            </a:r>
            <a:r>
              <a:rPr lang="en-US" dirty="0"/>
              <a:t> </a:t>
            </a:r>
            <a:r>
              <a:rPr lang="en-US" dirty="0" err="1"/>
              <a:t>android.os.Bundleimport</a:t>
            </a:r>
            <a:r>
              <a:rPr lang="en-US" dirty="0"/>
              <a:t> </a:t>
            </a:r>
            <a:r>
              <a:rPr lang="en-US" dirty="0" err="1"/>
              <a:t>androidx.activity.ComponentActivityimport</a:t>
            </a:r>
            <a:r>
              <a:rPr lang="en-US" dirty="0"/>
              <a:t> </a:t>
            </a:r>
            <a:r>
              <a:rPr lang="en-US" dirty="0" err="1"/>
              <a:t>androidx.activity.compose.setContentimport</a:t>
            </a:r>
            <a:r>
              <a:rPr lang="en-US" dirty="0"/>
              <a:t> </a:t>
            </a:r>
            <a:r>
              <a:rPr lang="en-US" dirty="0" err="1"/>
              <a:t>androidx.compose.foundation.Imageimport</a:t>
            </a:r>
            <a:r>
              <a:rPr lang="en-US" dirty="0"/>
              <a:t> </a:t>
            </a:r>
            <a:r>
              <a:rPr lang="en-US" dirty="0" err="1"/>
              <a:t>androidx.compose.foundation.backgroundimport</a:t>
            </a:r>
            <a:r>
              <a:rPr lang="en-US" dirty="0"/>
              <a:t> </a:t>
            </a:r>
            <a:r>
              <a:rPr lang="en-US" dirty="0" err="1"/>
              <a:t>androidx.compose.foundation.layout</a:t>
            </a:r>
            <a:r>
              <a:rPr lang="en-US" dirty="0"/>
              <a:t>.*import </a:t>
            </a:r>
            <a:r>
              <a:rPr lang="en-US" dirty="0" err="1"/>
              <a:t>androidx.compose.foundation.shape.RoundedCornerShapeimport</a:t>
            </a:r>
            <a:r>
              <a:rPr lang="en-US" dirty="0"/>
              <a:t> </a:t>
            </a:r>
            <a:r>
              <a:rPr lang="en-US" dirty="0" err="1"/>
              <a:t>androidx.compose.material</a:t>
            </a:r>
            <a:r>
              <a:rPr lang="en-US" dirty="0"/>
              <a:t>.*import </a:t>
            </a:r>
            <a:r>
              <a:rPr lang="en-US" dirty="0" err="1"/>
              <a:t>androidx.compose.material.icons.Iconsimport</a:t>
            </a:r>
            <a:r>
              <a:rPr lang="en-US" dirty="0"/>
              <a:t> </a:t>
            </a:r>
            <a:r>
              <a:rPr lang="en-US" dirty="0" err="1"/>
              <a:t>androidx.compose.material.icons.filled.Lockimport</a:t>
            </a:r>
            <a:r>
              <a:rPr lang="en-US" dirty="0"/>
              <a:t> </a:t>
            </a:r>
            <a:r>
              <a:rPr lang="en-US" dirty="0" err="1"/>
              <a:t>androidx.compose.material.icons.filled.Personimport</a:t>
            </a:r>
            <a:r>
              <a:rPr lang="en-US" dirty="0"/>
              <a:t> androidx.compose.material3.Buttonimport androidx.compose.material3.ButtonDefaultsimport androidx.compose.material3.Dividerimport androidx.compose.material3.ExperimentalMaterial3Apiimport androidx.compose.material3.Iconimport androidx.compose.material3.MaterialThemeimport androidx.compose.material3.Textimport androidx.compose.material3.TextFieldimport androidx.compose.material3.TextFieldDefaultsimport </a:t>
            </a:r>
            <a:r>
              <a:rPr lang="en-US" dirty="0" err="1"/>
              <a:t>androidx.compose.runtime</a:t>
            </a:r>
            <a:r>
              <a:rPr lang="en-US" dirty="0"/>
              <a:t>.*import </a:t>
            </a:r>
            <a:r>
              <a:rPr lang="en-US" dirty="0" err="1"/>
              <a:t>androidx.compose.ui.Alignmentimport</a:t>
            </a:r>
            <a:r>
              <a:rPr lang="en-US" dirty="0"/>
              <a:t> </a:t>
            </a:r>
            <a:r>
              <a:rPr lang="en-US" dirty="0" err="1"/>
              <a:t>androidx.compose.ui.Modifierimport</a:t>
            </a:r>
            <a:r>
              <a:rPr lang="en-US" dirty="0"/>
              <a:t> </a:t>
            </a:r>
            <a:r>
              <a:rPr lang="en-US" dirty="0" err="1"/>
              <a:t>androidx.compose.ui.graphics.Colorimport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6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19CFC3-497C-4E5F-9E30-95F69F18FF1D}"/>
              </a:ext>
            </a:extLst>
          </p:cNvPr>
          <p:cNvSpPr txBox="1"/>
          <p:nvPr/>
        </p:nvSpPr>
        <p:spPr>
          <a:xfrm>
            <a:off x="139700" y="1"/>
            <a:ext cx="90043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androidx.compose.ui.res.painterResourceimport</a:t>
            </a:r>
            <a:r>
              <a:rPr lang="en-US" dirty="0"/>
              <a:t> </a:t>
            </a:r>
            <a:r>
              <a:rPr lang="en-US" dirty="0" err="1"/>
              <a:t>androidx.compose.ui.text.font.FontWeightimport</a:t>
            </a:r>
            <a:r>
              <a:rPr lang="en-US" dirty="0"/>
              <a:t> androidx.compose.ui.text.input.PasswordVisualTransformationimport </a:t>
            </a:r>
            <a:r>
              <a:rPr lang="en-US" dirty="0" err="1"/>
              <a:t>androidx.compose.ui.tooling.preview.Previewimport</a:t>
            </a:r>
            <a:r>
              <a:rPr lang="en-US" dirty="0"/>
              <a:t> </a:t>
            </a:r>
            <a:r>
              <a:rPr lang="en-US" dirty="0" err="1"/>
              <a:t>androidx.compose.ui.unit.dpimport</a:t>
            </a:r>
            <a:r>
              <a:rPr lang="en-US" dirty="0"/>
              <a:t> </a:t>
            </a:r>
            <a:r>
              <a:rPr lang="en-US" dirty="0" err="1"/>
              <a:t>androidx.compose.ui.unit.spimport</a:t>
            </a:r>
            <a:r>
              <a:rPr lang="en-US" dirty="0"/>
              <a:t> </a:t>
            </a:r>
            <a:r>
              <a:rPr lang="en-US" dirty="0" err="1"/>
              <a:t>com.example.newsheadlines.ui.theme.NewsHeadlinesThemeclass</a:t>
            </a:r>
            <a:r>
              <a:rPr lang="en-US" dirty="0"/>
              <a:t> </a:t>
            </a:r>
            <a:r>
              <a:rPr lang="en-US" dirty="0" err="1"/>
              <a:t>LoginActivity</a:t>
            </a:r>
            <a:r>
              <a:rPr lang="en-US" dirty="0"/>
              <a:t> : </a:t>
            </a:r>
            <a:r>
              <a:rPr lang="en-US" dirty="0" err="1"/>
              <a:t>ComponentActivity</a:t>
            </a:r>
            <a:r>
              <a:rPr lang="en-US" dirty="0"/>
              <a:t>() {    private </a:t>
            </a:r>
            <a:r>
              <a:rPr lang="en-US" dirty="0" err="1"/>
              <a:t>lateinit</a:t>
            </a:r>
            <a:r>
              <a:rPr lang="en-US" dirty="0"/>
              <a:t> var </a:t>
            </a:r>
            <a:r>
              <a:rPr lang="en-US" dirty="0" err="1"/>
              <a:t>databaseHelper</a:t>
            </a:r>
            <a:r>
              <a:rPr lang="en-US" dirty="0"/>
              <a:t>: </a:t>
            </a:r>
            <a:r>
              <a:rPr lang="en-US" dirty="0" err="1"/>
              <a:t>UserDatabaseHelper</a:t>
            </a:r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        </a:t>
            </a:r>
            <a:r>
              <a:rPr lang="en-US" dirty="0" err="1"/>
              <a:t>databaseHelper</a:t>
            </a:r>
            <a:r>
              <a:rPr lang="en-US" dirty="0"/>
              <a:t> = </a:t>
            </a:r>
            <a:r>
              <a:rPr lang="en-US" dirty="0" err="1"/>
              <a:t>UserDatabaseHelper</a:t>
            </a:r>
            <a:r>
              <a:rPr lang="en-US" dirty="0"/>
              <a:t>(this)        </a:t>
            </a:r>
            <a:r>
              <a:rPr lang="en-US" dirty="0" err="1"/>
              <a:t>setContent</a:t>
            </a:r>
            <a:r>
              <a:rPr lang="en-US" dirty="0"/>
              <a:t> {            </a:t>
            </a:r>
            <a:r>
              <a:rPr lang="en-US" dirty="0" err="1"/>
              <a:t>LoginScreen</a:t>
            </a:r>
            <a:r>
              <a:rPr lang="en-US" dirty="0"/>
              <a:t>(this, </a:t>
            </a:r>
            <a:r>
              <a:rPr lang="en-US" dirty="0" err="1"/>
              <a:t>databaseHelper</a:t>
            </a:r>
            <a:r>
              <a:rPr lang="en-US" dirty="0"/>
              <a:t>)        }    }}@OptIn(ExperimentalMaterial3Api::class)@Composablefun </a:t>
            </a:r>
            <a:r>
              <a:rPr lang="en-US" dirty="0" err="1"/>
              <a:t>LoginScreen</a:t>
            </a:r>
            <a:r>
              <a:rPr lang="en-US" dirty="0"/>
              <a:t>(context: Context, </a:t>
            </a:r>
            <a:r>
              <a:rPr lang="en-US" dirty="0" err="1"/>
              <a:t>databaseHelper</a:t>
            </a:r>
            <a:r>
              <a:rPr lang="en-US" dirty="0"/>
              <a:t>: </a:t>
            </a:r>
            <a:r>
              <a:rPr lang="en-US" dirty="0" err="1"/>
              <a:t>UserDatabaseHelper</a:t>
            </a:r>
            <a:r>
              <a:rPr lang="en-US" dirty="0"/>
              <a:t>) {    var username by remember { </a:t>
            </a:r>
            <a:r>
              <a:rPr lang="en-US" dirty="0" err="1"/>
              <a:t>mutableStateOf</a:t>
            </a:r>
            <a:r>
              <a:rPr lang="en-US" dirty="0"/>
              <a:t>("") }    var password by remember { </a:t>
            </a:r>
            <a:r>
              <a:rPr lang="en-US" dirty="0" err="1"/>
              <a:t>mutableStateOf</a:t>
            </a:r>
            <a:r>
              <a:rPr lang="en-US" dirty="0"/>
              <a:t>("") }    var error by remember { </a:t>
            </a:r>
            <a:r>
              <a:rPr lang="en-US" dirty="0" err="1"/>
              <a:t>mutableStateOf</a:t>
            </a:r>
            <a:r>
              <a:rPr lang="en-US" dirty="0"/>
              <a:t>("") }    Column(        Modifier            .</a:t>
            </a:r>
            <a:r>
              <a:rPr lang="en-US" dirty="0" err="1"/>
              <a:t>fillMaxHeight</a:t>
            </a:r>
            <a:r>
              <a:rPr lang="en-US" dirty="0"/>
              <a:t>()            .</a:t>
            </a:r>
            <a:r>
              <a:rPr lang="en-US" dirty="0" err="1"/>
              <a:t>fillMaxWidth</a:t>
            </a:r>
            <a:r>
              <a:rPr lang="en-US" dirty="0"/>
              <a:t>()            .padding(28.dp),        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r>
              <a:rPr lang="en-US" dirty="0"/>
              <a:t>,        </a:t>
            </a:r>
            <a:r>
              <a:rPr lang="en-US" dirty="0" err="1"/>
              <a:t>verticalArrangement</a:t>
            </a:r>
            <a:r>
              <a:rPr lang="en-US" dirty="0"/>
              <a:t> = </a:t>
            </a:r>
            <a:r>
              <a:rPr lang="en-US" dirty="0" err="1"/>
              <a:t>Arrangement.Center</a:t>
            </a:r>
            <a:r>
              <a:rPr lang="en-US" dirty="0"/>
              <a:t>    ) {        Image(painter = </a:t>
            </a:r>
            <a:r>
              <a:rPr lang="en-US" dirty="0" err="1"/>
              <a:t>painterResource</a:t>
            </a:r>
            <a:r>
              <a:rPr lang="en-US" dirty="0"/>
              <a:t>(id = </a:t>
            </a:r>
            <a:r>
              <a:rPr lang="en-US" dirty="0" err="1"/>
              <a:t>R.drawable.news</a:t>
            </a:r>
            <a:r>
              <a:rPr lang="en-US" dirty="0"/>
              <a:t>), </a:t>
            </a:r>
            <a:r>
              <a:rPr lang="en-US" dirty="0" err="1"/>
              <a:t>contentDescription</a:t>
            </a:r>
            <a:r>
              <a:rPr lang="en-US" dirty="0"/>
              <a:t> = "")        Spacer(modifier = </a:t>
            </a:r>
            <a:r>
              <a:rPr lang="en-US" dirty="0" err="1"/>
              <a:t>Modifier.height</a:t>
            </a:r>
            <a:r>
              <a:rPr lang="en-US" dirty="0"/>
              <a:t>(10.dp))        Row {            Divider(color = </a:t>
            </a:r>
            <a:r>
              <a:rPr lang="en-US" dirty="0" err="1"/>
              <a:t>Color.LightGray</a:t>
            </a:r>
            <a:r>
              <a:rPr lang="en-US" dirty="0"/>
              <a:t>, thickness = 2.dp, modifier = Modifier                .width(155.dp)                .padding(top = 20.dp, end = 20.dp))            Text(                text = "Login",                color = Color(0xFF6495ED),    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FontWeight.Bold</a:t>
            </a:r>
            <a:r>
              <a:rPr lang="en-US" dirty="0"/>
              <a:t>,                </a:t>
            </a:r>
            <a:r>
              <a:rPr lang="en-US" dirty="0" err="1"/>
              <a:t>fontSize</a:t>
            </a:r>
            <a:r>
              <a:rPr lang="en-US" dirty="0"/>
              <a:t> = 24.sp,                style = </a:t>
            </a:r>
            <a:r>
              <a:rPr lang="en-US" dirty="0" err="1"/>
              <a:t>MaterialTheme.typography.headlineLarge</a:t>
            </a:r>
            <a:r>
              <a:rPr lang="en-US" dirty="0"/>
              <a:t>            )            Divider(color = </a:t>
            </a:r>
            <a:r>
              <a:rPr lang="en-US" dirty="0" err="1"/>
              <a:t>Color.LightGray</a:t>
            </a:r>
            <a:r>
              <a:rPr lang="en-US" dirty="0"/>
              <a:t>, thickness = 2.dp, modifier = Modifier                .width(155.dp)                .padding(top = 20.dp, start = 20.dp))        }        Spacer(modifier = </a:t>
            </a:r>
            <a:r>
              <a:rPr lang="en-US" dirty="0" err="1"/>
              <a:t>Modifier.height</a:t>
            </a:r>
            <a:r>
              <a:rPr lang="en-US" dirty="0"/>
              <a:t>(10.dp))        </a:t>
            </a:r>
            <a:r>
              <a:rPr lang="en-US" dirty="0" err="1"/>
              <a:t>TextField</a:t>
            </a:r>
            <a:r>
              <a:rPr lang="en-US" dirty="0"/>
              <a:t>(            value = username,            </a:t>
            </a:r>
          </a:p>
        </p:txBody>
      </p:sp>
    </p:spTree>
    <p:extLst>
      <p:ext uri="{BB962C8B-B14F-4D97-AF65-F5344CB8AC3E}">
        <p14:creationId xmlns:p14="http://schemas.microsoft.com/office/powerpoint/2010/main" val="214344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CE4C01-3211-4A73-A3BA-D63EAFA7A91B}"/>
              </a:ext>
            </a:extLst>
          </p:cNvPr>
          <p:cNvSpPr txBox="1"/>
          <p:nvPr/>
        </p:nvSpPr>
        <p:spPr>
          <a:xfrm>
            <a:off x="127000" y="152400"/>
            <a:ext cx="9017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onValueChange</a:t>
            </a:r>
            <a:r>
              <a:rPr lang="en-US" dirty="0"/>
              <a:t> = { username = it },            </a:t>
            </a:r>
            <a:r>
              <a:rPr lang="en-US" dirty="0" err="1"/>
              <a:t>leadingIcon</a:t>
            </a:r>
            <a:r>
              <a:rPr lang="en-US" dirty="0"/>
              <a:t> = {                Icon(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Icons.Default.Person</a:t>
            </a:r>
            <a:r>
              <a:rPr lang="en-US" dirty="0"/>
              <a:t>, </a:t>
            </a:r>
            <a:r>
              <a:rPr lang="en-US" dirty="0" err="1"/>
              <a:t>contentDescription</a:t>
            </a:r>
            <a:r>
              <a:rPr lang="en-US" dirty="0"/>
              <a:t> = "</a:t>
            </a:r>
            <a:r>
              <a:rPr lang="en-US" dirty="0" err="1"/>
              <a:t>personIcon</a:t>
            </a:r>
            <a:r>
              <a:rPr lang="en-US" dirty="0"/>
              <a:t>", tint = Color(0xFF6495ED))            },            placeholder = { Text(text = "Username", color = </a:t>
            </a:r>
            <a:r>
              <a:rPr lang="en-US" dirty="0" err="1"/>
              <a:t>Color.Black</a:t>
            </a:r>
            <a:r>
              <a:rPr lang="en-US" dirty="0"/>
              <a:t>) },            colors = </a:t>
            </a:r>
            <a:r>
              <a:rPr lang="en-US" dirty="0" err="1"/>
              <a:t>TextFieldDefaults.textFieldColors</a:t>
            </a:r>
            <a:r>
              <a:rPr lang="en-US" dirty="0"/>
              <a:t>(</a:t>
            </a:r>
            <a:r>
              <a:rPr lang="en-US" dirty="0" err="1"/>
              <a:t>containerColor</a:t>
            </a:r>
            <a:r>
              <a:rPr lang="en-US" dirty="0"/>
              <a:t> = </a:t>
            </a:r>
            <a:r>
              <a:rPr lang="en-US" dirty="0" err="1"/>
              <a:t>Color.Transparent</a:t>
            </a:r>
            <a:r>
              <a:rPr lang="en-US" dirty="0"/>
              <a:t>)        )        Spacer(modifier = </a:t>
            </a:r>
            <a:r>
              <a:rPr lang="en-US" dirty="0" err="1"/>
              <a:t>Modifier.height</a:t>
            </a:r>
            <a:r>
              <a:rPr lang="en-US" dirty="0"/>
              <a:t>(20.dp))        </a:t>
            </a:r>
            <a:r>
              <a:rPr lang="en-US" dirty="0" err="1"/>
              <a:t>TextField</a:t>
            </a:r>
            <a:r>
              <a:rPr lang="en-US" dirty="0"/>
              <a:t>(            value = password,            </a:t>
            </a:r>
            <a:r>
              <a:rPr lang="en-US" dirty="0" err="1"/>
              <a:t>onValueChange</a:t>
            </a:r>
            <a:r>
              <a:rPr lang="en-US" dirty="0"/>
              <a:t> = { password = it },            </a:t>
            </a:r>
            <a:r>
              <a:rPr lang="en-US" dirty="0" err="1"/>
              <a:t>leadingIcon</a:t>
            </a:r>
            <a:r>
              <a:rPr lang="en-US" dirty="0"/>
              <a:t> = {                Icon(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Icons.Default.Lock</a:t>
            </a:r>
            <a:r>
              <a:rPr lang="en-US" dirty="0"/>
              <a:t>, </a:t>
            </a:r>
            <a:r>
              <a:rPr lang="en-US" dirty="0" err="1"/>
              <a:t>contentDescription</a:t>
            </a:r>
            <a:r>
              <a:rPr lang="en-US" dirty="0"/>
              <a:t> = "</a:t>
            </a:r>
            <a:r>
              <a:rPr lang="en-US" dirty="0" err="1"/>
              <a:t>lockIcon</a:t>
            </a:r>
            <a:r>
              <a:rPr lang="en-US" dirty="0"/>
              <a:t>", tint = Color(0xFF6495ED))            },            placeholder = { Text(text = "Password", color = </a:t>
            </a:r>
            <a:r>
              <a:rPr lang="en-US" dirty="0" err="1"/>
              <a:t>Color.Black</a:t>
            </a:r>
            <a:r>
              <a:rPr lang="en-US" dirty="0"/>
              <a:t>) },            </a:t>
            </a:r>
            <a:r>
              <a:rPr lang="en-US" dirty="0" err="1"/>
              <a:t>visualTransformation</a:t>
            </a:r>
            <a:r>
              <a:rPr lang="en-US" dirty="0"/>
              <a:t> = </a:t>
            </a:r>
            <a:r>
              <a:rPr lang="en-US" dirty="0" err="1"/>
              <a:t>PasswordVisualTransformation</a:t>
            </a:r>
            <a:r>
              <a:rPr lang="en-US" dirty="0"/>
              <a:t>(),            colors = </a:t>
            </a:r>
            <a:r>
              <a:rPr lang="en-US" dirty="0" err="1"/>
              <a:t>TextFieldDefaults.textFieldColors</a:t>
            </a:r>
            <a:r>
              <a:rPr lang="en-US" dirty="0"/>
              <a:t>(</a:t>
            </a:r>
            <a:r>
              <a:rPr lang="en-US" dirty="0" err="1"/>
              <a:t>containerColor</a:t>
            </a:r>
            <a:r>
              <a:rPr lang="en-US" dirty="0"/>
              <a:t> = </a:t>
            </a:r>
            <a:r>
              <a:rPr lang="en-US" dirty="0" err="1"/>
              <a:t>Color.Transparent</a:t>
            </a:r>
            <a:r>
              <a:rPr lang="en-US" dirty="0"/>
              <a:t>)        )        Spacer(modifier = </a:t>
            </a:r>
            <a:r>
              <a:rPr lang="en-US" dirty="0" err="1"/>
              <a:t>Modifier.height</a:t>
            </a:r>
            <a:r>
              <a:rPr lang="en-US" dirty="0"/>
              <a:t>(12.dp))        if (</a:t>
            </a:r>
            <a:r>
              <a:rPr lang="en-US" dirty="0" err="1"/>
              <a:t>error.isNotEmpty</a:t>
            </a:r>
            <a:r>
              <a:rPr lang="en-US" dirty="0"/>
              <a:t>()) {            Text(text = error, color = </a:t>
            </a:r>
            <a:r>
              <a:rPr lang="en-US" dirty="0" err="1"/>
              <a:t>MaterialTheme.colorScheme.error</a:t>
            </a:r>
            <a:r>
              <a:rPr lang="en-US" dirty="0"/>
              <a:t>, modifier = </a:t>
            </a:r>
            <a:r>
              <a:rPr lang="en-US" dirty="0" err="1"/>
              <a:t>Modifier.padding</a:t>
            </a:r>
            <a:r>
              <a:rPr lang="en-US" dirty="0"/>
              <a:t>(vertical = 16.dp))        }        Button(            </a:t>
            </a:r>
            <a:r>
              <a:rPr lang="en-US" dirty="0" err="1"/>
              <a:t>onClick</a:t>
            </a:r>
            <a:r>
              <a:rPr lang="en-US" dirty="0"/>
              <a:t> = {                if (</a:t>
            </a:r>
            <a:r>
              <a:rPr lang="en-US" dirty="0" err="1"/>
              <a:t>username.isNotEmpty</a:t>
            </a:r>
            <a:r>
              <a:rPr lang="en-US" dirty="0"/>
              <a:t>() &amp;&amp; </a:t>
            </a:r>
            <a:r>
              <a:rPr lang="en-US" dirty="0" err="1"/>
              <a:t>password.isNotEmpty</a:t>
            </a:r>
            <a:r>
              <a:rPr lang="en-US" dirty="0"/>
              <a:t>()) {                    </a:t>
            </a:r>
            <a:r>
              <a:rPr lang="en-US" dirty="0" err="1"/>
              <a:t>val</a:t>
            </a:r>
            <a:r>
              <a:rPr lang="en-US" dirty="0"/>
              <a:t> user = </a:t>
            </a:r>
            <a:r>
              <a:rPr lang="en-US" dirty="0" err="1"/>
              <a:t>databaseHelper.getUserByUsername</a:t>
            </a:r>
            <a:r>
              <a:rPr lang="en-US" dirty="0"/>
              <a:t>(username)                    if (user != null &amp;&amp; </a:t>
            </a:r>
            <a:r>
              <a:rPr lang="en-US" dirty="0" err="1"/>
              <a:t>user.password</a:t>
            </a:r>
            <a:r>
              <a:rPr lang="en-US" dirty="0"/>
              <a:t> == password) {                        error = "Successfully logged in"                        </a:t>
            </a:r>
            <a:r>
              <a:rPr lang="en-US" dirty="0" err="1"/>
              <a:t>context.startActivity</a:t>
            </a:r>
            <a:r>
              <a:rPr lang="en-US" dirty="0"/>
              <a:t>(Intent(context, </a:t>
            </a:r>
            <a:r>
              <a:rPr lang="en-US" dirty="0" err="1"/>
              <a:t>MainActivity</a:t>
            </a:r>
            <a:r>
              <a:rPr lang="en-US" dirty="0"/>
              <a:t>::class.java))                        // Finish the </a:t>
            </a:r>
            <a:r>
              <a:rPr lang="en-US" dirty="0" err="1"/>
              <a:t>LoginActivity</a:t>
            </a:r>
            <a:r>
              <a:rPr lang="en-US" dirty="0"/>
              <a:t> if needed                        // (context as Activity).finish()                    } else {                        error = "Invalid username or password"                    }                } else {                    error = "Please fill all fields"                }            },            shape = </a:t>
            </a:r>
            <a:r>
              <a:rPr lang="en-US" dirty="0" err="1"/>
              <a:t>RoundedCornerShape</a:t>
            </a:r>
            <a:r>
              <a:rPr lang="en-US" dirty="0"/>
              <a:t>(20.dp),            colors = </a:t>
            </a:r>
            <a:r>
              <a:rPr lang="en-US" dirty="0" err="1"/>
              <a:t>ButtonDefaults.buttonColors</a:t>
            </a:r>
            <a:r>
              <a:rPr lang="en-US" dirty="0"/>
              <a:t>(</a:t>
            </a:r>
            <a:r>
              <a:rPr lang="en-US" dirty="0" err="1"/>
              <a:t>containerColor</a:t>
            </a:r>
            <a:r>
              <a:rPr lang="en-US" dirty="0"/>
              <a:t> = Color(0xFF77a2ef)),            modifier = </a:t>
            </a:r>
            <a:r>
              <a:rPr lang="en-US" dirty="0" err="1"/>
              <a:t>Modifier.width</a:t>
            </a:r>
            <a:r>
              <a:rPr lang="en-US" dirty="0"/>
              <a:t>(200.dp).padding(top = 16.dp)        ) {            Text(text = "Log In",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FontWeight.Bold</a:t>
            </a:r>
            <a:r>
              <a:rPr lang="en-US" dirty="0"/>
              <a:t>)        }        Row(modifier = </a:t>
            </a:r>
            <a:r>
              <a:rPr lang="en-US" dirty="0" err="1"/>
              <a:t>Modifier.fillMaxWidth</a:t>
            </a:r>
            <a:r>
              <a:rPr lang="en-US" dirty="0"/>
              <a:t>()) {            </a:t>
            </a:r>
          </a:p>
        </p:txBody>
      </p:sp>
    </p:spTree>
    <p:extLst>
      <p:ext uri="{BB962C8B-B14F-4D97-AF65-F5344CB8AC3E}">
        <p14:creationId xmlns:p14="http://schemas.microsoft.com/office/powerpoint/2010/main" val="79639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74F98E-FD4B-419A-B6E4-4897616DBF72}"/>
              </a:ext>
            </a:extLst>
          </p:cNvPr>
          <p:cNvSpPr txBox="1"/>
          <p:nvPr/>
        </p:nvSpPr>
        <p:spPr>
          <a:xfrm>
            <a:off x="101600" y="0"/>
            <a:ext cx="9042400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TextButton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 </a:t>
            </a:r>
            <a:r>
              <a:rPr lang="en-US" dirty="0" err="1"/>
              <a:t>context.startActivity</a:t>
            </a:r>
            <a:r>
              <a:rPr lang="en-US" dirty="0"/>
              <a:t>(Intent(context, </a:t>
            </a:r>
            <a:r>
              <a:rPr lang="en-US" dirty="0" err="1"/>
              <a:t>RegistrationActivity</a:t>
            </a:r>
            <a:r>
              <a:rPr lang="en-US" dirty="0"/>
              <a:t>::class.java)) }) {                Text(text = "Sign up", color = </a:t>
            </a:r>
            <a:r>
              <a:rPr lang="en-US" dirty="0" err="1"/>
              <a:t>Color.Black</a:t>
            </a:r>
            <a:r>
              <a:rPr lang="en-US" dirty="0"/>
              <a:t>)            }            Spacer(modifier = </a:t>
            </a:r>
            <a:r>
              <a:rPr lang="en-US" dirty="0" err="1"/>
              <a:t>Modifier.width</a:t>
            </a:r>
            <a:r>
              <a:rPr lang="en-US" dirty="0"/>
              <a:t>(100.dp))            </a:t>
            </a:r>
            <a:r>
              <a:rPr lang="en-US" dirty="0" err="1"/>
              <a:t>TextButton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 /* Handle forgot password */ }) {                Text(text = "Forgot password?", color = </a:t>
            </a:r>
            <a:r>
              <a:rPr lang="en-US" dirty="0" err="1"/>
              <a:t>Color.Black</a:t>
            </a:r>
            <a:r>
              <a:rPr lang="en-US" dirty="0"/>
              <a:t>)            }        }    }}</a:t>
            </a:r>
          </a:p>
          <a:p>
            <a:endParaRPr lang="en-US" dirty="0"/>
          </a:p>
          <a:p>
            <a:r>
              <a:rPr lang="en-US" dirty="0"/>
              <a:t>registration activity:</a:t>
            </a:r>
          </a:p>
          <a:p>
            <a:r>
              <a:rPr lang="en-US" dirty="0"/>
              <a:t>package </a:t>
            </a:r>
            <a:r>
              <a:rPr lang="en-US" dirty="0" err="1"/>
              <a:t>com.example.newsheadlinesimport</a:t>
            </a:r>
            <a:r>
              <a:rPr lang="en-US" dirty="0"/>
              <a:t> </a:t>
            </a:r>
            <a:r>
              <a:rPr lang="en-US" dirty="0" err="1"/>
              <a:t>android.content.Contextimport</a:t>
            </a:r>
            <a:r>
              <a:rPr lang="en-US" dirty="0"/>
              <a:t> </a:t>
            </a:r>
            <a:r>
              <a:rPr lang="en-US" dirty="0" err="1"/>
              <a:t>android.content.Intentimport</a:t>
            </a:r>
            <a:r>
              <a:rPr lang="en-US" dirty="0"/>
              <a:t> </a:t>
            </a:r>
            <a:r>
              <a:rPr lang="en-US" dirty="0" err="1"/>
              <a:t>android.os.Bundleimport</a:t>
            </a:r>
            <a:r>
              <a:rPr lang="en-US" dirty="0"/>
              <a:t> </a:t>
            </a:r>
            <a:r>
              <a:rPr lang="en-US" dirty="0" err="1"/>
              <a:t>androidx.activity.ComponentActivityimport</a:t>
            </a:r>
            <a:r>
              <a:rPr lang="en-US" dirty="0"/>
              <a:t> </a:t>
            </a:r>
            <a:r>
              <a:rPr lang="en-US" dirty="0" err="1"/>
              <a:t>androidx.activity.compose.setContentimport</a:t>
            </a:r>
            <a:r>
              <a:rPr lang="en-US" dirty="0"/>
              <a:t> </a:t>
            </a:r>
            <a:r>
              <a:rPr lang="en-US" dirty="0" err="1"/>
              <a:t>androidx.compose.foundation.Imageimport</a:t>
            </a:r>
            <a:r>
              <a:rPr lang="en-US" dirty="0"/>
              <a:t> </a:t>
            </a:r>
            <a:r>
              <a:rPr lang="en-US" dirty="0" err="1"/>
              <a:t>androidx.compose.foundation.backgroundimport</a:t>
            </a:r>
            <a:r>
              <a:rPr lang="en-US" dirty="0"/>
              <a:t> </a:t>
            </a:r>
            <a:r>
              <a:rPr lang="en-US" dirty="0" err="1"/>
              <a:t>androidx.compose.foundation.layout</a:t>
            </a:r>
            <a:r>
              <a:rPr lang="en-US" dirty="0"/>
              <a:t>.*import </a:t>
            </a:r>
            <a:r>
              <a:rPr lang="en-US" dirty="0" err="1"/>
              <a:t>androidx.compose.foundation.shape.RoundedCornerShapeimport</a:t>
            </a:r>
            <a:r>
              <a:rPr lang="en-US" dirty="0"/>
              <a:t> </a:t>
            </a:r>
            <a:r>
              <a:rPr lang="en-US" dirty="0" err="1"/>
              <a:t>androidx.compose.material</a:t>
            </a:r>
            <a:r>
              <a:rPr lang="en-US" dirty="0"/>
              <a:t>.*import </a:t>
            </a:r>
            <a:r>
              <a:rPr lang="en-US" dirty="0" err="1"/>
              <a:t>androidx.compose.material.icons.Iconsimport</a:t>
            </a:r>
            <a:r>
              <a:rPr lang="en-US" dirty="0"/>
              <a:t> </a:t>
            </a:r>
            <a:r>
              <a:rPr lang="en-US" dirty="0" err="1"/>
              <a:t>androidx.compose.material.icons.filled.Emailimport</a:t>
            </a:r>
            <a:r>
              <a:rPr lang="en-US" dirty="0"/>
              <a:t> </a:t>
            </a:r>
            <a:r>
              <a:rPr lang="en-US" dirty="0" err="1"/>
              <a:t>androidx.compose.material.icons.filled.Lockimport</a:t>
            </a:r>
            <a:r>
              <a:rPr lang="en-US" dirty="0"/>
              <a:t> </a:t>
            </a:r>
            <a:r>
              <a:rPr lang="en-US" dirty="0" err="1"/>
              <a:t>androidx.compose.material.icons.filled.Personimport</a:t>
            </a:r>
            <a:r>
              <a:rPr lang="en-US" dirty="0"/>
              <a:t> </a:t>
            </a:r>
            <a:r>
              <a:rPr lang="en-US" dirty="0" err="1"/>
              <a:t>androidx.compose.runtime</a:t>
            </a:r>
            <a:r>
              <a:rPr lang="en-US" dirty="0"/>
              <a:t>.*import </a:t>
            </a:r>
            <a:r>
              <a:rPr lang="en-US" dirty="0" err="1"/>
              <a:t>androidx.compose.ui.Alignmentimport</a:t>
            </a:r>
            <a:r>
              <a:rPr lang="en-US" dirty="0"/>
              <a:t> </a:t>
            </a:r>
            <a:r>
              <a:rPr lang="en-US" dirty="0" err="1"/>
              <a:t>androidx.compose.ui.Modifierimport</a:t>
            </a:r>
            <a:r>
              <a:rPr lang="en-US" dirty="0"/>
              <a:t> </a:t>
            </a:r>
            <a:r>
              <a:rPr lang="en-US" dirty="0" err="1"/>
              <a:t>androidx.compose.ui.graphics.Colorimport</a:t>
            </a:r>
            <a:r>
              <a:rPr lang="en-US" dirty="0"/>
              <a:t> </a:t>
            </a:r>
            <a:r>
              <a:rPr lang="en-US" dirty="0" err="1"/>
              <a:t>androidx.compose.ui.res.painterResourceimport</a:t>
            </a:r>
            <a:r>
              <a:rPr lang="en-US" dirty="0"/>
              <a:t> </a:t>
            </a:r>
            <a:r>
              <a:rPr lang="en-US" dirty="0" err="1"/>
              <a:t>androidx.compose.ui.text.font.FontWeightimport</a:t>
            </a:r>
            <a:r>
              <a:rPr lang="en-US" dirty="0"/>
              <a:t> androidx.compose.ui.text.input.PasswordVisualTransformationimport </a:t>
            </a:r>
            <a:r>
              <a:rPr lang="en-US" dirty="0" err="1"/>
              <a:t>androidx.compose.ui.tooling.preview.Previewimport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0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9E2A31-04A7-41D0-8A7B-A87EE7FD3A82}"/>
              </a:ext>
            </a:extLst>
          </p:cNvPr>
          <p:cNvSpPr txBox="1"/>
          <p:nvPr/>
        </p:nvSpPr>
        <p:spPr>
          <a:xfrm>
            <a:off x="0" y="1"/>
            <a:ext cx="91440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androidx.compose.ui.unit.dpimport</a:t>
            </a:r>
            <a:r>
              <a:rPr lang="en-US" dirty="0"/>
              <a:t> </a:t>
            </a:r>
            <a:r>
              <a:rPr lang="en-US" dirty="0" err="1"/>
              <a:t>androidx.compose.ui.unit.spimport</a:t>
            </a:r>
            <a:r>
              <a:rPr lang="en-US" dirty="0"/>
              <a:t> </a:t>
            </a:r>
            <a:r>
              <a:rPr lang="en-US" dirty="0" err="1"/>
              <a:t>androidx.core.content.ContextCompatimport</a:t>
            </a:r>
            <a:r>
              <a:rPr lang="en-US" dirty="0"/>
              <a:t> </a:t>
            </a:r>
            <a:r>
              <a:rPr lang="en-US" dirty="0" err="1"/>
              <a:t>com.example.newsheadlines.ui.theme.NewsHeadlinesThemeclass</a:t>
            </a:r>
            <a:r>
              <a:rPr lang="en-US" dirty="0"/>
              <a:t> </a:t>
            </a:r>
            <a:r>
              <a:rPr lang="en-US" dirty="0" err="1"/>
              <a:t>RegistrationActivity</a:t>
            </a:r>
            <a:r>
              <a:rPr lang="en-US" dirty="0"/>
              <a:t> : </a:t>
            </a:r>
            <a:r>
              <a:rPr lang="en-US" dirty="0" err="1"/>
              <a:t>ComponentActivity</a:t>
            </a:r>
            <a:r>
              <a:rPr lang="en-US" dirty="0"/>
              <a:t>() {    private </a:t>
            </a:r>
            <a:r>
              <a:rPr lang="en-US" dirty="0" err="1"/>
              <a:t>lateinit</a:t>
            </a:r>
            <a:r>
              <a:rPr lang="en-US" dirty="0"/>
              <a:t> var </a:t>
            </a:r>
            <a:r>
              <a:rPr lang="en-US" dirty="0" err="1"/>
              <a:t>databaseHelper</a:t>
            </a:r>
            <a:r>
              <a:rPr lang="en-US" dirty="0"/>
              <a:t>: </a:t>
            </a:r>
            <a:r>
              <a:rPr lang="en-US" dirty="0" err="1"/>
              <a:t>UserDatabaseHelper</a:t>
            </a:r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        </a:t>
            </a:r>
            <a:r>
              <a:rPr lang="en-US" dirty="0" err="1"/>
              <a:t>databaseHelper</a:t>
            </a:r>
            <a:r>
              <a:rPr lang="en-US" dirty="0"/>
              <a:t> = </a:t>
            </a:r>
            <a:r>
              <a:rPr lang="en-US" dirty="0" err="1"/>
              <a:t>UserDatabaseHelper</a:t>
            </a:r>
            <a:r>
              <a:rPr lang="en-US" dirty="0"/>
              <a:t>(this)        </a:t>
            </a:r>
            <a:r>
              <a:rPr lang="en-US" dirty="0" err="1"/>
              <a:t>setContent</a:t>
            </a:r>
            <a:r>
              <a:rPr lang="en-US" dirty="0"/>
              <a:t> {            </a:t>
            </a:r>
            <a:r>
              <a:rPr lang="en-US" dirty="0" err="1"/>
              <a:t>RegistrationScreen</a:t>
            </a:r>
            <a:r>
              <a:rPr lang="en-US" dirty="0"/>
              <a:t>(</a:t>
            </a:r>
            <a:r>
              <a:rPr lang="en-US" dirty="0" err="1"/>
              <a:t>this,databaseHelper</a:t>
            </a:r>
            <a:r>
              <a:rPr lang="en-US" dirty="0"/>
              <a:t>)        }    }}@Composablefun </a:t>
            </a:r>
            <a:r>
              <a:rPr lang="en-US" dirty="0" err="1"/>
              <a:t>RegistrationScreen</a:t>
            </a:r>
            <a:r>
              <a:rPr lang="en-US" dirty="0"/>
              <a:t>(context: Context, </a:t>
            </a:r>
            <a:r>
              <a:rPr lang="en-US" dirty="0" err="1"/>
              <a:t>databaseHelper</a:t>
            </a:r>
            <a:r>
              <a:rPr lang="en-US" dirty="0"/>
              <a:t>: </a:t>
            </a:r>
            <a:r>
              <a:rPr lang="en-US" dirty="0" err="1"/>
              <a:t>UserDatabaseHelper</a:t>
            </a:r>
            <a:r>
              <a:rPr lang="en-US" dirty="0"/>
              <a:t>) {    var username by remember { </a:t>
            </a:r>
            <a:r>
              <a:rPr lang="en-US" dirty="0" err="1"/>
              <a:t>mutableStateOf</a:t>
            </a:r>
            <a:r>
              <a:rPr lang="en-US" dirty="0"/>
              <a:t>("") }    var password by remember { </a:t>
            </a:r>
            <a:r>
              <a:rPr lang="en-US" dirty="0" err="1"/>
              <a:t>mutableStateOf</a:t>
            </a:r>
            <a:r>
              <a:rPr lang="en-US" dirty="0"/>
              <a:t>("") }    var email by remember { </a:t>
            </a:r>
            <a:r>
              <a:rPr lang="en-US" dirty="0" err="1"/>
              <a:t>mutableStateOf</a:t>
            </a:r>
            <a:r>
              <a:rPr lang="en-US" dirty="0"/>
              <a:t>("") }    var error by remember { </a:t>
            </a:r>
            <a:r>
              <a:rPr lang="en-US" dirty="0" err="1"/>
              <a:t>mutableStateOf</a:t>
            </a:r>
            <a:r>
              <a:rPr lang="en-US" dirty="0"/>
              <a:t>("") }    Column(        Modifier            .background(</a:t>
            </a:r>
            <a:r>
              <a:rPr lang="en-US" dirty="0" err="1"/>
              <a:t>Color.White</a:t>
            </a:r>
            <a:r>
              <a:rPr lang="en-US" dirty="0"/>
              <a:t>)            .</a:t>
            </a:r>
            <a:r>
              <a:rPr lang="en-US" dirty="0" err="1"/>
              <a:t>fillMaxHeight</a:t>
            </a:r>
            <a:r>
              <a:rPr lang="en-US" dirty="0"/>
              <a:t>()            .</a:t>
            </a:r>
            <a:r>
              <a:rPr lang="en-US" dirty="0" err="1"/>
              <a:t>fillMaxWidth</a:t>
            </a:r>
            <a:r>
              <a:rPr lang="en-US" dirty="0"/>
              <a:t>(),        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r>
              <a:rPr lang="en-US" dirty="0"/>
              <a:t>,        </a:t>
            </a:r>
            <a:r>
              <a:rPr lang="en-US" dirty="0" err="1"/>
              <a:t>verticalArrangement</a:t>
            </a:r>
            <a:r>
              <a:rPr lang="en-US" dirty="0"/>
              <a:t> = </a:t>
            </a:r>
            <a:r>
              <a:rPr lang="en-US" dirty="0" err="1"/>
              <a:t>Arrangement.Center</a:t>
            </a:r>
            <a:r>
              <a:rPr lang="en-US" dirty="0"/>
              <a:t>)    {        Row {            Text(                text = "Sign Up",                color = Color(0xFF6495ED),    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FontWeight.Bold</a:t>
            </a:r>
            <a:r>
              <a:rPr lang="en-US" dirty="0"/>
              <a:t>,                </a:t>
            </a:r>
            <a:r>
              <a:rPr lang="en-US" dirty="0" err="1"/>
              <a:t>fontSize</a:t>
            </a:r>
            <a:r>
              <a:rPr lang="en-US" dirty="0"/>
              <a:t> = 24.sp, style = MaterialTheme.typography.h1            )            Divider(                color = </a:t>
            </a:r>
            <a:r>
              <a:rPr lang="en-US" dirty="0" err="1"/>
              <a:t>Color.LightGray</a:t>
            </a:r>
            <a:r>
              <a:rPr lang="en-US" dirty="0"/>
              <a:t>, thickness = 2.dp, modifier = Modifier                    .width(250.dp)                    .padding(top = 20.dp, start = 10.dp, end = 70.dp)            )        }        Image(            painter = </a:t>
            </a:r>
            <a:r>
              <a:rPr lang="en-US" dirty="0" err="1"/>
              <a:t>painterResource</a:t>
            </a:r>
            <a:r>
              <a:rPr lang="en-US" dirty="0"/>
              <a:t>(id = </a:t>
            </a:r>
            <a:r>
              <a:rPr lang="en-US" dirty="0" err="1"/>
              <a:t>R.drawable.sign_up</a:t>
            </a:r>
            <a:r>
              <a:rPr lang="en-US" dirty="0"/>
              <a:t>),            </a:t>
            </a:r>
            <a:r>
              <a:rPr lang="en-US" dirty="0" err="1"/>
              <a:t>contentDescription</a:t>
            </a:r>
            <a:r>
              <a:rPr lang="en-US" dirty="0"/>
              <a:t> = "",            modifier = </a:t>
            </a:r>
            <a:r>
              <a:rPr lang="en-US" dirty="0" err="1"/>
              <a:t>Modifier.height</a:t>
            </a:r>
            <a:r>
              <a:rPr lang="en-US" dirty="0"/>
              <a:t>(270.dp)        )        </a:t>
            </a:r>
            <a:r>
              <a:rPr lang="en-US" dirty="0" err="1"/>
              <a:t>TextField</a:t>
            </a:r>
            <a:r>
              <a:rPr lang="en-US" dirty="0"/>
              <a:t>(            value = username,            </a:t>
            </a:r>
            <a:r>
              <a:rPr lang="en-US" dirty="0" err="1"/>
              <a:t>onValueChange</a:t>
            </a:r>
            <a:r>
              <a:rPr lang="en-US" dirty="0"/>
              <a:t> = { username = it },            </a:t>
            </a:r>
            <a:r>
              <a:rPr lang="en-US" dirty="0" err="1"/>
              <a:t>leadingIcon</a:t>
            </a:r>
            <a:r>
              <a:rPr lang="en-US" dirty="0"/>
              <a:t> = {                Icon(                    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Icons.Default.Person</a:t>
            </a:r>
            <a:r>
              <a:rPr lang="en-US" dirty="0"/>
              <a:t>,                    </a:t>
            </a:r>
            <a:r>
              <a:rPr lang="en-US" dirty="0" err="1"/>
              <a:t>contentDescription</a:t>
            </a:r>
            <a:r>
              <a:rPr lang="en-US" dirty="0"/>
              <a:t> = "</a:t>
            </a:r>
            <a:r>
              <a:rPr lang="en-US" dirty="0" err="1"/>
              <a:t>personIcon</a:t>
            </a:r>
            <a:r>
              <a:rPr lang="en-US" dirty="0"/>
              <a:t>",                    tint = Color(0xFF6495ED)                )            },            placeholder = {                Text(                    text = "username",                    color = </a:t>
            </a:r>
            <a:r>
              <a:rPr lang="en-US" dirty="0" err="1"/>
              <a:t>Color.Black</a:t>
            </a:r>
            <a:r>
              <a:rPr lang="en-US" dirty="0"/>
              <a:t>                )            },            colors =</a:t>
            </a:r>
          </a:p>
        </p:txBody>
      </p:sp>
    </p:spTree>
    <p:extLst>
      <p:ext uri="{BB962C8B-B14F-4D97-AF65-F5344CB8AC3E}">
        <p14:creationId xmlns:p14="http://schemas.microsoft.com/office/powerpoint/2010/main" val="389756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F4B379-F690-48DC-ABC1-4211F0EECC2B}"/>
              </a:ext>
            </a:extLst>
          </p:cNvPr>
          <p:cNvSpPr txBox="1"/>
          <p:nvPr/>
        </p:nvSpPr>
        <p:spPr>
          <a:xfrm>
            <a:off x="101600" y="0"/>
            <a:ext cx="90424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TextFieldDefaults.textFieldColors</a:t>
            </a:r>
            <a:r>
              <a:rPr lang="en-US" dirty="0"/>
              <a:t>(                </a:t>
            </a:r>
            <a:r>
              <a:rPr lang="en-US" dirty="0" err="1"/>
              <a:t>backgroundColor</a:t>
            </a:r>
            <a:r>
              <a:rPr lang="en-US" dirty="0"/>
              <a:t> = </a:t>
            </a:r>
            <a:r>
              <a:rPr lang="en-US" dirty="0" err="1"/>
              <a:t>Color.Transparent</a:t>
            </a:r>
            <a:r>
              <a:rPr lang="en-US" dirty="0"/>
              <a:t>            )        )        Spacer(modifier = </a:t>
            </a:r>
            <a:r>
              <a:rPr lang="en-US" dirty="0" err="1"/>
              <a:t>Modifier.height</a:t>
            </a:r>
            <a:r>
              <a:rPr lang="en-US" dirty="0"/>
              <a:t>(8.dp))        </a:t>
            </a:r>
            <a:r>
              <a:rPr lang="en-US" dirty="0" err="1"/>
              <a:t>TextField</a:t>
            </a:r>
            <a:r>
              <a:rPr lang="en-US" dirty="0"/>
              <a:t>(            value = password,            </a:t>
            </a:r>
            <a:r>
              <a:rPr lang="en-US" dirty="0" err="1"/>
              <a:t>onValueChange</a:t>
            </a:r>
            <a:r>
              <a:rPr lang="en-US" dirty="0"/>
              <a:t> = { password = it },            </a:t>
            </a:r>
            <a:r>
              <a:rPr lang="en-US" dirty="0" err="1"/>
              <a:t>leadingIcon</a:t>
            </a:r>
            <a:r>
              <a:rPr lang="en-US" dirty="0"/>
              <a:t> = {                Icon(                    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Icons.Default.Lock</a:t>
            </a:r>
            <a:r>
              <a:rPr lang="en-US" dirty="0"/>
              <a:t>,                    </a:t>
            </a:r>
            <a:r>
              <a:rPr lang="en-US" dirty="0" err="1"/>
              <a:t>contentDescription</a:t>
            </a:r>
            <a:r>
              <a:rPr lang="en-US" dirty="0"/>
              <a:t> = "</a:t>
            </a:r>
            <a:r>
              <a:rPr lang="en-US" dirty="0" err="1"/>
              <a:t>lockIcon</a:t>
            </a:r>
            <a:r>
              <a:rPr lang="en-US" dirty="0"/>
              <a:t>",                    tint = Color(0xFF6495ED)                )            },            placeholder = { Text(text = "password", color = </a:t>
            </a:r>
            <a:r>
              <a:rPr lang="en-US" dirty="0" err="1"/>
              <a:t>Color.Black</a:t>
            </a:r>
            <a:r>
              <a:rPr lang="en-US" dirty="0"/>
              <a:t>) },            </a:t>
            </a:r>
            <a:r>
              <a:rPr lang="en-US" dirty="0" err="1"/>
              <a:t>visualTransformation</a:t>
            </a:r>
            <a:r>
              <a:rPr lang="en-US" dirty="0"/>
              <a:t> = </a:t>
            </a:r>
            <a:r>
              <a:rPr lang="en-US" dirty="0" err="1"/>
              <a:t>PasswordVisualTransformation</a:t>
            </a:r>
            <a:r>
              <a:rPr lang="en-US" dirty="0"/>
              <a:t>(),            colors = </a:t>
            </a:r>
            <a:r>
              <a:rPr lang="en-US" dirty="0" err="1"/>
              <a:t>TextFieldDefaults.textFieldColors</a:t>
            </a:r>
            <a:r>
              <a:rPr lang="en-US" dirty="0"/>
              <a:t>(</a:t>
            </a:r>
            <a:r>
              <a:rPr lang="en-US" dirty="0" err="1"/>
              <a:t>backgroundColor</a:t>
            </a:r>
            <a:r>
              <a:rPr lang="en-US" dirty="0"/>
              <a:t> = </a:t>
            </a:r>
            <a:r>
              <a:rPr lang="en-US" dirty="0" err="1"/>
              <a:t>Color.Transparent</a:t>
            </a:r>
            <a:r>
              <a:rPr lang="en-US" dirty="0"/>
              <a:t>)        )        Spacer(modifier = </a:t>
            </a:r>
            <a:r>
              <a:rPr lang="en-US" dirty="0" err="1"/>
              <a:t>Modifier.height</a:t>
            </a:r>
            <a:r>
              <a:rPr lang="en-US" dirty="0"/>
              <a:t>(16.dp))        </a:t>
            </a:r>
            <a:r>
              <a:rPr lang="en-US" dirty="0" err="1"/>
              <a:t>TextField</a:t>
            </a:r>
            <a:r>
              <a:rPr lang="en-US" dirty="0"/>
              <a:t>(            value = email,            </a:t>
            </a:r>
            <a:r>
              <a:rPr lang="en-US" dirty="0" err="1"/>
              <a:t>onValueChange</a:t>
            </a:r>
            <a:r>
              <a:rPr lang="en-US" dirty="0"/>
              <a:t> = { email = it },            </a:t>
            </a:r>
            <a:r>
              <a:rPr lang="en-US" dirty="0" err="1"/>
              <a:t>leadingIcon</a:t>
            </a:r>
            <a:r>
              <a:rPr lang="en-US" dirty="0"/>
              <a:t> = {                Icon(                    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Icons.Default.Email</a:t>
            </a:r>
            <a:r>
              <a:rPr lang="en-US" dirty="0"/>
              <a:t>,                    </a:t>
            </a:r>
            <a:r>
              <a:rPr lang="en-US" dirty="0" err="1"/>
              <a:t>contentDescription</a:t>
            </a:r>
            <a:r>
              <a:rPr lang="en-US" dirty="0"/>
              <a:t> = "</a:t>
            </a:r>
            <a:r>
              <a:rPr lang="en-US" dirty="0" err="1"/>
              <a:t>emailIcon</a:t>
            </a:r>
            <a:r>
              <a:rPr lang="en-US" dirty="0"/>
              <a:t>",                    tint = Color(0xFF6495ED)                )            },            placeholder = { Text(text = "email", color = </a:t>
            </a:r>
            <a:r>
              <a:rPr lang="en-US" dirty="0" err="1"/>
              <a:t>Color.Black</a:t>
            </a:r>
            <a:r>
              <a:rPr lang="en-US" dirty="0"/>
              <a:t>) },            colors = </a:t>
            </a:r>
            <a:r>
              <a:rPr lang="en-US" dirty="0" err="1"/>
              <a:t>TextFieldDefaults.textFieldColors</a:t>
            </a:r>
            <a:r>
              <a:rPr lang="en-US" dirty="0"/>
              <a:t>(</a:t>
            </a:r>
            <a:r>
              <a:rPr lang="en-US" dirty="0" err="1"/>
              <a:t>backgroundColor</a:t>
            </a:r>
            <a:r>
              <a:rPr lang="en-US" dirty="0"/>
              <a:t> = </a:t>
            </a:r>
            <a:r>
              <a:rPr lang="en-US" dirty="0" err="1"/>
              <a:t>Color.Transparent</a:t>
            </a:r>
            <a:r>
              <a:rPr lang="en-US" dirty="0"/>
              <a:t>)        )        Spacer(modifier = </a:t>
            </a:r>
            <a:r>
              <a:rPr lang="en-US" dirty="0" err="1"/>
              <a:t>Modifier.height</a:t>
            </a:r>
            <a:r>
              <a:rPr lang="en-US" dirty="0"/>
              <a:t>(8.dp))        if (</a:t>
            </a:r>
            <a:r>
              <a:rPr lang="en-US" dirty="0" err="1"/>
              <a:t>error.isNotEmpty</a:t>
            </a:r>
            <a:r>
              <a:rPr lang="en-US" dirty="0"/>
              <a:t>()) {            Text(                text = error,                color = </a:t>
            </a:r>
            <a:r>
              <a:rPr lang="en-US" dirty="0" err="1"/>
              <a:t>MaterialTheme.colors.error</a:t>
            </a:r>
            <a:r>
              <a:rPr lang="en-US" dirty="0"/>
              <a:t>,                modifier = </a:t>
            </a:r>
            <a:r>
              <a:rPr lang="en-US" dirty="0" err="1"/>
              <a:t>Modifier.padding</a:t>
            </a:r>
            <a:r>
              <a:rPr lang="en-US" dirty="0"/>
              <a:t>(vertical = 16.dp)            )        }        Button(            </a:t>
            </a:r>
            <a:r>
              <a:rPr lang="en-US" dirty="0" err="1"/>
              <a:t>onClick</a:t>
            </a:r>
            <a:r>
              <a:rPr lang="en-US" dirty="0"/>
              <a:t> = {                if (</a:t>
            </a:r>
            <a:r>
              <a:rPr lang="en-US" dirty="0" err="1"/>
              <a:t>username.isNotEmpty</a:t>
            </a:r>
            <a:r>
              <a:rPr lang="en-US" dirty="0"/>
              <a:t>() &amp;&amp; </a:t>
            </a:r>
            <a:r>
              <a:rPr lang="en-US" dirty="0" err="1"/>
              <a:t>password.isNotEmpty</a:t>
            </a:r>
            <a:r>
              <a:rPr lang="en-US" dirty="0"/>
              <a:t>() &amp;&amp; </a:t>
            </a:r>
            <a:r>
              <a:rPr lang="en-US" dirty="0" err="1"/>
              <a:t>email.isNotEmpty</a:t>
            </a:r>
            <a:r>
              <a:rPr lang="en-US" dirty="0"/>
              <a:t>()) {                    </a:t>
            </a:r>
            <a:r>
              <a:rPr lang="en-US" dirty="0" err="1"/>
              <a:t>val</a:t>
            </a:r>
            <a:r>
              <a:rPr lang="en-US" dirty="0"/>
              <a:t> user = User(                        id = null,                        </a:t>
            </a:r>
            <a:r>
              <a:rPr lang="en-US" dirty="0" err="1"/>
              <a:t>firstName</a:t>
            </a:r>
            <a:r>
              <a:rPr lang="en-US" dirty="0"/>
              <a:t> = username,                        </a:t>
            </a:r>
            <a:r>
              <a:rPr lang="en-US" dirty="0" err="1"/>
              <a:t>lastName</a:t>
            </a:r>
            <a:r>
              <a:rPr lang="en-US" dirty="0"/>
              <a:t> = null,                        email = email,                        password = password                    )                    </a:t>
            </a:r>
            <a:r>
              <a:rPr lang="en-US" dirty="0" err="1"/>
              <a:t>databaseHelper.insertUser</a:t>
            </a:r>
            <a:r>
              <a:rPr lang="en-US" dirty="0"/>
              <a:t>(user)                    error = "User registered successfully"                    // Start </a:t>
            </a:r>
            <a:r>
              <a:rPr lang="en-US" dirty="0" err="1"/>
              <a:t>LoginActivity</a:t>
            </a:r>
            <a:r>
              <a:rPr lang="en-US" dirty="0"/>
              <a:t> using the current context                    </a:t>
            </a:r>
            <a:r>
              <a:rPr lang="en-US" dirty="0" err="1"/>
              <a:t>context.startActivity</a:t>
            </a:r>
            <a:r>
              <a:rPr lang="en-US" dirty="0"/>
              <a:t>(                        Intent(                            context,                            </a:t>
            </a:r>
            <a:r>
              <a:rPr lang="en-US" dirty="0" err="1"/>
              <a:t>LoginActivity</a:t>
            </a:r>
            <a:r>
              <a:rPr lang="en-US" dirty="0"/>
              <a:t>::class.java                        )                    )                } else {                    error = "Please fill all fields"                }            },            shape =</a:t>
            </a:r>
          </a:p>
        </p:txBody>
      </p:sp>
    </p:spTree>
    <p:extLst>
      <p:ext uri="{BB962C8B-B14F-4D97-AF65-F5344CB8AC3E}">
        <p14:creationId xmlns:p14="http://schemas.microsoft.com/office/powerpoint/2010/main" val="85391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AD3793-4DCD-4C93-88A2-3ECA9258C25F}"/>
              </a:ext>
            </a:extLst>
          </p:cNvPr>
          <p:cNvSpPr txBox="1"/>
          <p:nvPr/>
        </p:nvSpPr>
        <p:spPr>
          <a:xfrm>
            <a:off x="88900" y="615461"/>
            <a:ext cx="116459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RoundedCornerShape</a:t>
            </a:r>
            <a:r>
              <a:rPr lang="en-US" dirty="0"/>
              <a:t>(20.dp),            colors = </a:t>
            </a:r>
            <a:r>
              <a:rPr lang="en-US" dirty="0" err="1"/>
              <a:t>ButtonDefaults.buttonColors</a:t>
            </a:r>
            <a:r>
              <a:rPr lang="en-US" dirty="0"/>
              <a:t>(</a:t>
            </a:r>
            <a:r>
              <a:rPr lang="en-US" dirty="0" err="1"/>
              <a:t>backgroundColor</a:t>
            </a:r>
            <a:r>
              <a:rPr lang="en-US" dirty="0"/>
              <a:t> = Color(0xFF77a2ef)),            modifier = </a:t>
            </a:r>
            <a:r>
              <a:rPr lang="en-US" dirty="0" err="1"/>
              <a:t>Modifier.width</a:t>
            </a:r>
            <a:r>
              <a:rPr lang="en-US" dirty="0"/>
              <a:t>(200.dp)                .padding(top = 16.dp)        ) {            Text(text = "Register",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FontWeight.Bold</a:t>
            </a:r>
            <a:r>
              <a:rPr lang="en-US" dirty="0"/>
              <a:t>)        }        Row(            modifier = </a:t>
            </a:r>
            <a:r>
              <a:rPr lang="en-US" dirty="0" err="1"/>
              <a:t>Modifier.padding</a:t>
            </a:r>
            <a:r>
              <a:rPr lang="en-US" dirty="0"/>
              <a:t>(30.dp),            </a:t>
            </a:r>
            <a:r>
              <a:rPr lang="en-US" dirty="0" err="1"/>
              <a:t>verticalAlignment</a:t>
            </a:r>
            <a:r>
              <a:rPr lang="en-US" dirty="0"/>
              <a:t> = </a:t>
            </a:r>
            <a:r>
              <a:rPr lang="en-US" dirty="0" err="1"/>
              <a:t>Alignment.CenterVertically</a:t>
            </a:r>
            <a:r>
              <a:rPr lang="en-US" dirty="0"/>
              <a:t>,            </a:t>
            </a:r>
            <a:r>
              <a:rPr lang="en-US" dirty="0" err="1"/>
              <a:t>horizontalArrangement</a:t>
            </a:r>
            <a:r>
              <a:rPr lang="en-US" dirty="0"/>
              <a:t> = </a:t>
            </a:r>
            <a:r>
              <a:rPr lang="en-US" dirty="0" err="1"/>
              <a:t>Arrangement.Center</a:t>
            </a:r>
            <a:r>
              <a:rPr lang="en-US" dirty="0"/>
              <a:t>        ) {            Text(text = "Have an account?")            </a:t>
            </a:r>
            <a:r>
              <a:rPr lang="en-US" dirty="0" err="1"/>
              <a:t>TextButton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                </a:t>
            </a:r>
            <a:r>
              <a:rPr lang="en-US" dirty="0" err="1"/>
              <a:t>context.startActivity</a:t>
            </a:r>
            <a:r>
              <a:rPr lang="en-US" dirty="0"/>
              <a:t>(                    Intent(                        context,                        </a:t>
            </a:r>
            <a:r>
              <a:rPr lang="en-US" dirty="0" err="1"/>
              <a:t>LoginActivity</a:t>
            </a:r>
            <a:r>
              <a:rPr lang="en-US" dirty="0"/>
              <a:t>::class.java                    )                )            }) {                Text(text = "Log in",        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FontWeight.Bold</a:t>
            </a:r>
            <a:r>
              <a:rPr lang="en-US" dirty="0"/>
              <a:t>,                    style = MaterialTheme.typography.subtitle1,                    color = Color(0xFF4285F4)                )}        }    }}private fun </a:t>
            </a:r>
            <a:r>
              <a:rPr lang="en-US" dirty="0" err="1"/>
              <a:t>startLoginActivity</a:t>
            </a:r>
            <a:r>
              <a:rPr lang="en-US" dirty="0"/>
              <a:t>(context: Context) {    </a:t>
            </a:r>
            <a:r>
              <a:rPr lang="en-US" dirty="0" err="1"/>
              <a:t>val</a:t>
            </a:r>
            <a:r>
              <a:rPr lang="en-US" dirty="0"/>
              <a:t> intent = Intent(context, </a:t>
            </a:r>
            <a:r>
              <a:rPr lang="en-US" dirty="0" err="1"/>
              <a:t>LoginActivity</a:t>
            </a:r>
            <a:r>
              <a:rPr lang="en-US" dirty="0"/>
              <a:t>::class.java)    </a:t>
            </a:r>
            <a:r>
              <a:rPr lang="en-US" dirty="0" err="1"/>
              <a:t>ContextCompat.startActivity</a:t>
            </a:r>
            <a:r>
              <a:rPr lang="en-US" dirty="0"/>
              <a:t>(context, intent, null)}</a:t>
            </a:r>
          </a:p>
          <a:p>
            <a:endParaRPr lang="en-US" dirty="0"/>
          </a:p>
          <a:p>
            <a:r>
              <a:rPr lang="en-US" dirty="0"/>
              <a:t>main activity:</a:t>
            </a:r>
          </a:p>
          <a:p>
            <a:endParaRPr lang="en-US" dirty="0"/>
          </a:p>
          <a:p>
            <a:r>
              <a:rPr lang="en-US" dirty="0"/>
              <a:t>package </a:t>
            </a:r>
            <a:r>
              <a:rPr lang="en-US" dirty="0" err="1"/>
              <a:t>com.example.newsheadlinesimport</a:t>
            </a:r>
            <a:r>
              <a:rPr lang="en-US" dirty="0"/>
              <a:t> </a:t>
            </a:r>
            <a:r>
              <a:rPr lang="en-US" dirty="0" err="1"/>
              <a:t>android.content.Contextimport</a:t>
            </a:r>
            <a:r>
              <a:rPr lang="en-US" dirty="0"/>
              <a:t> </a:t>
            </a:r>
            <a:r>
              <a:rPr lang="en-US" dirty="0" err="1"/>
              <a:t>android.content.Intentimport</a:t>
            </a:r>
            <a:r>
              <a:rPr lang="en-US" dirty="0"/>
              <a:t> </a:t>
            </a:r>
            <a:r>
              <a:rPr lang="en-US" dirty="0" err="1"/>
              <a:t>android.content.Intent.FLAG_ACTIVITY_NEW_TASKimport</a:t>
            </a:r>
            <a:r>
              <a:rPr lang="en-US" dirty="0"/>
              <a:t> </a:t>
            </a:r>
            <a:r>
              <a:rPr lang="en-US" dirty="0" err="1"/>
              <a:t>android.os.Bundleimport</a:t>
            </a:r>
            <a:r>
              <a:rPr lang="en-US" dirty="0"/>
              <a:t> </a:t>
            </a:r>
            <a:r>
              <a:rPr lang="en-US" dirty="0" err="1"/>
              <a:t>android.util.Logimport</a:t>
            </a:r>
            <a:r>
              <a:rPr lang="en-US" dirty="0"/>
              <a:t> </a:t>
            </a:r>
            <a:r>
              <a:rPr lang="en-US" dirty="0" err="1"/>
              <a:t>android.widget.TextViewimport</a:t>
            </a:r>
            <a:r>
              <a:rPr lang="en-US" dirty="0"/>
              <a:t> </a:t>
            </a:r>
            <a:r>
              <a:rPr lang="en-US" dirty="0" err="1"/>
              <a:t>androidx.activity.ComponentActivityimport</a:t>
            </a:r>
            <a:r>
              <a:rPr lang="en-US" dirty="0"/>
              <a:t> </a:t>
            </a:r>
            <a:r>
              <a:rPr lang="en-US" dirty="0" err="1"/>
              <a:t>androidx.activity.compose.setContentimport</a:t>
            </a:r>
            <a:r>
              <a:rPr lang="en-US" dirty="0"/>
              <a:t> </a:t>
            </a:r>
            <a:r>
              <a:rPr lang="en-US" dirty="0" err="1"/>
              <a:t>androidx.activity.viewModelsimport</a:t>
            </a:r>
            <a:r>
              <a:rPr lang="en-US" dirty="0"/>
              <a:t> </a:t>
            </a:r>
            <a:r>
              <a:rPr lang="en-US" dirty="0" err="1"/>
              <a:t>androidx.compose.foundation.Imageimport</a:t>
            </a:r>
            <a:r>
              <a:rPr lang="en-US" dirty="0"/>
              <a:t> </a:t>
            </a:r>
            <a:r>
              <a:rPr lang="en-US" dirty="0" err="1"/>
              <a:t>androidx.compose.foundation.backgroundimport</a:t>
            </a:r>
            <a:r>
              <a:rPr lang="en-US" dirty="0"/>
              <a:t> </a:t>
            </a:r>
            <a:r>
              <a:rPr lang="en-US" dirty="0" err="1"/>
              <a:t>androidx.compose.foundation.clickableimport</a:t>
            </a:r>
            <a:r>
              <a:rPr lang="en-US" dirty="0"/>
              <a:t> </a:t>
            </a:r>
            <a:r>
              <a:rPr lang="en-US" dirty="0" err="1"/>
              <a:t>androidx.compose.foundation.layout</a:t>
            </a:r>
            <a:r>
              <a:rPr lang="en-US" dirty="0"/>
              <a:t>.*import </a:t>
            </a:r>
            <a:r>
              <a:rPr lang="en-US" dirty="0" err="1"/>
              <a:t>androidx.compose.foundation.lazy.LazyColumnimport</a:t>
            </a:r>
            <a:r>
              <a:rPr lang="en-US" dirty="0"/>
              <a:t> </a:t>
            </a:r>
            <a:r>
              <a:rPr lang="en-US" dirty="0" err="1"/>
              <a:t>androidx.compose.foundation.lazy.itemsIndexedimport</a:t>
            </a:r>
            <a:r>
              <a:rPr lang="en-US" dirty="0"/>
              <a:t> </a:t>
            </a:r>
            <a:r>
              <a:rPr lang="en-US" dirty="0" err="1"/>
              <a:t>androidx.compose.foundation.selection.selectableimport</a:t>
            </a:r>
            <a:r>
              <a:rPr lang="en-US" dirty="0"/>
              <a:t> </a:t>
            </a:r>
            <a:r>
              <a:rPr lang="en-US" dirty="0" err="1"/>
              <a:t>androidx.compose.foundation.shape.RoundedCornerShapeimport</a:t>
            </a:r>
            <a:r>
              <a:rPr lang="en-US" dirty="0"/>
              <a:t> </a:t>
            </a:r>
            <a:r>
              <a:rPr lang="en-US" dirty="0" err="1"/>
              <a:t>androidx.compose.material.Cardimport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9026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57</TotalTime>
  <Words>3294</Words>
  <Application>Microsoft Office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Times New Roman</vt:lpstr>
      <vt:lpstr>Trebuchet MS</vt:lpstr>
      <vt:lpstr>Wingdings</vt:lpstr>
      <vt:lpstr>Wingdings 3</vt:lpstr>
      <vt:lpstr>Facet</vt:lpstr>
      <vt:lpstr>Daily News APP</vt:lpstr>
      <vt:lpstr>                     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mahesh kumar</cp:lastModifiedBy>
  <cp:revision>11</cp:revision>
  <dcterms:created xsi:type="dcterms:W3CDTF">2024-03-18T04:06:37Z</dcterms:created>
  <dcterms:modified xsi:type="dcterms:W3CDTF">2024-11-15T10:34:02Z</dcterms:modified>
</cp:coreProperties>
</file>