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A429B6-13EE-18FE-B5CC-B6A4781EBEBF}" name="Jonathan Ward [MaPS]" initials="JW[" userId="S::amtjw@leeds.ac.uk::250d0a15-5f67-46e2-859a-5554cd30a7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33" d="100"/>
          <a:sy n="33" d="100"/>
        </p:scale>
        <p:origin x="600" y="160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9C0E1B-8CDD-D24B-BBBE-90183FC845DB}" authorId="{02A429B6-13EE-18FE-B5CC-B6A4781EBEBF}" created="2022-07-21T15:46:29.07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6150" creationId="{63A4C5B9-C9F0-EFF6-7494-F713A71EF3AD}"/>
      <ac:txMk cp="81" len="1">
        <ac:context len="212" hash="1842839771"/>
      </ac:txMk>
    </ac:txMkLst>
    <p188:pos x="6587711" y="6397832"/>
    <p188:txBody>
      <a:bodyPr/>
      <a:lstStyle/>
      <a:p>
        <a:r>
          <a:rPr lang="en-US"/>
          <a:t>symmetry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C670A-29F0-431D-B357-DC1FB0CAFCEA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A9B1E46-DD63-4FEA-9933-DC00CF0A2961}">
      <dgm:prSet phldrT="[Text]"/>
      <dgm:spPr>
        <a:xfrm>
          <a:off x="4279664" y="295"/>
          <a:ext cx="1956271" cy="782508"/>
        </a:xfrm>
        <a:prstGeom prst="chevron">
          <a:avLst/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Extraction</a:t>
          </a:r>
        </a:p>
        <a:p>
          <a:r>
            <a:rPr lang="en-US" dirty="0"/>
            <a:t>(McKay, </a:t>
          </a:r>
          <a:r>
            <a:rPr lang="en-US" dirty="0" err="1"/>
            <a:t>n.d.</a:t>
          </a:r>
          <a:r>
            <a:rPr lang="en-US" dirty="0"/>
            <a:t>)</a:t>
          </a: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</a:p>
      </dgm:t>
    </dgm:pt>
    <dgm:pt modelId="{634B317D-5CDF-4E30-B98D-096288B35B76}" type="parTrans" cxnId="{31CA1A64-D2C3-4F8B-B98E-DDA7E4318A63}">
      <dgm:prSet/>
      <dgm:spPr/>
      <dgm:t>
        <a:bodyPr/>
        <a:lstStyle/>
        <a:p>
          <a:endParaRPr lang="en-US"/>
        </a:p>
      </dgm:t>
    </dgm:pt>
    <dgm:pt modelId="{CBD15408-9D26-4C0F-B6D1-74EC9A8E3708}" type="sibTrans" cxnId="{31CA1A64-D2C3-4F8B-B98E-DDA7E4318A63}">
      <dgm:prSet/>
      <dgm:spPr/>
      <dgm:t>
        <a:bodyPr/>
        <a:lstStyle/>
        <a:p>
          <a:endParaRPr lang="en-US"/>
        </a:p>
      </dgm:t>
    </dgm:pt>
    <dgm:pt modelId="{B52A6655-4B8E-4E40-B7EA-357EFEA7AF2D}">
      <dgm:prSet phldrT="[Text]"/>
      <dgm:spPr>
        <a:xfrm>
          <a:off x="4279664" y="892355"/>
          <a:ext cx="1956271" cy="782508"/>
        </a:xfrm>
        <a:prstGeom prst="chevron">
          <a:avLst/>
        </a:prstGeom>
        <a:solidFill>
          <a:srgbClr val="FFC000">
            <a:hueOff val="2598923"/>
            <a:satOff val="-11992"/>
            <a:lumOff val="44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Uploading Data and Installing Software in HPC</a:t>
          </a:r>
        </a:p>
      </dgm:t>
    </dgm:pt>
    <dgm:pt modelId="{D53C52AD-026A-4C06-BE0F-10859D078938}" type="parTrans" cxnId="{E0F5CC59-D74F-4B5A-9B32-35717238E230}">
      <dgm:prSet/>
      <dgm:spPr/>
      <dgm:t>
        <a:bodyPr/>
        <a:lstStyle/>
        <a:p>
          <a:endParaRPr lang="en-US"/>
        </a:p>
      </dgm:t>
    </dgm:pt>
    <dgm:pt modelId="{6B20DAE9-E567-4673-90D5-0D020B9D72B8}" type="sibTrans" cxnId="{E0F5CC59-D74F-4B5A-9B32-35717238E230}">
      <dgm:prSet/>
      <dgm:spPr/>
      <dgm:t>
        <a:bodyPr/>
        <a:lstStyle/>
        <a:p>
          <a:endParaRPr lang="en-US"/>
        </a:p>
      </dgm:t>
    </dgm:pt>
    <dgm:pt modelId="{CCEE09C2-466F-400A-A760-03E9A583FDD9}">
      <dgm:prSet phldrT="[Text]"/>
      <dgm:spPr>
        <a:xfrm>
          <a:off x="4279664" y="1784414"/>
          <a:ext cx="1956271" cy="782508"/>
        </a:xfrm>
        <a:prstGeom prst="chevron">
          <a:avLst/>
        </a:prstGeom>
        <a:solidFill>
          <a:srgbClr val="FFC000">
            <a:hueOff val="5197846"/>
            <a:satOff val="-23984"/>
            <a:lumOff val="883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Auto morphism Analysis in GAP </a:t>
          </a:r>
        </a:p>
      </dgm:t>
    </dgm:pt>
    <dgm:pt modelId="{8AE74B81-B8C8-4310-A369-BADD0E713731}" type="parTrans" cxnId="{115D70CD-0149-4D2B-A390-71082D38FD1D}">
      <dgm:prSet/>
      <dgm:spPr/>
      <dgm:t>
        <a:bodyPr/>
        <a:lstStyle/>
        <a:p>
          <a:endParaRPr lang="en-US"/>
        </a:p>
      </dgm:t>
    </dgm:pt>
    <dgm:pt modelId="{77EFF176-D28B-4229-A710-C5FABC229666}" type="sibTrans" cxnId="{115D70CD-0149-4D2B-A390-71082D38FD1D}">
      <dgm:prSet/>
      <dgm:spPr/>
      <dgm:t>
        <a:bodyPr/>
        <a:lstStyle/>
        <a:p>
          <a:endParaRPr lang="en-US"/>
        </a:p>
      </dgm:t>
    </dgm:pt>
    <dgm:pt modelId="{16342BC6-83CF-4CFF-BC4B-2BBCFF661C28}">
      <dgm:prSet phldrT="[Text]"/>
      <dgm:spPr>
        <a:xfrm>
          <a:off x="4279664" y="2676474"/>
          <a:ext cx="1956271" cy="782508"/>
        </a:xfrm>
        <a:prstGeom prst="chevron">
          <a:avLst/>
        </a:prstGeom>
        <a:solidFill>
          <a:srgbClr val="FFC000">
            <a:hueOff val="7796769"/>
            <a:satOff val="-35976"/>
            <a:lumOff val="1324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Statistical Analysis and Visualisation in Python</a:t>
          </a:r>
        </a:p>
      </dgm:t>
    </dgm:pt>
    <dgm:pt modelId="{308E8652-C885-4F43-B04F-0DF23980B223}" type="parTrans" cxnId="{2BE85040-BC16-4315-9877-277921334DF3}">
      <dgm:prSet/>
      <dgm:spPr/>
      <dgm:t>
        <a:bodyPr/>
        <a:lstStyle/>
        <a:p>
          <a:endParaRPr lang="en-US"/>
        </a:p>
      </dgm:t>
    </dgm:pt>
    <dgm:pt modelId="{A1C806A8-4E32-4F4E-B92B-B245355426BC}" type="sibTrans" cxnId="{2BE85040-BC16-4315-9877-277921334DF3}">
      <dgm:prSet/>
      <dgm:spPr/>
      <dgm:t>
        <a:bodyPr/>
        <a:lstStyle/>
        <a:p>
          <a:endParaRPr lang="en-US"/>
        </a:p>
      </dgm:t>
    </dgm:pt>
    <dgm:pt modelId="{D1E9D727-52E9-42F6-9BAD-107F5F68A1BB}">
      <dgm:prSet phldrT="[Text]"/>
      <dgm:spPr>
        <a:xfrm>
          <a:off x="4279664" y="3568534"/>
          <a:ext cx="1956271" cy="782508"/>
        </a:xfrm>
        <a:prstGeom prst="chevron">
          <a:avLst/>
        </a:prstGeom>
        <a:solidFill>
          <a:srgbClr val="FFC000">
            <a:hueOff val="10395692"/>
            <a:satOff val="-47968"/>
            <a:lumOff val="176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Analyzing the Obtained results.</a:t>
          </a:r>
        </a:p>
      </dgm:t>
    </dgm:pt>
    <dgm:pt modelId="{8A3D67F0-1CA4-4DD4-A85B-F8F0A8356495}" type="parTrans" cxnId="{BAFA3E38-77F2-4021-8384-20DFF29E39C8}">
      <dgm:prSet/>
      <dgm:spPr/>
      <dgm:t>
        <a:bodyPr/>
        <a:lstStyle/>
        <a:p>
          <a:endParaRPr lang="en-US"/>
        </a:p>
      </dgm:t>
    </dgm:pt>
    <dgm:pt modelId="{6FB79004-996E-45DC-89A2-24E4A99378DC}" type="sibTrans" cxnId="{BAFA3E38-77F2-4021-8384-20DFF29E39C8}">
      <dgm:prSet/>
      <dgm:spPr/>
      <dgm:t>
        <a:bodyPr/>
        <a:lstStyle/>
        <a:p>
          <a:endParaRPr lang="en-US"/>
        </a:p>
      </dgm:t>
    </dgm:pt>
    <dgm:pt modelId="{F16FEDAB-A59D-4730-9005-4E99D29EC74F}" type="pres">
      <dgm:prSet presAssocID="{35FC670A-29F0-431D-B357-DC1FB0CAFCE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67A1F77-1360-455F-B3C3-52CE7E1DC77A}" type="pres">
      <dgm:prSet presAssocID="{FA9B1E46-DD63-4FEA-9933-DC00CF0A2961}" presName="horFlow" presStyleCnt="0"/>
      <dgm:spPr/>
    </dgm:pt>
    <dgm:pt modelId="{0BB1CA90-2599-4C7A-AE55-3AC1A7A07AF8}" type="pres">
      <dgm:prSet presAssocID="{FA9B1E46-DD63-4FEA-9933-DC00CF0A2961}" presName="bigChev" presStyleLbl="node1" presStyleIdx="0" presStyleCnt="5"/>
      <dgm:spPr/>
    </dgm:pt>
    <dgm:pt modelId="{AB0AAE2F-F4D7-4BDA-A6B4-965EC46326F2}" type="pres">
      <dgm:prSet presAssocID="{FA9B1E46-DD63-4FEA-9933-DC00CF0A2961}" presName="vSp" presStyleCnt="0"/>
      <dgm:spPr/>
    </dgm:pt>
    <dgm:pt modelId="{D9C35EA0-553F-454C-9FFE-BCA873AB00A8}" type="pres">
      <dgm:prSet presAssocID="{B52A6655-4B8E-4E40-B7EA-357EFEA7AF2D}" presName="horFlow" presStyleCnt="0"/>
      <dgm:spPr/>
    </dgm:pt>
    <dgm:pt modelId="{62BD4806-7B95-4FBC-80D0-5A9862E88D1E}" type="pres">
      <dgm:prSet presAssocID="{B52A6655-4B8E-4E40-B7EA-357EFEA7AF2D}" presName="bigChev" presStyleLbl="node1" presStyleIdx="1" presStyleCnt="5"/>
      <dgm:spPr/>
    </dgm:pt>
    <dgm:pt modelId="{CD7D19F2-05E4-4E6D-8D24-8E063576674F}" type="pres">
      <dgm:prSet presAssocID="{B52A6655-4B8E-4E40-B7EA-357EFEA7AF2D}" presName="vSp" presStyleCnt="0"/>
      <dgm:spPr/>
    </dgm:pt>
    <dgm:pt modelId="{600713F2-7050-4467-8C78-AF56951B20AD}" type="pres">
      <dgm:prSet presAssocID="{CCEE09C2-466F-400A-A760-03E9A583FDD9}" presName="horFlow" presStyleCnt="0"/>
      <dgm:spPr/>
    </dgm:pt>
    <dgm:pt modelId="{FCB88C51-5040-4A0D-AF49-1DEAC11146F8}" type="pres">
      <dgm:prSet presAssocID="{CCEE09C2-466F-400A-A760-03E9A583FDD9}" presName="bigChev" presStyleLbl="node1" presStyleIdx="2" presStyleCnt="5"/>
      <dgm:spPr/>
    </dgm:pt>
    <dgm:pt modelId="{E4E0E183-5C6F-41D4-B462-0DA18D53CFB8}" type="pres">
      <dgm:prSet presAssocID="{CCEE09C2-466F-400A-A760-03E9A583FDD9}" presName="vSp" presStyleCnt="0"/>
      <dgm:spPr/>
    </dgm:pt>
    <dgm:pt modelId="{8F76A11E-5B07-4902-BFE1-1F09A01A8293}" type="pres">
      <dgm:prSet presAssocID="{16342BC6-83CF-4CFF-BC4B-2BBCFF661C28}" presName="horFlow" presStyleCnt="0"/>
      <dgm:spPr/>
    </dgm:pt>
    <dgm:pt modelId="{A5F25AF8-FEEA-4853-88FC-F24EE695C404}" type="pres">
      <dgm:prSet presAssocID="{16342BC6-83CF-4CFF-BC4B-2BBCFF661C28}" presName="bigChev" presStyleLbl="node1" presStyleIdx="3" presStyleCnt="5"/>
      <dgm:spPr/>
    </dgm:pt>
    <dgm:pt modelId="{7E00A087-26BB-4979-83B8-89959427B3BD}" type="pres">
      <dgm:prSet presAssocID="{16342BC6-83CF-4CFF-BC4B-2BBCFF661C28}" presName="vSp" presStyleCnt="0"/>
      <dgm:spPr/>
    </dgm:pt>
    <dgm:pt modelId="{B3D94B27-AF1C-46D0-A83D-CEB94431A85A}" type="pres">
      <dgm:prSet presAssocID="{D1E9D727-52E9-42F6-9BAD-107F5F68A1BB}" presName="horFlow" presStyleCnt="0"/>
      <dgm:spPr/>
    </dgm:pt>
    <dgm:pt modelId="{1B47211D-CCE6-4F3E-8C2B-5978A645A8BB}" type="pres">
      <dgm:prSet presAssocID="{D1E9D727-52E9-42F6-9BAD-107F5F68A1BB}" presName="bigChev" presStyleLbl="node1" presStyleIdx="4" presStyleCnt="5"/>
      <dgm:spPr/>
    </dgm:pt>
  </dgm:ptLst>
  <dgm:cxnLst>
    <dgm:cxn modelId="{6E8B7220-E7BC-43EC-AC75-2C635AA0B148}" type="presOf" srcId="{35FC670A-29F0-431D-B357-DC1FB0CAFCEA}" destId="{F16FEDAB-A59D-4730-9005-4E99D29EC74F}" srcOrd="0" destOrd="0" presId="urn:microsoft.com/office/officeart/2005/8/layout/lProcess3"/>
    <dgm:cxn modelId="{E804E620-DBED-4A7F-9001-97D6E97387C7}" type="presOf" srcId="{16342BC6-83CF-4CFF-BC4B-2BBCFF661C28}" destId="{A5F25AF8-FEEA-4853-88FC-F24EE695C404}" srcOrd="0" destOrd="0" presId="urn:microsoft.com/office/officeart/2005/8/layout/lProcess3"/>
    <dgm:cxn modelId="{B2D35C24-2F55-41B6-A34C-D3F5FEEDF8C2}" type="presOf" srcId="{B52A6655-4B8E-4E40-B7EA-357EFEA7AF2D}" destId="{62BD4806-7B95-4FBC-80D0-5A9862E88D1E}" srcOrd="0" destOrd="0" presId="urn:microsoft.com/office/officeart/2005/8/layout/lProcess3"/>
    <dgm:cxn modelId="{BAFA3E38-77F2-4021-8384-20DFF29E39C8}" srcId="{35FC670A-29F0-431D-B357-DC1FB0CAFCEA}" destId="{D1E9D727-52E9-42F6-9BAD-107F5F68A1BB}" srcOrd="4" destOrd="0" parTransId="{8A3D67F0-1CA4-4DD4-A85B-F8F0A8356495}" sibTransId="{6FB79004-996E-45DC-89A2-24E4A99378DC}"/>
    <dgm:cxn modelId="{2BE85040-BC16-4315-9877-277921334DF3}" srcId="{35FC670A-29F0-431D-B357-DC1FB0CAFCEA}" destId="{16342BC6-83CF-4CFF-BC4B-2BBCFF661C28}" srcOrd="3" destOrd="0" parTransId="{308E8652-C885-4F43-B04F-0DF23980B223}" sibTransId="{A1C806A8-4E32-4F4E-B92B-B245355426BC}"/>
    <dgm:cxn modelId="{100F4141-2F49-4816-BDB3-E1D0E8ACD45E}" type="presOf" srcId="{FA9B1E46-DD63-4FEA-9933-DC00CF0A2961}" destId="{0BB1CA90-2599-4C7A-AE55-3AC1A7A07AF8}" srcOrd="0" destOrd="0" presId="urn:microsoft.com/office/officeart/2005/8/layout/lProcess3"/>
    <dgm:cxn modelId="{E0F5CC59-D74F-4B5A-9B32-35717238E230}" srcId="{35FC670A-29F0-431D-B357-DC1FB0CAFCEA}" destId="{B52A6655-4B8E-4E40-B7EA-357EFEA7AF2D}" srcOrd="1" destOrd="0" parTransId="{D53C52AD-026A-4C06-BE0F-10859D078938}" sibTransId="{6B20DAE9-E567-4673-90D5-0D020B9D72B8}"/>
    <dgm:cxn modelId="{31CA1A64-D2C3-4F8B-B98E-DDA7E4318A63}" srcId="{35FC670A-29F0-431D-B357-DC1FB0CAFCEA}" destId="{FA9B1E46-DD63-4FEA-9933-DC00CF0A2961}" srcOrd="0" destOrd="0" parTransId="{634B317D-5CDF-4E30-B98D-096288B35B76}" sibTransId="{CBD15408-9D26-4C0F-B6D1-74EC9A8E3708}"/>
    <dgm:cxn modelId="{87C3ABA0-58AE-403F-89AC-305425003338}" type="presOf" srcId="{CCEE09C2-466F-400A-A760-03E9A583FDD9}" destId="{FCB88C51-5040-4A0D-AF49-1DEAC11146F8}" srcOrd="0" destOrd="0" presId="urn:microsoft.com/office/officeart/2005/8/layout/lProcess3"/>
    <dgm:cxn modelId="{115D70CD-0149-4D2B-A390-71082D38FD1D}" srcId="{35FC670A-29F0-431D-B357-DC1FB0CAFCEA}" destId="{CCEE09C2-466F-400A-A760-03E9A583FDD9}" srcOrd="2" destOrd="0" parTransId="{8AE74B81-B8C8-4310-A369-BADD0E713731}" sibTransId="{77EFF176-D28B-4229-A710-C5FABC229666}"/>
    <dgm:cxn modelId="{8848E3EB-CC3C-46BE-844F-1EF08B4D14F2}" type="presOf" srcId="{D1E9D727-52E9-42F6-9BAD-107F5F68A1BB}" destId="{1B47211D-CCE6-4F3E-8C2B-5978A645A8BB}" srcOrd="0" destOrd="0" presId="urn:microsoft.com/office/officeart/2005/8/layout/lProcess3"/>
    <dgm:cxn modelId="{A6CEEE36-A19F-433C-BA6E-34335BA8E954}" type="presParOf" srcId="{F16FEDAB-A59D-4730-9005-4E99D29EC74F}" destId="{067A1F77-1360-455F-B3C3-52CE7E1DC77A}" srcOrd="0" destOrd="0" presId="urn:microsoft.com/office/officeart/2005/8/layout/lProcess3"/>
    <dgm:cxn modelId="{118B5D3F-B3A6-48C2-B1F0-BA0FEF5C7C80}" type="presParOf" srcId="{067A1F77-1360-455F-B3C3-52CE7E1DC77A}" destId="{0BB1CA90-2599-4C7A-AE55-3AC1A7A07AF8}" srcOrd="0" destOrd="0" presId="urn:microsoft.com/office/officeart/2005/8/layout/lProcess3"/>
    <dgm:cxn modelId="{3FEC3690-96A5-451A-9AAF-99649B738CD2}" type="presParOf" srcId="{F16FEDAB-A59D-4730-9005-4E99D29EC74F}" destId="{AB0AAE2F-F4D7-4BDA-A6B4-965EC46326F2}" srcOrd="1" destOrd="0" presId="urn:microsoft.com/office/officeart/2005/8/layout/lProcess3"/>
    <dgm:cxn modelId="{C76E869C-D12B-40F9-887A-12BD3674152D}" type="presParOf" srcId="{F16FEDAB-A59D-4730-9005-4E99D29EC74F}" destId="{D9C35EA0-553F-454C-9FFE-BCA873AB00A8}" srcOrd="2" destOrd="0" presId="urn:microsoft.com/office/officeart/2005/8/layout/lProcess3"/>
    <dgm:cxn modelId="{6CBF8D1C-A106-4410-8AB2-0D6922A970B2}" type="presParOf" srcId="{D9C35EA0-553F-454C-9FFE-BCA873AB00A8}" destId="{62BD4806-7B95-4FBC-80D0-5A9862E88D1E}" srcOrd="0" destOrd="0" presId="urn:microsoft.com/office/officeart/2005/8/layout/lProcess3"/>
    <dgm:cxn modelId="{FB37CEE7-F060-4722-BA31-36352FE1856C}" type="presParOf" srcId="{F16FEDAB-A59D-4730-9005-4E99D29EC74F}" destId="{CD7D19F2-05E4-4E6D-8D24-8E063576674F}" srcOrd="3" destOrd="0" presId="urn:microsoft.com/office/officeart/2005/8/layout/lProcess3"/>
    <dgm:cxn modelId="{8D013E41-0D43-4E20-881B-AE0AA852E754}" type="presParOf" srcId="{F16FEDAB-A59D-4730-9005-4E99D29EC74F}" destId="{600713F2-7050-4467-8C78-AF56951B20AD}" srcOrd="4" destOrd="0" presId="urn:microsoft.com/office/officeart/2005/8/layout/lProcess3"/>
    <dgm:cxn modelId="{B183DC03-2578-4D1B-8A23-04916DFBE994}" type="presParOf" srcId="{600713F2-7050-4467-8C78-AF56951B20AD}" destId="{FCB88C51-5040-4A0D-AF49-1DEAC11146F8}" srcOrd="0" destOrd="0" presId="urn:microsoft.com/office/officeart/2005/8/layout/lProcess3"/>
    <dgm:cxn modelId="{C5E3992A-C1C7-4B39-85A8-FCC00178966E}" type="presParOf" srcId="{F16FEDAB-A59D-4730-9005-4E99D29EC74F}" destId="{E4E0E183-5C6F-41D4-B462-0DA18D53CFB8}" srcOrd="5" destOrd="0" presId="urn:microsoft.com/office/officeart/2005/8/layout/lProcess3"/>
    <dgm:cxn modelId="{42C4F43C-C10E-44BA-B8DF-3474B8895550}" type="presParOf" srcId="{F16FEDAB-A59D-4730-9005-4E99D29EC74F}" destId="{8F76A11E-5B07-4902-BFE1-1F09A01A8293}" srcOrd="6" destOrd="0" presId="urn:microsoft.com/office/officeart/2005/8/layout/lProcess3"/>
    <dgm:cxn modelId="{CD15E52E-AED0-4E05-89D4-19D64CA44AA4}" type="presParOf" srcId="{8F76A11E-5B07-4902-BFE1-1F09A01A8293}" destId="{A5F25AF8-FEEA-4853-88FC-F24EE695C404}" srcOrd="0" destOrd="0" presId="urn:microsoft.com/office/officeart/2005/8/layout/lProcess3"/>
    <dgm:cxn modelId="{6035188D-AFBF-4917-A212-C6945192FB44}" type="presParOf" srcId="{F16FEDAB-A59D-4730-9005-4E99D29EC74F}" destId="{7E00A087-26BB-4979-83B8-89959427B3BD}" srcOrd="7" destOrd="0" presId="urn:microsoft.com/office/officeart/2005/8/layout/lProcess3"/>
    <dgm:cxn modelId="{AC84C894-0DA5-4BEE-8012-1F71FD00B879}" type="presParOf" srcId="{F16FEDAB-A59D-4730-9005-4E99D29EC74F}" destId="{B3D94B27-AF1C-46D0-A83D-CEB94431A85A}" srcOrd="8" destOrd="0" presId="urn:microsoft.com/office/officeart/2005/8/layout/lProcess3"/>
    <dgm:cxn modelId="{1DC33D26-A11F-45FC-A636-B2C9741D4066}" type="presParOf" srcId="{B3D94B27-AF1C-46D0-A83D-CEB94431A85A}" destId="{1B47211D-CCE6-4F3E-8C2B-5978A645A8B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1CA90-2599-4C7A-AE55-3AC1A7A07AF8}">
      <dsp:nvSpPr>
        <dsp:cNvPr id="0" name=""/>
        <dsp:cNvSpPr/>
      </dsp:nvSpPr>
      <dsp:spPr>
        <a:xfrm>
          <a:off x="531465" y="5934"/>
          <a:ext cx="4884831" cy="1953932"/>
        </a:xfrm>
        <a:prstGeom prst="chevron">
          <a:avLst/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Extraction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(McKay, </a:t>
          </a:r>
          <a:r>
            <a:rPr lang="en-US" sz="3400" kern="1200" dirty="0" err="1"/>
            <a:t>n.d.</a:t>
          </a:r>
          <a:r>
            <a:rPr lang="en-US" sz="3400" kern="1200" dirty="0"/>
            <a:t>)</a:t>
          </a:r>
          <a:r>
            <a:rPr lang="en-US" sz="3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</a:p>
      </dsp:txBody>
      <dsp:txXfrm>
        <a:off x="1508431" y="5934"/>
        <a:ext cx="2930899" cy="1953932"/>
      </dsp:txXfrm>
    </dsp:sp>
    <dsp:sp modelId="{62BD4806-7B95-4FBC-80D0-5A9862E88D1E}">
      <dsp:nvSpPr>
        <dsp:cNvPr id="0" name=""/>
        <dsp:cNvSpPr/>
      </dsp:nvSpPr>
      <dsp:spPr>
        <a:xfrm>
          <a:off x="531465" y="2233418"/>
          <a:ext cx="4884831" cy="1953932"/>
        </a:xfrm>
        <a:prstGeom prst="chevron">
          <a:avLst/>
        </a:prstGeom>
        <a:solidFill>
          <a:srgbClr val="FFC000">
            <a:hueOff val="2598923"/>
            <a:satOff val="-11992"/>
            <a:lumOff val="44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Uploading Data and Installing Software in HPC</a:t>
          </a:r>
        </a:p>
      </dsp:txBody>
      <dsp:txXfrm>
        <a:off x="1508431" y="2233418"/>
        <a:ext cx="2930899" cy="1953932"/>
      </dsp:txXfrm>
    </dsp:sp>
    <dsp:sp modelId="{FCB88C51-5040-4A0D-AF49-1DEAC11146F8}">
      <dsp:nvSpPr>
        <dsp:cNvPr id="0" name=""/>
        <dsp:cNvSpPr/>
      </dsp:nvSpPr>
      <dsp:spPr>
        <a:xfrm>
          <a:off x="531465" y="4460901"/>
          <a:ext cx="4884831" cy="1953932"/>
        </a:xfrm>
        <a:prstGeom prst="chevron">
          <a:avLst/>
        </a:prstGeom>
        <a:solidFill>
          <a:srgbClr val="FFC000">
            <a:hueOff val="5197846"/>
            <a:satOff val="-23984"/>
            <a:lumOff val="883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Auto morphism Analysis in GAP </a:t>
          </a:r>
        </a:p>
      </dsp:txBody>
      <dsp:txXfrm>
        <a:off x="1508431" y="4460901"/>
        <a:ext cx="2930899" cy="1953932"/>
      </dsp:txXfrm>
    </dsp:sp>
    <dsp:sp modelId="{A5F25AF8-FEEA-4853-88FC-F24EE695C404}">
      <dsp:nvSpPr>
        <dsp:cNvPr id="0" name=""/>
        <dsp:cNvSpPr/>
      </dsp:nvSpPr>
      <dsp:spPr>
        <a:xfrm>
          <a:off x="531465" y="6688384"/>
          <a:ext cx="4884831" cy="1953932"/>
        </a:xfrm>
        <a:prstGeom prst="chevron">
          <a:avLst/>
        </a:prstGeom>
        <a:solidFill>
          <a:srgbClr val="FFC000">
            <a:hueOff val="7796769"/>
            <a:satOff val="-35976"/>
            <a:lumOff val="1324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Statistical Analysis and Visualisation in Python</a:t>
          </a:r>
        </a:p>
      </dsp:txBody>
      <dsp:txXfrm>
        <a:off x="1508431" y="6688384"/>
        <a:ext cx="2930899" cy="1953932"/>
      </dsp:txXfrm>
    </dsp:sp>
    <dsp:sp modelId="{1B47211D-CCE6-4F3E-8C2B-5978A645A8BB}">
      <dsp:nvSpPr>
        <dsp:cNvPr id="0" name=""/>
        <dsp:cNvSpPr/>
      </dsp:nvSpPr>
      <dsp:spPr>
        <a:xfrm>
          <a:off x="531465" y="8915868"/>
          <a:ext cx="4884831" cy="1953932"/>
        </a:xfrm>
        <a:prstGeom prst="chevron">
          <a:avLst/>
        </a:prstGeom>
        <a:solidFill>
          <a:srgbClr val="FFC000">
            <a:hueOff val="10395692"/>
            <a:satOff val="-47968"/>
            <a:lumOff val="176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Analyzing the Obtained results.</a:t>
          </a:r>
        </a:p>
      </dsp:txBody>
      <dsp:txXfrm>
        <a:off x="1508431" y="8915868"/>
        <a:ext cx="2930899" cy="1953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2CBF19-CB48-0934-8166-C5F26531DD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3A2A9-E1C4-218A-D611-57A7855F98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06D0101-AD59-284B-82F6-88044796B0FA}" type="datetime1">
              <a:rPr lang="en-US" altLang="it-IT"/>
              <a:pPr>
                <a:defRPr/>
              </a:pPr>
              <a:t>7/21/22</a:t>
            </a:fld>
            <a:endParaRPr lang="en-US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ACBDA6-9978-9014-059B-57A0ACFEB8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D6772D4-FCB7-34BD-CD13-6BCBC13F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0FB42-B325-8799-14BD-2B91D364B0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1DF1B-BCD3-7E21-8D52-677D51539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0347FA5-CF2D-7149-A37C-A927E1D53D3D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F2DBCC07-09B4-37FB-504F-36E8BCCEBA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449E2677-96E3-7D8D-A4AD-3EA6D20C49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it-IT" sz="9600">
                <a:solidFill>
                  <a:srgbClr val="000000"/>
                </a:solidFill>
              </a:rPr>
              <a:t>Copyright Colin Purrington (</a:t>
            </a:r>
            <a:r>
              <a:rPr lang="en-US" altLang="it-IT" sz="960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http://colinpurrington.com/tips/academic/posterdesign).</a:t>
            </a:r>
            <a:endParaRPr lang="en-US" altLang="it-IT" sz="9600">
              <a:solidFill>
                <a:srgbClr val="000000"/>
              </a:solidFill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94C3B767-D04F-73FD-D051-EFC07143B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9E30F11-794C-A14B-B7BB-424C063F99A9}" type="slidenum">
              <a:rPr lang="en-US" altLang="it-IT" sz="1200"/>
              <a:pPr>
                <a:spcBef>
                  <a:spcPct val="0"/>
                </a:spcBef>
              </a:pPr>
              <a:t>1</a:t>
            </a:fld>
            <a:endParaRPr lang="en-US" altLang="it-IT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F3A72660-1943-710F-C80B-98B6050A28CE}"/>
              </a:ext>
            </a:extLst>
          </p:cNvPr>
          <p:cNvGrpSpPr>
            <a:grpSpLocks/>
          </p:cNvGrpSpPr>
          <p:nvPr/>
        </p:nvGrpSpPr>
        <p:grpSpPr bwMode="auto">
          <a:xfrm>
            <a:off x="-28575" y="-52388"/>
            <a:ext cx="30353000" cy="42899013"/>
            <a:chOff x="-8466" y="-8468"/>
            <a:chExt cx="9169804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1EC653D-EA8B-1318-1AC3-314D9F34A75A}"/>
                </a:ext>
              </a:extLst>
            </p:cNvPr>
            <p:cNvCxnSpPr/>
            <p:nvPr/>
          </p:nvCxnSpPr>
          <p:spPr>
            <a:xfrm flipV="1">
              <a:off x="5130845" y="4175567"/>
              <a:ext cx="4022340" cy="268250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CB5AF8-7D97-18FA-1EF0-D84279AC2C1B}"/>
                </a:ext>
              </a:extLst>
            </p:cNvPr>
            <p:cNvCxnSpPr/>
            <p:nvPr/>
          </p:nvCxnSpPr>
          <p:spPr>
            <a:xfrm>
              <a:off x="7042499" y="-72"/>
              <a:ext cx="1219603" cy="685814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CBD073D-71B8-9324-97D7-17F7A7108EE1}"/>
                </a:ext>
              </a:extLst>
            </p:cNvPr>
            <p:cNvSpPr/>
            <p:nvPr/>
          </p:nvSpPr>
          <p:spPr>
            <a:xfrm>
              <a:off x="6891907" y="-72"/>
              <a:ext cx="2269431" cy="6866539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2E4939F-0218-4C9A-9984-0BFD560C4767}"/>
                </a:ext>
              </a:extLst>
            </p:cNvPr>
            <p:cNvSpPr/>
            <p:nvPr/>
          </p:nvSpPr>
          <p:spPr>
            <a:xfrm>
              <a:off x="7205081" y="-8468"/>
              <a:ext cx="1948104" cy="686654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B3F225B-FC9A-61BC-B496-464F5C7DD1A4}"/>
                </a:ext>
              </a:extLst>
            </p:cNvPr>
            <p:cNvSpPr/>
            <p:nvPr/>
          </p:nvSpPr>
          <p:spPr>
            <a:xfrm>
              <a:off x="6637724" y="3920139"/>
              <a:ext cx="2513543" cy="2937932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DA52E8E-20C9-92C4-C067-1E54CD15A697}"/>
                </a:ext>
              </a:extLst>
            </p:cNvPr>
            <p:cNvSpPr/>
            <p:nvPr/>
          </p:nvSpPr>
          <p:spPr>
            <a:xfrm>
              <a:off x="7010367" y="-8468"/>
              <a:ext cx="2142818" cy="686654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8EFEBB2-D610-C9B5-93A8-D70544C483A5}"/>
                </a:ext>
              </a:extLst>
            </p:cNvPr>
            <p:cNvSpPr/>
            <p:nvPr/>
          </p:nvSpPr>
          <p:spPr>
            <a:xfrm>
              <a:off x="8295674" y="-8468"/>
              <a:ext cx="857511" cy="686654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258597-5FE8-6972-D501-B814BC6EA0E6}"/>
                </a:ext>
              </a:extLst>
            </p:cNvPr>
            <p:cNvSpPr/>
            <p:nvPr/>
          </p:nvSpPr>
          <p:spPr>
            <a:xfrm>
              <a:off x="8077459" y="-8468"/>
              <a:ext cx="1066613" cy="686654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752E257-AFAE-2BBC-4145-A705D476277E}"/>
                </a:ext>
              </a:extLst>
            </p:cNvPr>
            <p:cNvSpPr/>
            <p:nvPr/>
          </p:nvSpPr>
          <p:spPr>
            <a:xfrm>
              <a:off x="8060194" y="4893768"/>
              <a:ext cx="1093950" cy="1964304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9623198-D91F-1553-A5F9-BD751F3816F2}"/>
                </a:ext>
              </a:extLst>
            </p:cNvPr>
            <p:cNvSpPr/>
            <p:nvPr/>
          </p:nvSpPr>
          <p:spPr>
            <a:xfrm>
              <a:off x="-8466" y="-8468"/>
              <a:ext cx="863746" cy="5698032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2349" y="15004404"/>
            <a:ext cx="19286845" cy="10273001"/>
          </a:xfrm>
        </p:spPr>
        <p:txBody>
          <a:bodyPr anchor="b">
            <a:noAutofit/>
          </a:bodyPr>
          <a:lstStyle>
            <a:lvl1pPr algn="r">
              <a:defRPr sz="1787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2349" y="25277395"/>
            <a:ext cx="19286845" cy="68447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6E32A5B-970E-55B7-0EE1-301BE08F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2E48348-8C4D-C8FC-9E10-C76226A1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CBBC6B9-8E30-65F1-F313-02FC2FAD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A83F4-C219-534C-957F-2CC409D81C4F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5359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818" y="3803932"/>
            <a:ext cx="21011374" cy="21238622"/>
          </a:xfrm>
        </p:spPr>
        <p:txBody>
          <a:bodyPr anchor="ctr"/>
          <a:lstStyle>
            <a:lvl1pPr algn="l">
              <a:defRPr sz="1456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818" y="27895503"/>
            <a:ext cx="21011374" cy="9802876"/>
          </a:xfrm>
        </p:spPr>
        <p:txBody>
          <a:bodyPr anchor="ctr"/>
          <a:lstStyle>
            <a:lvl1pPr marL="0" indent="0" algn="l">
              <a:buNone/>
              <a:defRPr sz="595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378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7A9F-A632-052C-F78E-92609A0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4627-CAAA-DB2E-374B-5CB6F2FF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D22F5-3389-2016-C9CA-42404830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1054D-DD4F-0D42-90C0-0A7791ED081D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123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7E181-11DA-E55B-2E73-FFB418405E91}"/>
              </a:ext>
            </a:extLst>
          </p:cNvPr>
          <p:cNvSpPr txBox="1"/>
          <p:nvPr/>
        </p:nvSpPr>
        <p:spPr>
          <a:xfrm>
            <a:off x="1597025" y="4932363"/>
            <a:ext cx="1514475" cy="3648075"/>
          </a:xfrm>
          <a:prstGeom prst="rect">
            <a:avLst/>
          </a:prstGeom>
        </p:spPr>
        <p:txBody>
          <a:bodyPr lIns="302673" tIns="151336" rIns="302673" bIns="15133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481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91342-F895-AECC-064D-63AE16861A7B}"/>
              </a:ext>
            </a:extLst>
          </p:cNvPr>
          <p:cNvSpPr txBox="1"/>
          <p:nvPr/>
        </p:nvSpPr>
        <p:spPr>
          <a:xfrm>
            <a:off x="22336125" y="18011775"/>
            <a:ext cx="1512888" cy="3649663"/>
          </a:xfrm>
          <a:prstGeom prst="rect">
            <a:avLst/>
          </a:prstGeom>
        </p:spPr>
        <p:txBody>
          <a:bodyPr lIns="302673" tIns="151336" rIns="302673" bIns="15133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481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923" y="3803932"/>
            <a:ext cx="20099344" cy="18861164"/>
          </a:xfrm>
        </p:spPr>
        <p:txBody>
          <a:bodyPr anchor="ctr"/>
          <a:lstStyle>
            <a:lvl1pPr algn="l">
              <a:defRPr sz="1456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44631" y="22665096"/>
            <a:ext cx="17939928" cy="237745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29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378" indent="0">
              <a:buFontTx/>
              <a:buNone/>
              <a:defRPr/>
            </a:lvl2pPr>
            <a:lvl3pPr marL="3026755" indent="0">
              <a:buFontTx/>
              <a:buNone/>
              <a:defRPr/>
            </a:lvl3pPr>
            <a:lvl4pPr marL="4540133" indent="0">
              <a:buFontTx/>
              <a:buNone/>
              <a:defRPr/>
            </a:lvl4pPr>
            <a:lvl5pPr marL="605351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814" y="27895503"/>
            <a:ext cx="21011377" cy="9802876"/>
          </a:xfrm>
        </p:spPr>
        <p:txBody>
          <a:bodyPr anchor="ctr"/>
          <a:lstStyle>
            <a:lvl1pPr marL="0" indent="0" algn="l">
              <a:buNone/>
              <a:defRPr sz="595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378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06E8E0B-C63A-39E9-F2B1-718A9BAB2FC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AE58BF3-5520-B96F-DCDC-D8B4CC6492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9EC225E-7E7D-BFF4-598D-31B8DFD7B7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97E0294-A892-7446-A2DE-AF9C3DD08D6F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1195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814" y="12055695"/>
            <a:ext cx="21011377" cy="16195791"/>
          </a:xfrm>
        </p:spPr>
        <p:txBody>
          <a:bodyPr anchor="b"/>
          <a:lstStyle>
            <a:lvl1pPr algn="l">
              <a:defRPr sz="1456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814" y="28251485"/>
            <a:ext cx="21011377" cy="9446894"/>
          </a:xfrm>
        </p:spPr>
        <p:txBody>
          <a:bodyPr/>
          <a:lstStyle>
            <a:lvl1pPr marL="0" indent="0" algn="l">
              <a:buNone/>
              <a:defRPr sz="595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378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ABA16-BB74-E7EC-1B9F-6481C921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8090-4058-B36C-76ED-5BB44870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F1193-95A3-5C22-5292-5628B972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AB3F6-D940-254A-945B-957B1E27955D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88673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C0461-3306-7E96-6AD2-EECFF9B5C02F}"/>
              </a:ext>
            </a:extLst>
          </p:cNvPr>
          <p:cNvSpPr txBox="1"/>
          <p:nvPr/>
        </p:nvSpPr>
        <p:spPr>
          <a:xfrm>
            <a:off x="1597025" y="4932363"/>
            <a:ext cx="1514475" cy="3648075"/>
          </a:xfrm>
          <a:prstGeom prst="rect">
            <a:avLst/>
          </a:prstGeom>
        </p:spPr>
        <p:txBody>
          <a:bodyPr lIns="302673" tIns="151336" rIns="302673" bIns="15133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481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86C08-4651-D6F8-E428-5A382CE452BF}"/>
              </a:ext>
            </a:extLst>
          </p:cNvPr>
          <p:cNvSpPr txBox="1"/>
          <p:nvPr/>
        </p:nvSpPr>
        <p:spPr>
          <a:xfrm>
            <a:off x="22336125" y="18011775"/>
            <a:ext cx="1512888" cy="3649663"/>
          </a:xfrm>
          <a:prstGeom prst="rect">
            <a:avLst/>
          </a:prstGeom>
        </p:spPr>
        <p:txBody>
          <a:bodyPr lIns="302673" tIns="151336" rIns="302673" bIns="15133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481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923" y="3803932"/>
            <a:ext cx="20099344" cy="18861164"/>
          </a:xfrm>
        </p:spPr>
        <p:txBody>
          <a:bodyPr anchor="ctr"/>
          <a:lstStyle>
            <a:lvl1pPr algn="l">
              <a:defRPr sz="1456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7808" y="25042554"/>
            <a:ext cx="21011381" cy="320893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378" indent="0">
              <a:buFontTx/>
              <a:buNone/>
              <a:defRPr/>
            </a:lvl2pPr>
            <a:lvl3pPr marL="3026755" indent="0">
              <a:buFontTx/>
              <a:buNone/>
              <a:defRPr/>
            </a:lvl3pPr>
            <a:lvl4pPr marL="4540133" indent="0">
              <a:buFontTx/>
              <a:buNone/>
              <a:defRPr/>
            </a:lvl4pPr>
            <a:lvl5pPr marL="605351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814" y="28251485"/>
            <a:ext cx="21011377" cy="9446894"/>
          </a:xfrm>
        </p:spPr>
        <p:txBody>
          <a:bodyPr/>
          <a:lstStyle>
            <a:lvl1pPr marL="0" indent="0" algn="l">
              <a:buNone/>
              <a:defRPr sz="595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378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7FDB08-EDF1-0A78-122E-A276060A8B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4EDEAB-4860-5C1C-EAF1-6AD427D85B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F0930F0-D522-7383-588D-5BC31172F3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CF02C2F-D9A7-4647-A769-A1E0F939E524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73199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501" y="3803932"/>
            <a:ext cx="20990690" cy="18861164"/>
          </a:xfrm>
        </p:spPr>
        <p:txBody>
          <a:bodyPr anchor="ctr"/>
          <a:lstStyle>
            <a:lvl1pPr algn="l">
              <a:defRPr sz="1456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7808" y="25042554"/>
            <a:ext cx="21011381" cy="320893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4">
                <a:solidFill>
                  <a:schemeClr val="accent1"/>
                </a:solidFill>
              </a:defRPr>
            </a:lvl1pPr>
            <a:lvl2pPr marL="1513378" indent="0">
              <a:buFontTx/>
              <a:buNone/>
              <a:defRPr/>
            </a:lvl2pPr>
            <a:lvl3pPr marL="3026755" indent="0">
              <a:buFontTx/>
              <a:buNone/>
              <a:defRPr/>
            </a:lvl3pPr>
            <a:lvl4pPr marL="4540133" indent="0">
              <a:buFontTx/>
              <a:buNone/>
              <a:defRPr/>
            </a:lvl4pPr>
            <a:lvl5pPr marL="605351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814" y="28251485"/>
            <a:ext cx="21011377" cy="9446894"/>
          </a:xfrm>
        </p:spPr>
        <p:txBody>
          <a:bodyPr/>
          <a:lstStyle>
            <a:lvl1pPr marL="0" indent="0" algn="l">
              <a:buNone/>
              <a:defRPr sz="595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378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7E28-0F30-6B73-2565-6FEE3F0C7B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9020-C06F-C558-22A4-D11FF6979F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4D9F-CC5C-E544-0095-8F69869E54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F9843EC-67FB-2C49-AA06-49AA07D3DA59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22443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1DA0-B2F4-A9B8-A835-1EDC3030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9095E-BDB3-2136-47DF-C7490030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6A515-1E45-8A7B-4728-51B72B0E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610EF-0583-7D4E-9837-F6B3B89D1CF0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469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85318" y="3803935"/>
            <a:ext cx="3239936" cy="3276929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7815" y="3803935"/>
            <a:ext cx="17195897" cy="327692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1CAB6-A06E-09BC-ED62-B5FFA371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DCEA-9B15-AE5B-FED7-6809BA96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95FDA-C2C1-E529-6224-8647FE61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FD26D-11BF-C04F-BBE3-000C9B66F892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8342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3120A-1F54-D91B-57EF-9505D865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DADC-82B9-4EA5-F25C-B49872E8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7A24-AFA0-1D62-6D19-E9752D9C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DC299-F5F2-7742-8A9C-D1992E192DEE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1930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814" y="16853545"/>
            <a:ext cx="21011377" cy="11397950"/>
          </a:xfrm>
        </p:spPr>
        <p:txBody>
          <a:bodyPr anchor="b"/>
          <a:lstStyle>
            <a:lvl1pPr algn="l">
              <a:defRPr sz="132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814" y="28251485"/>
            <a:ext cx="21011377" cy="5368936"/>
          </a:xfrm>
        </p:spPr>
        <p:txBody>
          <a:bodyPr/>
          <a:lstStyle>
            <a:lvl1pPr marL="0" indent="0" algn="l">
              <a:buNone/>
              <a:defRPr sz="66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378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B16D-556F-143E-A979-95045EAF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430F-5C1C-4CC6-530E-563272E2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4C36-3E1F-AA35-3EAF-4C1222A2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C455D-7CAE-0E44-83C7-C2E53E41953E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6387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818" y="3803932"/>
            <a:ext cx="21011374" cy="82418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820" y="13482176"/>
            <a:ext cx="10221855" cy="24216197"/>
          </a:xfrm>
        </p:spPr>
        <p:txBody>
          <a:bodyPr/>
          <a:lstStyle>
            <a:lvl1pPr>
              <a:defRPr sz="5958"/>
            </a:lvl1pPr>
            <a:lvl2pPr>
              <a:defRPr sz="5296"/>
            </a:lvl2pPr>
            <a:lvl3pPr>
              <a:defRPr sz="4634"/>
            </a:lvl3pPr>
            <a:lvl4pPr>
              <a:defRPr sz="3972"/>
            </a:lvl4pPr>
            <a:lvl5pPr>
              <a:defRPr sz="3972"/>
            </a:lvl5pPr>
            <a:lvl6pPr>
              <a:defRPr sz="3972"/>
            </a:lvl6pPr>
            <a:lvl7pPr>
              <a:defRPr sz="3972"/>
            </a:lvl7pPr>
            <a:lvl8pPr>
              <a:defRPr sz="3972"/>
            </a:lvl8pPr>
            <a:lvl9pPr>
              <a:defRPr sz="397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7334" y="13482185"/>
            <a:ext cx="10221859" cy="24216203"/>
          </a:xfrm>
        </p:spPr>
        <p:txBody>
          <a:bodyPr/>
          <a:lstStyle>
            <a:lvl1pPr>
              <a:defRPr sz="5958"/>
            </a:lvl1pPr>
            <a:lvl2pPr>
              <a:defRPr sz="5296"/>
            </a:lvl2pPr>
            <a:lvl3pPr>
              <a:defRPr sz="4634"/>
            </a:lvl3pPr>
            <a:lvl4pPr>
              <a:defRPr sz="3972"/>
            </a:lvl4pPr>
            <a:lvl5pPr>
              <a:defRPr sz="3972"/>
            </a:lvl5pPr>
            <a:lvl6pPr>
              <a:defRPr sz="3972"/>
            </a:lvl6pPr>
            <a:lvl7pPr>
              <a:defRPr sz="3972"/>
            </a:lvl7pPr>
            <a:lvl8pPr>
              <a:defRPr sz="3972"/>
            </a:lvl8pPr>
            <a:lvl9pPr>
              <a:defRPr sz="397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99982E-7306-6077-5707-D836136D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BC2885-B40F-CAFD-2621-7A9AC41C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F8D2FF-6BF2-A8C3-3918-5918AB7E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CF09E-0946-E347-98C4-ED8FEC3E5CB7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6099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817" y="3803932"/>
            <a:ext cx="21011371" cy="824185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815" y="13484634"/>
            <a:ext cx="10230339" cy="3595902"/>
          </a:xfrm>
        </p:spPr>
        <p:txBody>
          <a:bodyPr anchor="b">
            <a:noAutofit/>
          </a:bodyPr>
          <a:lstStyle>
            <a:lvl1pPr marL="0" indent="0">
              <a:buNone/>
              <a:defRPr sz="7944" b="0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815" y="17080545"/>
            <a:ext cx="10230339" cy="20617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98847" y="13484634"/>
            <a:ext cx="10230339" cy="3595902"/>
          </a:xfrm>
        </p:spPr>
        <p:txBody>
          <a:bodyPr anchor="b">
            <a:noAutofit/>
          </a:bodyPr>
          <a:lstStyle>
            <a:lvl1pPr marL="0" indent="0">
              <a:buNone/>
              <a:defRPr sz="7944" b="0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98847" y="17080545"/>
            <a:ext cx="10230339" cy="20617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C7E49B-DFBF-CA55-DDC5-37E730F8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2CF22E4-9FD9-3583-685A-31A55A33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3A8EB65-2FEF-9CDF-C81C-D6137E2A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1B015-021B-D743-9A23-A5302F83F5EE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6588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815" y="3803932"/>
            <a:ext cx="21011374" cy="82418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7081DD-21B5-A0AD-CD1D-30B56973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A057CC9-F10D-9EDB-16F8-AE389E39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6C8989-9D7D-5BC1-82FB-FFF0626E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6EC0F-2C3A-954F-B485-32C326886F99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3645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7C2CCDD-68AB-81F3-A215-A99CE2E7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1040E23-3583-ADBF-F3F8-FB2D287A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5CF616D-9FAC-7FE8-EFC8-8ECA27A5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15282-1539-7049-9797-58D371DAB784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5815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815" y="9351359"/>
            <a:ext cx="9235696" cy="7977687"/>
          </a:xfrm>
        </p:spPr>
        <p:txBody>
          <a:bodyPr anchor="b"/>
          <a:lstStyle>
            <a:lvl1pPr>
              <a:defRPr sz="6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1170" y="3213159"/>
            <a:ext cx="11208018" cy="344852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7815" y="17329042"/>
            <a:ext cx="9235696" cy="16127082"/>
          </a:xfrm>
        </p:spPr>
        <p:txBody>
          <a:bodyPr/>
          <a:lstStyle>
            <a:lvl1pPr marL="0" indent="0">
              <a:buNone/>
              <a:defRPr sz="4634"/>
            </a:lvl1pPr>
            <a:lvl2pPr marL="1135033" indent="0">
              <a:buNone/>
              <a:defRPr sz="3476"/>
            </a:lvl2pPr>
            <a:lvl3pPr marL="2270067" indent="0">
              <a:buNone/>
              <a:defRPr sz="2979"/>
            </a:lvl3pPr>
            <a:lvl4pPr marL="3405100" indent="0">
              <a:buNone/>
              <a:defRPr sz="2483"/>
            </a:lvl4pPr>
            <a:lvl5pPr marL="4540133" indent="0">
              <a:buNone/>
              <a:defRPr sz="2483"/>
            </a:lvl5pPr>
            <a:lvl6pPr marL="5675166" indent="0">
              <a:buNone/>
              <a:defRPr sz="2483"/>
            </a:lvl6pPr>
            <a:lvl7pPr marL="6810200" indent="0">
              <a:buNone/>
              <a:defRPr sz="2483"/>
            </a:lvl7pPr>
            <a:lvl8pPr marL="7945233" indent="0">
              <a:buNone/>
              <a:defRPr sz="2483"/>
            </a:lvl8pPr>
            <a:lvl9pPr marL="9080266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9F3624-EAA5-C45F-A8EE-C30E2049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8AE15F-4CD6-35EC-DC04-03D376AD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8A0855-1381-725F-1B54-2A6EE989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2CB5C-5F0C-3846-89D1-98F7FBFE411C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0493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815" y="29955967"/>
            <a:ext cx="21011374" cy="3536471"/>
          </a:xfrm>
        </p:spPr>
        <p:txBody>
          <a:bodyPr anchor="b"/>
          <a:lstStyle>
            <a:lvl1pPr algn="l">
              <a:defRPr sz="79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17815" y="3803932"/>
            <a:ext cx="21011374" cy="23997459"/>
          </a:xfrm>
        </p:spPr>
        <p:txBody>
          <a:bodyPr rtlCol="0">
            <a:normAutofit/>
          </a:bodyPr>
          <a:lstStyle>
            <a:lvl1pPr marL="0" indent="0" algn="ctr">
              <a:buNone/>
              <a:defRPr sz="5296"/>
            </a:lvl1pPr>
            <a:lvl2pPr marL="1513378" indent="0">
              <a:buNone/>
              <a:defRPr sz="5296"/>
            </a:lvl2pPr>
            <a:lvl3pPr marL="3026755" indent="0">
              <a:buNone/>
              <a:defRPr sz="5296"/>
            </a:lvl3pPr>
            <a:lvl4pPr marL="4540133" indent="0">
              <a:buNone/>
              <a:defRPr sz="5296"/>
            </a:lvl4pPr>
            <a:lvl5pPr marL="6053511" indent="0">
              <a:buNone/>
              <a:defRPr sz="5296"/>
            </a:lvl5pPr>
            <a:lvl6pPr marL="7566889" indent="0">
              <a:buNone/>
              <a:defRPr sz="5296"/>
            </a:lvl6pPr>
            <a:lvl7pPr marL="9080266" indent="0">
              <a:buNone/>
              <a:defRPr sz="5296"/>
            </a:lvl7pPr>
            <a:lvl8pPr marL="10593644" indent="0">
              <a:buNone/>
              <a:defRPr sz="5296"/>
            </a:lvl8pPr>
            <a:lvl9pPr marL="12107022" indent="0">
              <a:buNone/>
              <a:defRPr sz="5296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7815" y="33492438"/>
            <a:ext cx="21011374" cy="4205941"/>
          </a:xfrm>
        </p:spPr>
        <p:txBody>
          <a:bodyPr/>
          <a:lstStyle>
            <a:lvl1pPr marL="0" indent="0">
              <a:buNone/>
              <a:defRPr sz="3972"/>
            </a:lvl1pPr>
            <a:lvl2pPr marL="1513378" indent="0">
              <a:buNone/>
              <a:defRPr sz="3972"/>
            </a:lvl2pPr>
            <a:lvl3pPr marL="3026755" indent="0">
              <a:buNone/>
              <a:defRPr sz="3310"/>
            </a:lvl3pPr>
            <a:lvl4pPr marL="4540133" indent="0">
              <a:buNone/>
              <a:defRPr sz="2979"/>
            </a:lvl4pPr>
            <a:lvl5pPr marL="6053511" indent="0">
              <a:buNone/>
              <a:defRPr sz="2979"/>
            </a:lvl5pPr>
            <a:lvl6pPr marL="7566889" indent="0">
              <a:buNone/>
              <a:defRPr sz="2979"/>
            </a:lvl6pPr>
            <a:lvl7pPr marL="9080266" indent="0">
              <a:buNone/>
              <a:defRPr sz="2979"/>
            </a:lvl7pPr>
            <a:lvl8pPr marL="10593644" indent="0">
              <a:buNone/>
              <a:defRPr sz="2979"/>
            </a:lvl8pPr>
            <a:lvl9pPr marL="12107022" indent="0">
              <a:buNone/>
              <a:defRPr sz="29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A1E5C2-2A97-E0D5-14D7-2E7CC9C6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BF9909-0192-78B2-8FC4-BDEAB07F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D71F43-F715-A23C-B923-2C299402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0A2D7-16C8-904E-BDE3-1B07A76F90D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205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AA455A84-40E8-ACD8-3D33-81CF39343505}"/>
              </a:ext>
            </a:extLst>
          </p:cNvPr>
          <p:cNvGrpSpPr>
            <a:grpSpLocks/>
          </p:cNvGrpSpPr>
          <p:nvPr/>
        </p:nvGrpSpPr>
        <p:grpSpPr bwMode="auto">
          <a:xfrm>
            <a:off x="-28575" y="-52388"/>
            <a:ext cx="30353000" cy="42899013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8D3E79C-C85B-4F4E-CC43-CEBC4CDC41CA}"/>
                </a:ext>
              </a:extLst>
            </p:cNvPr>
            <p:cNvSpPr/>
            <p:nvPr/>
          </p:nvSpPr>
          <p:spPr>
            <a:xfrm>
              <a:off x="-8467" y="4013253"/>
              <a:ext cx="457052" cy="2853214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F0FC59B-0AB5-9F83-7A4E-ADBA10BE17FD}"/>
                </a:ext>
              </a:extLst>
            </p:cNvPr>
            <p:cNvCxnSpPr/>
            <p:nvPr/>
          </p:nvCxnSpPr>
          <p:spPr>
            <a:xfrm flipV="1">
              <a:off x="5130844" y="4175567"/>
              <a:ext cx="4022341" cy="268250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62A5B3-B5BB-E0EF-30FD-49EBF0156B18}"/>
                </a:ext>
              </a:extLst>
            </p:cNvPr>
            <p:cNvCxnSpPr/>
            <p:nvPr/>
          </p:nvCxnSpPr>
          <p:spPr>
            <a:xfrm>
              <a:off x="7042499" y="-72"/>
              <a:ext cx="1219603" cy="685814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82A911F-4E10-5416-8428-DBDD8F35421D}"/>
                </a:ext>
              </a:extLst>
            </p:cNvPr>
            <p:cNvSpPr/>
            <p:nvPr/>
          </p:nvSpPr>
          <p:spPr>
            <a:xfrm>
              <a:off x="6891907" y="-72"/>
              <a:ext cx="2269431" cy="6866539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931B86B-9307-844E-7E4F-F838323B3374}"/>
                </a:ext>
              </a:extLst>
            </p:cNvPr>
            <p:cNvSpPr/>
            <p:nvPr/>
          </p:nvSpPr>
          <p:spPr>
            <a:xfrm>
              <a:off x="7205081" y="-8468"/>
              <a:ext cx="1948104" cy="686654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F45AC9A-4EF3-D491-B1DD-06650BEB1CD6}"/>
                </a:ext>
              </a:extLst>
            </p:cNvPr>
            <p:cNvSpPr/>
            <p:nvPr/>
          </p:nvSpPr>
          <p:spPr>
            <a:xfrm>
              <a:off x="6637723" y="3920139"/>
              <a:ext cx="2513543" cy="2937932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5BA8D14-B914-70F7-1956-6E28A1F65FD5}"/>
                </a:ext>
              </a:extLst>
            </p:cNvPr>
            <p:cNvSpPr/>
            <p:nvPr/>
          </p:nvSpPr>
          <p:spPr>
            <a:xfrm>
              <a:off x="7010367" y="-8468"/>
              <a:ext cx="2142818" cy="686654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187A08F-ABFE-D27E-715E-68B534440B53}"/>
                </a:ext>
              </a:extLst>
            </p:cNvPr>
            <p:cNvSpPr/>
            <p:nvPr/>
          </p:nvSpPr>
          <p:spPr>
            <a:xfrm>
              <a:off x="8295674" y="-8468"/>
              <a:ext cx="857511" cy="686654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0FCEFA2-0183-CC16-F0C8-6E6A6A97623C}"/>
                </a:ext>
              </a:extLst>
            </p:cNvPr>
            <p:cNvSpPr/>
            <p:nvPr/>
          </p:nvSpPr>
          <p:spPr>
            <a:xfrm>
              <a:off x="8077459" y="-8468"/>
              <a:ext cx="1066613" cy="686654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D1B3D28-A0C1-F0FF-4EC3-11F92696E8B0}"/>
                </a:ext>
              </a:extLst>
            </p:cNvPr>
            <p:cNvSpPr/>
            <p:nvPr/>
          </p:nvSpPr>
          <p:spPr>
            <a:xfrm>
              <a:off x="8060194" y="4893768"/>
              <a:ext cx="1093950" cy="1964304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7784EE95-0EDD-C7F1-3758-7FB05888CD4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17713" y="3803650"/>
            <a:ext cx="21012150" cy="824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DE6133B-25A2-EA70-0490-D4487B6C58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017713" y="13482638"/>
            <a:ext cx="21012150" cy="2421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B12E-E516-A639-F38A-506469639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891125" y="37698363"/>
            <a:ext cx="2265363" cy="2278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979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2D3C9-2F55-9D92-3038-6C0A59AD2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7713" y="37698363"/>
            <a:ext cx="15301912" cy="2278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2979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91EA-E7A8-373C-BB15-A1365D928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32825" y="37698363"/>
            <a:ext cx="1697038" cy="2278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900">
                <a:solidFill>
                  <a:schemeClr val="accent1"/>
                </a:solidFill>
              </a:defRPr>
            </a:lvl1pPr>
          </a:lstStyle>
          <a:p>
            <a:fld id="{47143A9F-98EF-2F46-841C-5FE6F54F5ED8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13" r:id="rId11"/>
    <p:sldLayoutId id="2147483708" r:id="rId12"/>
    <p:sldLayoutId id="2147483714" r:id="rId13"/>
    <p:sldLayoutId id="2147483709" r:id="rId14"/>
    <p:sldLayoutId id="2147483710" r:id="rId15"/>
    <p:sldLayoutId id="2147483711" r:id="rId16"/>
  </p:sldLayoutIdLst>
  <p:txStyles>
    <p:titleStyle>
      <a:lvl1pPr algn="l" defTabSz="1512888" rtl="0" eaLnBrk="0" fontAlgn="base" hangingPunct="0">
        <a:spcBef>
          <a:spcPct val="0"/>
        </a:spcBef>
        <a:spcAft>
          <a:spcPct val="0"/>
        </a:spcAft>
        <a:defRPr sz="11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1512888" rtl="0" eaLnBrk="0" fontAlgn="base" hangingPunct="0">
        <a:spcBef>
          <a:spcPct val="0"/>
        </a:spcBef>
        <a:spcAft>
          <a:spcPct val="0"/>
        </a:spcAft>
        <a:defRPr sz="11900">
          <a:solidFill>
            <a:schemeClr val="accent1"/>
          </a:solidFill>
          <a:latin typeface="Trebuchet MS" panose="020B0603020202020204" pitchFamily="34" charset="0"/>
        </a:defRPr>
      </a:lvl2pPr>
      <a:lvl3pPr algn="l" defTabSz="1512888" rtl="0" eaLnBrk="0" fontAlgn="base" hangingPunct="0">
        <a:spcBef>
          <a:spcPct val="0"/>
        </a:spcBef>
        <a:spcAft>
          <a:spcPct val="0"/>
        </a:spcAft>
        <a:defRPr sz="11900">
          <a:solidFill>
            <a:schemeClr val="accent1"/>
          </a:solidFill>
          <a:latin typeface="Trebuchet MS" panose="020B0603020202020204" pitchFamily="34" charset="0"/>
        </a:defRPr>
      </a:lvl3pPr>
      <a:lvl4pPr algn="l" defTabSz="1512888" rtl="0" eaLnBrk="0" fontAlgn="base" hangingPunct="0">
        <a:spcBef>
          <a:spcPct val="0"/>
        </a:spcBef>
        <a:spcAft>
          <a:spcPct val="0"/>
        </a:spcAft>
        <a:defRPr sz="11900">
          <a:solidFill>
            <a:schemeClr val="accent1"/>
          </a:solidFill>
          <a:latin typeface="Trebuchet MS" panose="020B0603020202020204" pitchFamily="34" charset="0"/>
        </a:defRPr>
      </a:lvl4pPr>
      <a:lvl5pPr algn="l" defTabSz="1512888" rtl="0" eaLnBrk="0" fontAlgn="base" hangingPunct="0">
        <a:spcBef>
          <a:spcPct val="0"/>
        </a:spcBef>
        <a:spcAft>
          <a:spcPct val="0"/>
        </a:spcAft>
        <a:defRPr sz="11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3475" indent="-1133475" algn="l" defTabSz="1512888" rtl="0" eaLnBrk="0" fontAlgn="base" hangingPunct="0">
        <a:spcBef>
          <a:spcPts val="3313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5900" kern="1200">
          <a:solidFill>
            <a:srgbClr val="404040"/>
          </a:solidFill>
          <a:latin typeface="+mn-lt"/>
          <a:ea typeface="+mn-ea"/>
          <a:cs typeface="+mn-cs"/>
        </a:defRPr>
      </a:lvl1pPr>
      <a:lvl2pPr marL="2459038" indent="-944563" algn="l" defTabSz="1512888" rtl="0" eaLnBrk="0" fontAlgn="base" hangingPunct="0">
        <a:spcBef>
          <a:spcPts val="3313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5200" kern="1200">
          <a:solidFill>
            <a:srgbClr val="404040"/>
          </a:solidFill>
          <a:latin typeface="+mn-lt"/>
          <a:ea typeface="+mn-ea"/>
          <a:cs typeface="+mn-cs"/>
        </a:defRPr>
      </a:lvl2pPr>
      <a:lvl3pPr marL="3783013" indent="-755650" algn="l" defTabSz="1512888" rtl="0" eaLnBrk="0" fontAlgn="base" hangingPunct="0">
        <a:spcBef>
          <a:spcPts val="3313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4600" kern="1200">
          <a:solidFill>
            <a:srgbClr val="404040"/>
          </a:solidFill>
          <a:latin typeface="+mn-lt"/>
          <a:ea typeface="+mn-ea"/>
          <a:cs typeface="+mn-cs"/>
        </a:defRPr>
      </a:lvl3pPr>
      <a:lvl4pPr marL="5295900" indent="-755650" algn="l" defTabSz="1512888" rtl="0" eaLnBrk="0" fontAlgn="base" hangingPunct="0">
        <a:spcBef>
          <a:spcPts val="3313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3900" kern="1200">
          <a:solidFill>
            <a:srgbClr val="404040"/>
          </a:solidFill>
          <a:latin typeface="+mn-lt"/>
          <a:ea typeface="+mn-ea"/>
          <a:cs typeface="+mn-cs"/>
        </a:defRPr>
      </a:lvl4pPr>
      <a:lvl5pPr marL="6808788" indent="-755650" algn="l" defTabSz="1512888" rtl="0" eaLnBrk="0" fontAlgn="base" hangingPunct="0">
        <a:spcBef>
          <a:spcPts val="3313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3900" kern="1200">
          <a:solidFill>
            <a:srgbClr val="404040"/>
          </a:solidFill>
          <a:latin typeface="+mn-lt"/>
          <a:ea typeface="+mn-ea"/>
          <a:cs typeface="+mn-cs"/>
        </a:defRPr>
      </a:lvl5pPr>
      <a:lvl6pPr marL="8323577" indent="-756689" algn="l" defTabSz="1513378" rtl="0" eaLnBrk="1" latinLnBrk="0" hangingPunct="1">
        <a:spcBef>
          <a:spcPts val="331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836955" indent="-756689" algn="l" defTabSz="1513378" rtl="0" eaLnBrk="1" latinLnBrk="0" hangingPunct="1">
        <a:spcBef>
          <a:spcPts val="331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350333" indent="-756689" algn="l" defTabSz="1513378" rtl="0" eaLnBrk="1" latinLnBrk="0" hangingPunct="1">
        <a:spcBef>
          <a:spcPts val="331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863711" indent="-756689" algn="l" defTabSz="1513378" rtl="0" eaLnBrk="1" latinLnBrk="0" hangingPunct="1">
        <a:spcBef>
          <a:spcPts val="331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378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1513378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1513378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1513378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1513378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1513378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1513378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1513378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1513378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18/10/relationships/comments" Target="../comments/modernComment_100_0.xml"/><Relationship Id="rId7" Type="http://schemas.openxmlformats.org/officeDocument/2006/relationships/diagramLayout" Target="../diagrams/layout1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microsoft.com/office/2007/relationships/diagramDrawing" Target="../diagrams/drawing1.xml"/><Relationship Id="rId4" Type="http://schemas.openxmlformats.org/officeDocument/2006/relationships/hyperlink" Target="mailto:Name.surname@leeds.ac.uk" TargetMode="External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0">
            <a:extLst>
              <a:ext uri="{FF2B5EF4-FFF2-40B4-BE49-F238E27FC236}">
                <a16:creationId xmlns:a16="http://schemas.microsoft.com/office/drawing/2014/main" id="{A8F256C1-2679-0D6A-0F84-2F55F260B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9328" y="766813"/>
            <a:ext cx="30267275" cy="252992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b="1" dirty="0">
                <a:ln>
                  <a:solidFill>
                    <a:schemeClr val="bg1"/>
                  </a:solidFill>
                </a:ln>
                <a:latin typeface="Avenir Heavy"/>
                <a:ea typeface="ＭＳ Ｐゴシック" charset="0"/>
                <a:cs typeface="Avenir Heavy"/>
              </a:rPr>
              <a:t> Building a Data Pipeline to Analyse Symmetries in Networks</a:t>
            </a:r>
          </a:p>
        </p:txBody>
      </p:sp>
      <p:sp>
        <p:nvSpPr>
          <p:cNvPr id="6147" name="Text Box 14">
            <a:extLst>
              <a:ext uri="{FF2B5EF4-FFF2-40B4-BE49-F238E27FC236}">
                <a16:creationId xmlns:a16="http://schemas.microsoft.com/office/drawing/2014/main" id="{FC5F8B02-CAA1-9604-E78D-92CE8F152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3122613"/>
            <a:ext cx="30267275" cy="403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274320" rIns="274320" bIns="274320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altLang="it-IT" sz="5400" b="1">
                <a:latin typeface="Avenir Medium" panose="02000503020000020003" pitchFamily="2" charset="0"/>
                <a:ea typeface="MS PGothic" panose="020B0600070205080204" pitchFamily="34" charset="-128"/>
              </a:rPr>
              <a:t>Jai Prathap Gomathi Veerakumar, 201570386</a:t>
            </a:r>
            <a:r>
              <a:rPr lang="en-US" altLang="it-IT" sz="5400" b="1">
                <a:latin typeface="Avenir Book" panose="02000503020000020003" pitchFamily="2" charset="0"/>
                <a:ea typeface="MS PGothic" panose="020B0600070205080204" pitchFamily="34" charset="-128"/>
              </a:rPr>
              <a:t>, </a:t>
            </a:r>
          </a:p>
          <a:p>
            <a:pPr algn="ctr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altLang="it-IT" sz="5400" b="1">
                <a:latin typeface="Avenir Book" panose="02000503020000020003" pitchFamily="2" charset="0"/>
                <a:ea typeface="MS PGothic" panose="020B0600070205080204" pitchFamily="34" charset="-128"/>
              </a:rPr>
              <a:t>MSc Data Science and Analytics </a:t>
            </a:r>
          </a:p>
          <a:p>
            <a:pPr algn="ctr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altLang="it-IT" sz="5400">
                <a:latin typeface="Avenir Book" panose="02000503020000020003" pitchFamily="2" charset="0"/>
                <a:ea typeface="MS PGothic" panose="020B0600070205080204" pitchFamily="34" charset="-128"/>
              </a:rPr>
              <a:t>Leeds University, 2021/22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9498F-D2A9-6C9F-6FC8-ED179CB4F7E7}"/>
              </a:ext>
            </a:extLst>
          </p:cNvPr>
          <p:cNvSpPr txBox="1"/>
          <p:nvPr/>
        </p:nvSpPr>
        <p:spPr>
          <a:xfrm>
            <a:off x="1252538" y="4260850"/>
            <a:ext cx="3151187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lumMod val="90000"/>
                  </a:schemeClr>
                </a:solidFill>
                <a:latin typeface="Avenir Book"/>
                <a:ea typeface="ＭＳ Ｐゴシック" charset="0"/>
                <a:cs typeface="Avenir Book"/>
              </a:rPr>
              <a:t>LOGOS.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lumMod val="90000"/>
                  </a:schemeClr>
                </a:solidFill>
                <a:latin typeface="Avenir Book"/>
                <a:ea typeface="ＭＳ Ｐゴシック" charset="0"/>
                <a:cs typeface="Avenir Book"/>
              </a:rPr>
              <a:t>Can go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lumMod val="90000"/>
                  </a:schemeClr>
                </a:solidFill>
                <a:latin typeface="Avenir Book"/>
                <a:ea typeface="ＭＳ Ｐゴシック" charset="0"/>
                <a:cs typeface="Avenir Book"/>
              </a:rPr>
              <a:t>HERE.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AD351-33B8-81CC-CFA9-8DAEF2600BA0}"/>
              </a:ext>
            </a:extLst>
          </p:cNvPr>
          <p:cNvSpPr txBox="1"/>
          <p:nvPr/>
        </p:nvSpPr>
        <p:spPr>
          <a:xfrm>
            <a:off x="25804813" y="4260850"/>
            <a:ext cx="3151187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lumMod val="90000"/>
                  </a:schemeClr>
                </a:solidFill>
                <a:latin typeface="Avenir Book"/>
                <a:ea typeface="ＭＳ Ｐゴシック" charset="0"/>
                <a:cs typeface="Avenir Book"/>
              </a:rPr>
              <a:t>LOGOS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lumMod val="90000"/>
                  </a:schemeClr>
                </a:solidFill>
                <a:latin typeface="Avenir Book"/>
                <a:ea typeface="ＭＳ Ｐゴシック" charset="0"/>
                <a:cs typeface="Avenir Book"/>
              </a:rPr>
              <a:t>Can go.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lumMod val="90000"/>
                  </a:schemeClr>
                </a:solidFill>
                <a:latin typeface="Avenir Book"/>
                <a:ea typeface="ＭＳ Ｐゴシック" charset="0"/>
                <a:cs typeface="Avenir Book"/>
              </a:rPr>
              <a:t>HERE.</a:t>
            </a:r>
          </a:p>
        </p:txBody>
      </p:sp>
      <p:sp>
        <p:nvSpPr>
          <p:cNvPr id="6150" name="Text Box 7">
            <a:extLst>
              <a:ext uri="{FF2B5EF4-FFF2-40B4-BE49-F238E27FC236}">
                <a16:creationId xmlns:a16="http://schemas.microsoft.com/office/drawing/2014/main" id="{63A4C5B9-C9F0-EFF6-7494-F713A71EF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7437438"/>
            <a:ext cx="7315200" cy="140509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it-IT" sz="4800" b="1" dirty="0">
                <a:latin typeface="Avenir Heavy" panose="02000503020000020003" pitchFamily="2" charset="0"/>
                <a:ea typeface="MS PGothic" panose="020B0600070205080204" pitchFamily="34" charset="-128"/>
              </a:rPr>
              <a:t>Background</a:t>
            </a:r>
          </a:p>
          <a:p>
            <a:pPr eaLnBrk="1" hangingPunct="1">
              <a:spcBef>
                <a:spcPct val="100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ja-JP" sz="4800" dirty="0">
                <a:latin typeface="Avenir Book" panose="02000503020000020003" pitchFamily="2" charset="0"/>
                <a:ea typeface="MS PGothic" panose="020B0600070205080204" pitchFamily="34" charset="-128"/>
              </a:rPr>
              <a:t>Graph and Group Theory are the mathematical concepts used to </a:t>
            </a:r>
            <a:r>
              <a:rPr lang="en-US" altLang="ja-JP" sz="4800" dirty="0" err="1">
                <a:latin typeface="Avenir Book" panose="02000503020000020003" pitchFamily="2" charset="0"/>
                <a:ea typeface="MS PGothic" panose="020B0600070205080204" pitchFamily="34" charset="-128"/>
              </a:rPr>
              <a:t>analyse</a:t>
            </a:r>
            <a:r>
              <a:rPr lang="en-US" altLang="ja-JP" sz="4800" dirty="0">
                <a:latin typeface="Avenir Book" panose="02000503020000020003" pitchFamily="2" charset="0"/>
                <a:ea typeface="MS PGothic" panose="020B0600070205080204" pitchFamily="34" charset="-128"/>
              </a:rPr>
              <a:t> symmetry.</a:t>
            </a:r>
          </a:p>
          <a:p>
            <a:pPr eaLnBrk="1" hangingPunct="1">
              <a:spcBef>
                <a:spcPct val="100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ja-JP" sz="4800" dirty="0">
                <a:latin typeface="Avenir Book" panose="02000503020000020003" pitchFamily="2" charset="0"/>
                <a:ea typeface="MS PGothic" panose="020B0600070205080204" pitchFamily="34" charset="-128"/>
              </a:rPr>
              <a:t>Network symmetries can be used for dimension reduction in the analysis of dynamical processes on networks (Ward, 2021).</a:t>
            </a:r>
          </a:p>
        </p:txBody>
      </p:sp>
      <p:sp>
        <p:nvSpPr>
          <p:cNvPr id="6151" name="Text Box 11">
            <a:extLst>
              <a:ext uri="{FF2B5EF4-FFF2-40B4-BE49-F238E27FC236}">
                <a16:creationId xmlns:a16="http://schemas.microsoft.com/office/drawing/2014/main" id="{99F9D6B3-2701-4F54-FFD7-88A4C6625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1926550"/>
            <a:ext cx="7315200" cy="1394301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tabLst>
                <a:tab pos="50800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50800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tabLst>
                <a:tab pos="50800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50800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50800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t-IT" sz="4800" b="1">
                <a:solidFill>
                  <a:srgbClr val="000000"/>
                </a:solidFill>
                <a:latin typeface="Avenir Heavy" panose="02000503020000020003" pitchFamily="2" charset="0"/>
                <a:ea typeface="MS PGothic" panose="020B0600070205080204" pitchFamily="34" charset="-128"/>
              </a:rPr>
              <a:t>Analysis Methods</a:t>
            </a:r>
            <a:r>
              <a:rPr lang="en-US" altLang="it-IT" sz="4800">
                <a:solidFill>
                  <a:srgbClr val="FF8000"/>
                </a:solidFill>
                <a:latin typeface="Avenir Book" panose="02000503020000020003" pitchFamily="2" charset="0"/>
                <a:ea typeface="MS PGothic" panose="020B0600070205080204" pitchFamily="34" charset="-128"/>
              </a:rPr>
              <a:t>	</a:t>
            </a:r>
            <a:endParaRPr lang="en-US" altLang="it-IT" sz="480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10000"/>
              </a:spcBef>
            </a:pPr>
            <a:endParaRPr lang="en-US" altLang="it-IT" sz="4800">
              <a:latin typeface="Avenir Book" panose="02000503020000020003" pitchFamily="2" charset="0"/>
              <a:ea typeface="MS PGothic" panose="020B0600070205080204" pitchFamily="34" charset="-128"/>
            </a:endParaRPr>
          </a:p>
        </p:txBody>
      </p:sp>
      <p:sp>
        <p:nvSpPr>
          <p:cNvPr id="6152" name="Text Box 12">
            <a:extLst>
              <a:ext uri="{FF2B5EF4-FFF2-40B4-BE49-F238E27FC236}">
                <a16:creationId xmlns:a16="http://schemas.microsoft.com/office/drawing/2014/main" id="{3C76B388-FA52-3300-C1A5-957F0A131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8363" y="7437438"/>
            <a:ext cx="10899775" cy="2839243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just" eaLnBrk="1" hangingPunct="1"/>
            <a:r>
              <a:rPr lang="en-US" altLang="it-IT" sz="4800" b="1" dirty="0">
                <a:solidFill>
                  <a:srgbClr val="000000"/>
                </a:solidFill>
                <a:latin typeface="Avenir Heavy" panose="02000503020000020003" pitchFamily="2" charset="0"/>
                <a:ea typeface="MS PGothic" panose="020B0600070205080204" pitchFamily="34" charset="-128"/>
              </a:rPr>
              <a:t>Results/stage of the work</a:t>
            </a: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ts val="500"/>
              </a:spcBef>
            </a:pPr>
            <a:endParaRPr lang="en-US" altLang="ja-JP" sz="35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ts val="500"/>
              </a:spcBef>
            </a:pPr>
            <a:endParaRPr lang="en-US" altLang="ja-JP" sz="35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ts val="500"/>
              </a:spcBef>
            </a:pPr>
            <a:endParaRPr lang="en-US" altLang="ja-JP" sz="35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ts val="500"/>
              </a:spcBef>
            </a:pPr>
            <a:endParaRPr lang="en-US" altLang="ja-JP" sz="35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ts val="500"/>
              </a:spcBef>
            </a:pPr>
            <a:endParaRPr lang="en-US" altLang="ja-JP" sz="35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ts val="500"/>
              </a:spcBef>
            </a:pPr>
            <a:endParaRPr lang="en-US" altLang="ja-JP" sz="35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ts val="500"/>
              </a:spcBef>
            </a:pPr>
            <a:endParaRPr lang="en-US" altLang="ja-JP" sz="35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ts val="500"/>
              </a:spcBef>
            </a:pPr>
            <a:endParaRPr lang="en-US" altLang="ja-JP" sz="35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ts val="500"/>
              </a:spcBef>
            </a:pPr>
            <a:r>
              <a:rPr lang="en-US" altLang="ja-JP" sz="3500" dirty="0">
                <a:latin typeface="Avenir Book" panose="02000503020000020003" pitchFamily="2" charset="0"/>
                <a:ea typeface="MS PGothic" panose="020B0600070205080204" pitchFamily="34" charset="-128"/>
              </a:rPr>
              <a:t>Table.1 Number of graphs in each vertices</a:t>
            </a:r>
          </a:p>
          <a:p>
            <a:pPr algn="ctr"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r>
              <a:rPr lang="en-US" altLang="ja-JP" sz="4800" dirty="0">
                <a:latin typeface="Avenir Book" panose="02000503020000020003" pitchFamily="2" charset="0"/>
                <a:ea typeface="MS PGothic" panose="020B0600070205080204" pitchFamily="34" charset="-128"/>
              </a:rPr>
              <a:t>The number of graphs increases exponentially with the number of vertices. </a:t>
            </a: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it-IT" sz="35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it-IT" sz="3500" dirty="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it-IT" sz="3500" dirty="0">
                <a:latin typeface="Avenir Book" panose="02000503020000020003" pitchFamily="2" charset="0"/>
                <a:ea typeface="MS PGothic" panose="020B0600070205080204" pitchFamily="34" charset="-128"/>
              </a:rPr>
              <a:t>Figure.1 A network with vertices 9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it-IT" sz="4800" dirty="0">
                <a:latin typeface="Avenir Book" panose="02000503020000020003" pitchFamily="2" charset="0"/>
                <a:ea typeface="MS PGothic" panose="020B0600070205080204" pitchFamily="34" charset="-128"/>
              </a:rPr>
              <a:t>Vertex Orbit Length is 4. There are symmetries in this network. </a:t>
            </a:r>
            <a:endParaRPr lang="en-US" altLang="it-IT" sz="2800" i="1" dirty="0">
              <a:solidFill>
                <a:schemeClr val="accent2"/>
              </a:solidFill>
              <a:latin typeface="Avenir Book" panose="02000503020000020003" pitchFamily="2" charset="0"/>
              <a:ea typeface="MS PGothic" panose="020B0600070205080204" pitchFamily="34" charset="-128"/>
            </a:endParaRPr>
          </a:p>
        </p:txBody>
      </p:sp>
      <p:sp>
        <p:nvSpPr>
          <p:cNvPr id="6153" name="Text Box 13">
            <a:extLst>
              <a:ext uri="{FF2B5EF4-FFF2-40B4-BE49-F238E27FC236}">
                <a16:creationId xmlns:a16="http://schemas.microsoft.com/office/drawing/2014/main" id="{C69D0C8A-B103-D5B1-68A7-D9274698B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4138" y="7437438"/>
            <a:ext cx="7315200" cy="284527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t-IT" sz="4800" b="1">
                <a:solidFill>
                  <a:srgbClr val="000000"/>
                </a:solidFill>
                <a:latin typeface="Avenir Heavy" panose="02000503020000020003" pitchFamily="2" charset="0"/>
                <a:ea typeface="MS PGothic" panose="020B0600070205080204" pitchFamily="34" charset="-128"/>
              </a:rPr>
              <a:t>Aim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sz="4800">
                <a:latin typeface="Avenir Book" panose="02000503020000020003" pitchFamily="2" charset="0"/>
                <a:ea typeface="MS PGothic" panose="020B0600070205080204" pitchFamily="34" charset="-128"/>
              </a:rPr>
              <a:t>To build a Data Pipeline to analyse the symmetries in a network</a:t>
            </a:r>
          </a:p>
          <a:p>
            <a:pPr eaLnBrk="1" hangingPunct="1">
              <a:spcBef>
                <a:spcPct val="50000"/>
              </a:spcBef>
            </a:pPr>
            <a:endParaRPr lang="en-US" altLang="ja-JP" sz="350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it-IT" sz="4800" b="1">
                <a:solidFill>
                  <a:srgbClr val="000000"/>
                </a:solidFill>
                <a:latin typeface="Avenir Heavy" panose="02000503020000020003" pitchFamily="2" charset="0"/>
                <a:ea typeface="MS PGothic" panose="020B0600070205080204" pitchFamily="34" charset="-128"/>
              </a:rPr>
              <a:t>Mathematical Concepts</a:t>
            </a:r>
            <a:endParaRPr lang="en-US" altLang="ja-JP" sz="350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ja-JP" sz="350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ja-JP" sz="350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ja-JP" sz="350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ja-JP" sz="350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ja-JP" sz="350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ja-JP" sz="3500">
                <a:latin typeface="Avenir Book" panose="02000503020000020003" pitchFamily="2" charset="0"/>
                <a:ea typeface="MS PGothic" panose="020B0600070205080204" pitchFamily="34" charset="-128"/>
              </a:rPr>
              <a:t>Figure.3  A simple 3 vertex graph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sz="4800">
                <a:latin typeface="Avenir Book" panose="02000503020000020003" pitchFamily="2" charset="0"/>
                <a:ea typeface="MS PGothic" panose="020B0600070205080204" pitchFamily="34" charset="-128"/>
              </a:rPr>
              <a:t>An example of the epidemic is taken to understand the symmetries. (S – Susceptible, I -  Infected)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sz="4800">
                <a:latin typeface="Avenir Book" panose="02000503020000020003" pitchFamily="2" charset="0"/>
                <a:ea typeface="MS PGothic" panose="020B0600070205080204" pitchFamily="34" charset="-128"/>
              </a:rPr>
              <a:t> Possible Outcomes {SSS, ISS, SIS, SSI, SII, ISI, IIS, III} in the graph of figure 3.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sz="4800">
                <a:latin typeface="Avenir Book" panose="02000503020000020003" pitchFamily="2" charset="0"/>
                <a:ea typeface="MS PGothic" panose="020B0600070205080204" pitchFamily="34" charset="-128"/>
              </a:rPr>
              <a:t>Symmetries ISS = SSI and SII=IIS.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sz="4800">
                <a:latin typeface="Avenir Book" panose="02000503020000020003" pitchFamily="2" charset="0"/>
                <a:ea typeface="MS PGothic" panose="020B0600070205080204" pitchFamily="34" charset="-128"/>
              </a:rPr>
              <a:t>Symmetries are analysed to reduce the size of the dataset using the lower dimensional approximation method.</a:t>
            </a:r>
            <a:endParaRPr lang="en-US" altLang="en-US" sz="4800">
              <a:latin typeface="Avenir Book" panose="02000503020000020003" pitchFamily="2" charset="0"/>
              <a:ea typeface="MS PGothic" panose="020B0600070205080204" pitchFamily="34" charset="-128"/>
            </a:endParaRPr>
          </a:p>
        </p:txBody>
      </p:sp>
      <p:sp>
        <p:nvSpPr>
          <p:cNvPr id="3084" name="Text Box 15">
            <a:extLst>
              <a:ext uri="{FF2B5EF4-FFF2-40B4-BE49-F238E27FC236}">
                <a16:creationId xmlns:a16="http://schemas.microsoft.com/office/drawing/2014/main" id="{5B997044-8580-DDC8-A9EA-95BDDD9D6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7079238"/>
            <a:ext cx="9372600" cy="46577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9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7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7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it-IT" sz="4400" b="1" dirty="0">
                <a:solidFill>
                  <a:srgbClr val="000000"/>
                </a:solidFill>
                <a:latin typeface="Avenir Heavy" pitchFamily="124" charset="0"/>
              </a:rPr>
              <a:t>Literature cited</a:t>
            </a:r>
          </a:p>
          <a:p>
            <a:pPr marL="457200" indent="-45720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it-IT" sz="3500" dirty="0">
                <a:latin typeface="Avenir Book" pitchFamily="124" charset="0"/>
              </a:rPr>
              <a:t>Ward, J. A. (2021). Dimension-reduction. </a:t>
            </a:r>
            <a:r>
              <a:rPr lang="en-US" altLang="it-IT" sz="3500" dirty="0" err="1">
                <a:latin typeface="Avenir Book" pitchFamily="124" charset="0"/>
              </a:rPr>
              <a:t>RoyalSociety</a:t>
            </a:r>
            <a:r>
              <a:rPr lang="en-US" altLang="it-IT" sz="3500" dirty="0">
                <a:latin typeface="Avenir Book" pitchFamily="124" charset="0"/>
              </a:rPr>
              <a:t>, 20.</a:t>
            </a:r>
          </a:p>
          <a:p>
            <a:pPr marL="457200" indent="-45720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it-IT" sz="3500" dirty="0">
                <a:latin typeface="Avenir Book" pitchFamily="124" charset="0"/>
              </a:rPr>
              <a:t>McKay, B. (</a:t>
            </a:r>
            <a:r>
              <a:rPr lang="en-US" altLang="it-IT" sz="3500" dirty="0" err="1">
                <a:latin typeface="Avenir Book" pitchFamily="124" charset="0"/>
              </a:rPr>
              <a:t>n.d.</a:t>
            </a:r>
            <a:r>
              <a:rPr lang="en-US" altLang="it-IT" sz="3500" dirty="0">
                <a:latin typeface="Avenir Book" pitchFamily="124" charset="0"/>
              </a:rPr>
              <a:t>). Data </a:t>
            </a:r>
            <a:r>
              <a:rPr lang="en-US" altLang="it-IT" sz="3500" dirty="0" err="1">
                <a:latin typeface="Avenir Book" pitchFamily="124" charset="0"/>
              </a:rPr>
              <a:t>fromat</a:t>
            </a:r>
            <a:r>
              <a:rPr lang="en-US" altLang="it-IT" sz="3500" dirty="0">
                <a:latin typeface="Avenir Book" pitchFamily="124" charset="0"/>
              </a:rPr>
              <a:t> Page. Retrieved from https://users.cecs.anu.edu.au/~bdm/data/graphs.html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it-IT" sz="2800" dirty="0">
              <a:latin typeface="Avenir Book" pitchFamily="124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br>
              <a:rPr lang="en-US" altLang="it-IT" sz="2800" dirty="0">
                <a:latin typeface="Avenir Book" pitchFamily="124" charset="0"/>
              </a:rPr>
            </a:br>
            <a:endParaRPr lang="en-US" altLang="it-IT" sz="2800" dirty="0">
              <a:latin typeface="Avenir Book" pitchFamily="124" charset="0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FontTx/>
              <a:buNone/>
              <a:defRPr/>
            </a:pPr>
            <a:endParaRPr lang="en-US" altLang="it-IT" sz="2800" dirty="0">
              <a:latin typeface="Avenir Book" pitchFamily="124" charset="0"/>
            </a:endParaRPr>
          </a:p>
        </p:txBody>
      </p:sp>
      <p:sp>
        <p:nvSpPr>
          <p:cNvPr id="6155" name="Text Box 16">
            <a:extLst>
              <a:ext uri="{FF2B5EF4-FFF2-40B4-BE49-F238E27FC236}">
                <a16:creationId xmlns:a16="http://schemas.microsoft.com/office/drawing/2014/main" id="{E27EA2A4-2126-3D50-168C-05E3AE6B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4488" y="37079238"/>
            <a:ext cx="9372600" cy="46577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t-IT" sz="4400" b="1">
                <a:solidFill>
                  <a:srgbClr val="000000"/>
                </a:solidFill>
                <a:latin typeface="Avenir Heavy" panose="02000503020000020003" pitchFamily="2" charset="0"/>
                <a:ea typeface="MS PGothic" panose="020B0600070205080204" pitchFamily="34" charset="-128"/>
              </a:rPr>
              <a:t>Acknowledgments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it-IT" sz="3600">
                <a:latin typeface="Avenir Book" panose="02000503020000020003" pitchFamily="2" charset="0"/>
                <a:ea typeface="MS PGothic" panose="020B0600070205080204" pitchFamily="34" charset="-128"/>
              </a:rPr>
              <a:t>I like to thank my supervisor Jonathan A. Ward who taught me the mathematical concepts from the beginning and motivated and guided me successfully through the project. </a:t>
            </a:r>
          </a:p>
        </p:txBody>
      </p:sp>
      <p:sp>
        <p:nvSpPr>
          <p:cNvPr id="6156" name="Text Box 70">
            <a:extLst>
              <a:ext uri="{FF2B5EF4-FFF2-40B4-BE49-F238E27FC236}">
                <a16:creationId xmlns:a16="http://schemas.microsoft.com/office/drawing/2014/main" id="{7F8C2944-536D-BC72-71EC-52AC32AD1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0713" y="37079238"/>
            <a:ext cx="9372600" cy="46577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just" eaLnBrk="1" hangingPunct="1"/>
            <a:r>
              <a:rPr lang="en-US" altLang="it-IT" sz="4400" b="1">
                <a:solidFill>
                  <a:srgbClr val="000000"/>
                </a:solidFill>
                <a:latin typeface="Avenir Heavy" panose="02000503020000020003" pitchFamily="2" charset="0"/>
                <a:ea typeface="MS PGothic" panose="020B0600070205080204" pitchFamily="34" charset="-128"/>
              </a:rPr>
              <a:t>Further information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it-IT" sz="3600">
                <a:latin typeface="Avenir Book" panose="02000503020000020003" pitchFamily="2" charset="0"/>
                <a:ea typeface="MS PGothic" panose="020B0600070205080204" pitchFamily="34" charset="-128"/>
              </a:rPr>
              <a:t>Please email: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it-IT" sz="3600">
                <a:solidFill>
                  <a:srgbClr val="000000"/>
                </a:solidFill>
                <a:latin typeface="Avenir Book" panose="02000503020000020003" pitchFamily="2" charset="0"/>
                <a:ea typeface="MS PGothic" panose="020B0600070205080204" pitchFamily="34" charset="-128"/>
                <a:hlinkClick r:id="rId4"/>
              </a:rPr>
              <a:t>mm21jpgv@leeds.ac.uk</a:t>
            </a:r>
            <a:endParaRPr lang="en-US" altLang="it-IT" sz="3600">
              <a:solidFill>
                <a:srgbClr val="000000"/>
              </a:solidFill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it-IT" sz="3600">
                <a:solidFill>
                  <a:srgbClr val="000000"/>
                </a:solidFill>
                <a:latin typeface="Avenir Book" panose="02000503020000020003" pitchFamily="2" charset="0"/>
                <a:ea typeface="MS PGothic" panose="020B0600070205080204" pitchFamily="34" charset="-128"/>
              </a:rPr>
              <a:t>if you have a question or comment.</a:t>
            </a:r>
            <a:endParaRPr lang="en-US" altLang="it-IT" sz="3600">
              <a:latin typeface="Avenir Book" panose="02000503020000020003" pitchFamily="2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10000"/>
              </a:spcBef>
            </a:pPr>
            <a:endParaRPr lang="en-US" altLang="it-IT" sz="2800">
              <a:latin typeface="Avenir Book" panose="02000503020000020003" pitchFamily="2" charset="0"/>
              <a:ea typeface="MS PGothic" panose="020B0600070205080204" pitchFamily="34" charset="-128"/>
            </a:endParaRPr>
          </a:p>
        </p:txBody>
      </p:sp>
      <p:pic>
        <p:nvPicPr>
          <p:cNvPr id="6157" name="Picture 1">
            <a:extLst>
              <a:ext uri="{FF2B5EF4-FFF2-40B4-BE49-F238E27FC236}">
                <a16:creationId xmlns:a16="http://schemas.microsoft.com/office/drawing/2014/main" id="{5A0C58CD-B613-B47A-A543-017A4BB8A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738" y="14682788"/>
            <a:ext cx="6350000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6866CF12-852E-C471-B425-B1F09025A749}"/>
              </a:ext>
            </a:extLst>
          </p:cNvPr>
          <p:cNvGraphicFramePr>
            <a:graphicFrameLocks/>
          </p:cNvGraphicFramePr>
          <p:nvPr/>
        </p:nvGraphicFramePr>
        <p:xfrm>
          <a:off x="2057400" y="23871464"/>
          <a:ext cx="5947762" cy="1087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583CD2F7-8E9C-F09E-E1EC-1CE2200090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556733"/>
              </p:ext>
            </p:extLst>
          </p:nvPr>
        </p:nvGraphicFramePr>
        <p:xfrm>
          <a:off x="11287125" y="9069388"/>
          <a:ext cx="8383588" cy="1012507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191794">
                  <a:extLst>
                    <a:ext uri="{9D8B030D-6E8A-4147-A177-3AD203B41FA5}">
                      <a16:colId xmlns:a16="http://schemas.microsoft.com/office/drawing/2014/main" val="499289965"/>
                    </a:ext>
                  </a:extLst>
                </a:gridCol>
                <a:gridCol w="4191794">
                  <a:extLst>
                    <a:ext uri="{9D8B030D-6E8A-4147-A177-3AD203B41FA5}">
                      <a16:colId xmlns:a16="http://schemas.microsoft.com/office/drawing/2014/main" val="1135772015"/>
                    </a:ext>
                  </a:extLst>
                </a:gridCol>
              </a:tblGrid>
              <a:tr h="155467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Vertices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Number of Graphs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extLst>
                  <a:ext uri="{0D108BD9-81ED-4DB2-BD59-A6C34878D82A}">
                    <a16:rowId xmlns:a16="http://schemas.microsoft.com/office/drawing/2014/main" val="1758099907"/>
                  </a:ext>
                </a:extLst>
              </a:tr>
              <a:tr h="823064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extLst>
                  <a:ext uri="{0D108BD9-81ED-4DB2-BD59-A6C34878D82A}">
                    <a16:rowId xmlns:a16="http://schemas.microsoft.com/office/drawing/2014/main" val="589407528"/>
                  </a:ext>
                </a:extLst>
              </a:tr>
              <a:tr h="823064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extLst>
                  <a:ext uri="{0D108BD9-81ED-4DB2-BD59-A6C34878D82A}">
                    <a16:rowId xmlns:a16="http://schemas.microsoft.com/office/drawing/2014/main" val="1122008056"/>
                  </a:ext>
                </a:extLst>
              </a:tr>
              <a:tr h="823064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11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extLst>
                  <a:ext uri="{0D108BD9-81ED-4DB2-BD59-A6C34878D82A}">
                    <a16:rowId xmlns:a16="http://schemas.microsoft.com/office/drawing/2014/main" val="1997491598"/>
                  </a:ext>
                </a:extLst>
              </a:tr>
              <a:tr h="823064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34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extLst>
                  <a:ext uri="{0D108BD9-81ED-4DB2-BD59-A6C34878D82A}">
                    <a16:rowId xmlns:a16="http://schemas.microsoft.com/office/drawing/2014/main" val="746624267"/>
                  </a:ext>
                </a:extLst>
              </a:tr>
              <a:tr h="823064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6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156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extLst>
                  <a:ext uri="{0D108BD9-81ED-4DB2-BD59-A6C34878D82A}">
                    <a16:rowId xmlns:a16="http://schemas.microsoft.com/office/drawing/2014/main" val="1694946062"/>
                  </a:ext>
                </a:extLst>
              </a:tr>
              <a:tr h="823064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1,044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extLst>
                  <a:ext uri="{0D108BD9-81ED-4DB2-BD59-A6C34878D82A}">
                    <a16:rowId xmlns:a16="http://schemas.microsoft.com/office/drawing/2014/main" val="777334703"/>
                  </a:ext>
                </a:extLst>
              </a:tr>
              <a:tr h="823064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8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12,346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extLst>
                  <a:ext uri="{0D108BD9-81ED-4DB2-BD59-A6C34878D82A}">
                    <a16:rowId xmlns:a16="http://schemas.microsoft.com/office/drawing/2014/main" val="4048441812"/>
                  </a:ext>
                </a:extLst>
              </a:tr>
              <a:tr h="823064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9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274,668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extLst>
                  <a:ext uri="{0D108BD9-81ED-4DB2-BD59-A6C34878D82A}">
                    <a16:rowId xmlns:a16="http://schemas.microsoft.com/office/drawing/2014/main" val="2196862583"/>
                  </a:ext>
                </a:extLst>
              </a:tr>
              <a:tr h="823064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10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12,005,168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extLst>
                  <a:ext uri="{0D108BD9-81ED-4DB2-BD59-A6C34878D82A}">
                    <a16:rowId xmlns:a16="http://schemas.microsoft.com/office/drawing/2014/main" val="3386016022"/>
                  </a:ext>
                </a:extLst>
              </a:tr>
              <a:tr h="1162825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11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1,018,997,864</a:t>
                      </a:r>
                      <a:endParaRPr lang="en-GB" sz="4800" dirty="0">
                        <a:latin typeface="Avenir Book"/>
                      </a:endParaRPr>
                    </a:p>
                  </a:txBody>
                  <a:tcPr marL="91424" marR="91424" marT="45726" marB="45726"/>
                </a:tc>
                <a:extLst>
                  <a:ext uri="{0D108BD9-81ED-4DB2-BD59-A6C34878D82A}">
                    <a16:rowId xmlns:a16="http://schemas.microsoft.com/office/drawing/2014/main" val="2909606407"/>
                  </a:ext>
                </a:extLst>
              </a:tr>
            </a:tbl>
          </a:graphicData>
        </a:graphic>
      </p:graphicFrame>
      <p:pic>
        <p:nvPicPr>
          <p:cNvPr id="6182" name="Picture 10">
            <a:extLst>
              <a:ext uri="{FF2B5EF4-FFF2-40B4-BE49-F238E27FC236}">
                <a16:creationId xmlns:a16="http://schemas.microsoft.com/office/drawing/2014/main" id="{F4D83F4E-B18D-374C-CCFE-972AFEA187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56" y="24591893"/>
            <a:ext cx="10329862" cy="670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3" name="Picture 12">
            <a:extLst>
              <a:ext uri="{FF2B5EF4-FFF2-40B4-BE49-F238E27FC236}">
                <a16:creationId xmlns:a16="http://schemas.microsoft.com/office/drawing/2014/main" id="{05965276-D885-2C69-BBC6-B53FA4AD1F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4124325"/>
            <a:ext cx="56007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4" name="Picture 30">
            <a:extLst>
              <a:ext uri="{FF2B5EF4-FFF2-40B4-BE49-F238E27FC236}">
                <a16:creationId xmlns:a16="http://schemas.microsoft.com/office/drawing/2014/main" id="{D014574A-A73C-39C6-5672-EF506470CA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013" y="4124325"/>
            <a:ext cx="56007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14582</TotalTime>
  <Words>396</Words>
  <Application>Microsoft Macintosh PowerPoint</Application>
  <PresentationFormat>Custom</PresentationFormat>
  <Paragraphs>104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Trebuchet MS</vt:lpstr>
      <vt:lpstr>Arial</vt:lpstr>
      <vt:lpstr>Wingdings 3</vt:lpstr>
      <vt:lpstr>Calibri</vt:lpstr>
      <vt:lpstr>MS PGothic</vt:lpstr>
      <vt:lpstr>Avenir Medium</vt:lpstr>
      <vt:lpstr>Avenir Book</vt:lpstr>
      <vt:lpstr>Avenir Heavy</vt:lpstr>
      <vt:lpstr>Times New Roman</vt:lpstr>
      <vt:lpstr>Facet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Portrait-style poster template for conference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Jonathan Ward [MaPS]</cp:lastModifiedBy>
  <cp:revision>633</cp:revision>
  <cp:lastPrinted>2011-10-30T12:54:45Z</cp:lastPrinted>
  <dcterms:created xsi:type="dcterms:W3CDTF">2012-06-12T14:08:55Z</dcterms:created>
  <dcterms:modified xsi:type="dcterms:W3CDTF">2022-07-21T15:52:26Z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