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71"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lgjf\Downloads\NM%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79189611102534E-2"/>
          <c:y val="0.11682242990654206"/>
          <c:w val="0.89924296227677425"/>
          <c:h val="0.57499666124288984"/>
        </c:manualLayout>
      </c:layout>
      <c:lineChart>
        <c:grouping val="standard"/>
        <c:varyColors val="0"/>
        <c:ser>
          <c:idx val="0"/>
          <c:order val="0"/>
          <c:tx>
            <c:strRef>
              <c:f>Sheet2!$E$1</c:f>
              <c:strCache>
                <c:ptCount val="1"/>
                <c:pt idx="0">
                  <c:v>Employee Salary</c:v>
                </c:pt>
              </c:strCache>
            </c:strRef>
          </c:tx>
          <c:spPr>
            <a:ln w="28575" cap="rnd">
              <a:solidFill>
                <a:schemeClr val="accent1"/>
              </a:solidFill>
              <a:round/>
            </a:ln>
            <a:effectLst/>
          </c:spPr>
          <c:marker>
            <c:symbol val="none"/>
          </c:marker>
          <c:cat>
            <c:strRef>
              <c:f>Sheet2!$C$2:$C$21</c:f>
              <c:strCache>
                <c:ptCount val="20"/>
                <c:pt idx="0">
                  <c:v>Accounting</c:v>
                </c:pt>
                <c:pt idx="1">
                  <c:v>Accounting</c:v>
                </c:pt>
                <c:pt idx="2">
                  <c:v>Business Development</c:v>
                </c:pt>
                <c:pt idx="3">
                  <c:v>Human Resources</c:v>
                </c:pt>
                <c:pt idx="4">
                  <c:v>Human Resources</c:v>
                </c:pt>
                <c:pt idx="5">
                  <c:v>Marketing</c:v>
                </c:pt>
                <c:pt idx="6">
                  <c:v>NULL</c:v>
                </c:pt>
                <c:pt idx="7">
                  <c:v>Product Management</c:v>
                </c:pt>
                <c:pt idx="8">
                  <c:v>Product Management</c:v>
                </c:pt>
                <c:pt idx="9">
                  <c:v>Research and Development</c:v>
                </c:pt>
                <c:pt idx="10">
                  <c:v>Research and Development</c:v>
                </c:pt>
                <c:pt idx="11">
                  <c:v>Sales</c:v>
                </c:pt>
                <c:pt idx="12">
                  <c:v>Services</c:v>
                </c:pt>
                <c:pt idx="13">
                  <c:v>Support</c:v>
                </c:pt>
                <c:pt idx="14">
                  <c:v>Support</c:v>
                </c:pt>
                <c:pt idx="15">
                  <c:v>Training</c:v>
                </c:pt>
                <c:pt idx="16">
                  <c:v>Training</c:v>
                </c:pt>
                <c:pt idx="17">
                  <c:v>Training</c:v>
                </c:pt>
                <c:pt idx="18">
                  <c:v>Training</c:v>
                </c:pt>
                <c:pt idx="19">
                  <c:v>Training</c:v>
                </c:pt>
              </c:strCache>
            </c:strRef>
          </c:cat>
          <c:val>
            <c:numRef>
              <c:f>Sheet2!$E$2:$E$21</c:f>
              <c:numCache>
                <c:formatCode>General</c:formatCode>
                <c:ptCount val="20"/>
                <c:pt idx="0">
                  <c:v>21000</c:v>
                </c:pt>
                <c:pt idx="1">
                  <c:v>21000</c:v>
                </c:pt>
                <c:pt idx="2">
                  <c:v>25000</c:v>
                </c:pt>
                <c:pt idx="3">
                  <c:v>26000</c:v>
                </c:pt>
                <c:pt idx="4">
                  <c:v>28000</c:v>
                </c:pt>
                <c:pt idx="5">
                  <c:v>20000</c:v>
                </c:pt>
                <c:pt idx="6">
                  <c:v>15000</c:v>
                </c:pt>
                <c:pt idx="7">
                  <c:v>13000</c:v>
                </c:pt>
                <c:pt idx="8">
                  <c:v>19000</c:v>
                </c:pt>
                <c:pt idx="9">
                  <c:v>21000</c:v>
                </c:pt>
                <c:pt idx="10">
                  <c:v>21000</c:v>
                </c:pt>
                <c:pt idx="11">
                  <c:v>20000</c:v>
                </c:pt>
                <c:pt idx="12">
                  <c:v>10000</c:v>
                </c:pt>
                <c:pt idx="13">
                  <c:v>15000</c:v>
                </c:pt>
                <c:pt idx="14">
                  <c:v>13000</c:v>
                </c:pt>
                <c:pt idx="15">
                  <c:v>8000</c:v>
                </c:pt>
                <c:pt idx="16">
                  <c:v>8000</c:v>
                </c:pt>
                <c:pt idx="17">
                  <c:v>8000</c:v>
                </c:pt>
                <c:pt idx="18">
                  <c:v>7000</c:v>
                </c:pt>
                <c:pt idx="19">
                  <c:v>8000</c:v>
                </c:pt>
              </c:numCache>
            </c:numRef>
          </c:val>
          <c:smooth val="0"/>
          <c:extLst>
            <c:ext xmlns:c16="http://schemas.microsoft.com/office/drawing/2014/chart" uri="{C3380CC4-5D6E-409C-BE32-E72D297353CC}">
              <c16:uniqueId val="{00000000-7054-49F6-BFCC-3C2A05985F6F}"/>
            </c:ext>
          </c:extLst>
        </c:ser>
        <c:dLbls>
          <c:showLegendKey val="0"/>
          <c:showVal val="0"/>
          <c:showCatName val="0"/>
          <c:showSerName val="0"/>
          <c:showPercent val="0"/>
          <c:showBubbleSize val="0"/>
        </c:dLbls>
        <c:smooth val="0"/>
        <c:axId val="1320181200"/>
        <c:axId val="1037907200"/>
      </c:lineChart>
      <c:catAx>
        <c:axId val="132018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907200"/>
        <c:crosses val="autoZero"/>
        <c:auto val="1"/>
        <c:lblAlgn val="ctr"/>
        <c:lblOffset val="100"/>
        <c:noMultiLvlLbl val="0"/>
      </c:catAx>
      <c:valAx>
        <c:axId val="1037907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0181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a:xfrm>
            <a:off x="2692398" y="1913467"/>
            <a:ext cx="6815669" cy="1515533"/>
          </a:xfrm>
        </p:spPr>
        <p:txBody>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57597"/>
            <a:ext cx="6815669" cy="1647466"/>
          </a:xfrm>
        </p:spPr>
        <p:txBody>
          <a:bodyPr>
            <a:normAutofit fontScale="77500" lnSpcReduction="20000"/>
          </a:bodyPr>
          <a:lstStyle/>
          <a:p>
            <a:r>
              <a:rPr lang="en-US" b="1" dirty="0"/>
              <a:t>Name : D. Jai </a:t>
            </a:r>
            <a:r>
              <a:rPr lang="en-US" b="1" dirty="0" err="1"/>
              <a:t>Vignesh</a:t>
            </a:r>
            <a:endParaRPr lang="en-US" b="1" dirty="0"/>
          </a:p>
          <a:p>
            <a:r>
              <a:rPr lang="en-US" b="1" dirty="0"/>
              <a:t>Register No : User ID – autunm110312201240</a:t>
            </a:r>
          </a:p>
          <a:p>
            <a:r>
              <a:rPr lang="en-US" b="1" dirty="0"/>
              <a:t>NM ID : 5C583DB4996CBBC87D64E615DCCFCB25</a:t>
            </a:r>
          </a:p>
          <a:p>
            <a:r>
              <a:rPr lang="en-US" b="1" dirty="0"/>
              <a:t>Department : III B. Com (General)</a:t>
            </a:r>
          </a:p>
          <a:p>
            <a:r>
              <a:rPr lang="en-US" b="1" dirty="0"/>
              <a:t>College : DRBCCC Hindu College, Pattabiram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ADC2A-829B-CD9A-1100-0310520ABDCB}"/>
              </a:ext>
            </a:extLst>
          </p:cNvPr>
          <p:cNvSpPr txBox="1"/>
          <p:nvPr/>
        </p:nvSpPr>
        <p:spPr>
          <a:xfrm>
            <a:off x="8711708" y="5280041"/>
            <a:ext cx="2859462" cy="954107"/>
          </a:xfrm>
          <a:prstGeom prst="rect">
            <a:avLst/>
          </a:prstGeom>
          <a:noFill/>
        </p:spPr>
        <p:txBody>
          <a:bodyPr wrap="square" rtlCol="0">
            <a:spAutoFit/>
          </a:bodyPr>
          <a:lstStyle/>
          <a:p>
            <a:pPr algn="l"/>
            <a:r>
              <a:rPr lang="en-US" sz="2800" b="1" u="sng" dirty="0"/>
              <a:t>Employee Salary Analysis</a:t>
            </a:r>
          </a:p>
        </p:txBody>
      </p:sp>
      <p:sp>
        <p:nvSpPr>
          <p:cNvPr id="3" name="TextBox 2">
            <a:extLst>
              <a:ext uri="{FF2B5EF4-FFF2-40B4-BE49-F238E27FC236}">
                <a16:creationId xmlns:a16="http://schemas.microsoft.com/office/drawing/2014/main" id="{84A609B3-E4C8-D609-DE81-57EE6A1384E0}"/>
              </a:ext>
            </a:extLst>
          </p:cNvPr>
          <p:cNvSpPr txBox="1"/>
          <p:nvPr/>
        </p:nvSpPr>
        <p:spPr>
          <a:xfrm>
            <a:off x="621899" y="622968"/>
            <a:ext cx="2620210" cy="1033825"/>
          </a:xfrm>
          <a:prstGeom prst="rect">
            <a:avLst/>
          </a:prstGeom>
          <a:noFill/>
        </p:spPr>
        <p:txBody>
          <a:bodyPr wrap="square" rtlCol="0">
            <a:spAutoFit/>
          </a:bodyPr>
          <a:lstStyle/>
          <a:p>
            <a:pPr algn="l"/>
            <a:r>
              <a:rPr lang="en-US" sz="6000" b="1" u="sng" dirty="0"/>
              <a:t>Result:</a:t>
            </a:r>
          </a:p>
        </p:txBody>
      </p:sp>
      <p:graphicFrame>
        <p:nvGraphicFramePr>
          <p:cNvPr id="5" name="Chart 4">
            <a:extLst>
              <a:ext uri="{FF2B5EF4-FFF2-40B4-BE49-F238E27FC236}">
                <a16:creationId xmlns:a16="http://schemas.microsoft.com/office/drawing/2014/main" id="{F61AA21C-FD50-9D5D-9F63-7F9357F8A0E5}"/>
              </a:ext>
            </a:extLst>
          </p:cNvPr>
          <p:cNvGraphicFramePr>
            <a:graphicFrameLocks/>
          </p:cNvGraphicFramePr>
          <p:nvPr>
            <p:extLst>
              <p:ext uri="{D42A27DB-BD31-4B8C-83A1-F6EECF244321}">
                <p14:modId xmlns:p14="http://schemas.microsoft.com/office/powerpoint/2010/main" val="2654723249"/>
              </p:ext>
            </p:extLst>
          </p:nvPr>
        </p:nvGraphicFramePr>
        <p:xfrm>
          <a:off x="610670" y="1444051"/>
          <a:ext cx="10959431" cy="4790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203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Analysis Using Excel &amp; Employee Salary Analysis</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6666387" y="2700060"/>
            <a:ext cx="4230212" cy="3317875"/>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878930" y="2360915"/>
            <a:ext cx="8056702" cy="3970318"/>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a:p>
            <a:endParaRPr lang="en-US" b="1" dirty="0"/>
          </a:p>
          <a:p>
            <a:r>
              <a:rPr lang="en-US" b="1" dirty="0"/>
              <a:t>And We Added the Salary Of the Employee According to their Department And Posting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0</TotalTime>
  <Words>944</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Employee Data Analysis Using Excel</vt:lpstr>
      <vt:lpstr>Project Title</vt:lpstr>
      <vt:lpstr>Ajenda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DLGJ Family</cp:lastModifiedBy>
  <cp:revision>11</cp:revision>
  <dcterms:created xsi:type="dcterms:W3CDTF">2024-08-24T08:00:27Z</dcterms:created>
  <dcterms:modified xsi:type="dcterms:W3CDTF">2024-09-03T02:18:13Z</dcterms:modified>
</cp:coreProperties>
</file>