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74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2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56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63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23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65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173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9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5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69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4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62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7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3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72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42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95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D9A49D-2B1A-8A74-E70B-2AC69996C065}"/>
              </a:ext>
            </a:extLst>
          </p:cNvPr>
          <p:cNvSpPr txBox="1"/>
          <p:nvPr/>
        </p:nvSpPr>
        <p:spPr>
          <a:xfrm>
            <a:off x="3035969" y="649525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Ted Talk Views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9178C-B87F-3D43-FC4D-F904575F48B5}"/>
              </a:ext>
            </a:extLst>
          </p:cNvPr>
          <p:cNvSpPr txBox="1"/>
          <p:nvPr/>
        </p:nvSpPr>
        <p:spPr>
          <a:xfrm>
            <a:off x="2009275" y="2320880"/>
            <a:ext cx="61040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In-Depth Exploration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R</a:t>
            </a:r>
          </a:p>
          <a:p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Submitting by: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P.Jai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venkat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481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065651-C020-2C1E-DFE1-CB762E4F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98" y="889843"/>
            <a:ext cx="1101249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provides key metrics for TED Talks, such as views, comments, and duration. These statistics help understand the general scale and spread of each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Distribution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histogram shows that the majority of TED Talks have views concentrated in lower ranges, with a few highly popular talks having a much larger number of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Most Viewed Talks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most popular TED Talks are visualized, highlighting which talks gained the most attention. The horizontal bar plot clearly shows the disparity between the highest viewed talks and the 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correlation matrix shows the relationship between views, comments, and duration. The results provide insights into how these variables are related, with comments and views showing a higher correlation than duration.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Distribution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top 10 most frequent topics in TED Talks are visualized. This offers insight into the subjects that are most commonly addressed in the talks.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vs Duration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regression analysis shows that duration has a significant but not strong effect on views. The scatter plot reinforces this with a weak positive relationship.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vs Comments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regression model and scatter plot indicate a stronger positive relationship between comments and views, suggesting that more comments are associated with higher view 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7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448A3-F677-F656-6998-8741EA35E189}"/>
              </a:ext>
            </a:extLst>
          </p:cNvPr>
          <p:cNvSpPr txBox="1"/>
          <p:nvPr/>
        </p:nvSpPr>
        <p:spPr>
          <a:xfrm>
            <a:off x="3050148" y="2220307"/>
            <a:ext cx="575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78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1B844F-C321-AD0D-90F0-BED0C5FC615B}"/>
              </a:ext>
            </a:extLst>
          </p:cNvPr>
          <p:cNvSpPr txBox="1"/>
          <p:nvPr/>
        </p:nvSpPr>
        <p:spPr>
          <a:xfrm>
            <a:off x="1271337" y="858071"/>
            <a:ext cx="6104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Content: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59C72-F380-8596-820E-236D9F3A00D4}"/>
              </a:ext>
            </a:extLst>
          </p:cNvPr>
          <p:cNvSpPr txBox="1"/>
          <p:nvPr/>
        </p:nvSpPr>
        <p:spPr>
          <a:xfrm>
            <a:off x="1287379" y="1586351"/>
            <a:ext cx="61040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development of the code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Step-by-Step Breakdown of the   Approach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 data summary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 </a:t>
            </a:r>
            <a:r>
              <a:rPr lang="en-IN" sz="1800" dirty="0"/>
              <a:t>Industry Overview:</a:t>
            </a:r>
            <a:r>
              <a:rPr lang="en-US" sz="1800" dirty="0"/>
              <a:t> GPU Kernel Performance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IN" sz="1800" dirty="0"/>
              <a:t>Business Problem Statement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Dataset Description and Plan of Action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IN" sz="1800" dirty="0"/>
              <a:t>Exploratory Data Analysis (EDA)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Histogram of data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Correlation matrix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 err="1"/>
              <a:t>Boxplot,linear</a:t>
            </a:r>
            <a:r>
              <a:rPr lang="en-US" sz="1800" dirty="0"/>
              <a:t> regression  </a:t>
            </a:r>
            <a:r>
              <a:rPr lang="en-US" sz="1800" dirty="0" err="1"/>
              <a:t>plot,scatter</a:t>
            </a:r>
            <a:r>
              <a:rPr lang="en-US" sz="1800" dirty="0"/>
              <a:t> plot’s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  Data Processing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Data splitting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403280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6ED2A7-E812-5C27-C602-68500197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590" y="159660"/>
            <a:ext cx="943275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 code performs various exploratory data analysis (EDA) and statistical modeling tasks on a TED Talks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summary statistics for numerical columns (views, comments, duration), including measures like mean, median, and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Views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histogram visualizes the distribution of views across TED Talks, using a bin width of 1 million, to show the spread and concentration of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Most Viewed Talks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Selects and visualizes the top 10 most-viewed TED Talks using a horizontal bar plot where the talk titles are reordered by their view 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Computes and visualizes a correlation matrix for the views, comments, and duration variables, using a color-coded plot with correlation coefficients.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Topics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Cleans the topics column, splits it into individual topics, and then counts their frequency. The top 10 most frequent topics are visualized using a horizontal bar plot.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vs Duration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simple linear regression model explores the relationship between views and duration. The model summary provides details like the coefficient and R-squared. A scatter plot shows data points and the regression 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vs Comments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Similarly, another regression model is built for views vs comments, with a scatter plot showing the relationship along with a fitted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analyses offer insight into the distribution, correlation, and predictive relationships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79211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432A6DA-F161-3762-2DD2-4B7B37CE7B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D58D3-7FEA-9C33-FB9D-015CE5A2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76" y="1227082"/>
            <a:ext cx="4926724" cy="3899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A4E35B-9595-9806-3E56-385279D8F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8145"/>
            <a:ext cx="5215758" cy="580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4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E5604E-AF1C-7909-B6BC-1BA387FB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0" y="693683"/>
            <a:ext cx="5741276" cy="5234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0BC76-D19A-DDE3-2EED-5B7DBBDB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214" y="693683"/>
            <a:ext cx="5531069" cy="52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0591B-1160-62C3-C2FD-E95923D7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52" y="546387"/>
            <a:ext cx="1079412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 code performs data cleaning, multiple linear regression, and visualization on the TED Talks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Libraries and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loads necessary libraries (ggplot2) and imports the ted_talks.csv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Structure 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str() function checks the structure of the dataset, displaying its variables and data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Rows with missing values in the comments, views, and duration columns are removed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na.omit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to ensure a clean dataset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multiple linear regression model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lm_model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built to predict views based on two predictors: duration and comments.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summary() function outputs detailed model statistics, including coefficients, R-squared, and p-values to evaluate the significance of predictors.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with Regression Lines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scatter plots are created to visualize the relationships between views and each of the predictors (duration and comments).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plots show data points and regression lines fitted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geom_smooth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to highlight trends in the data. One plot shows Views vs Duration (red regression line), and the other shows Views vs Comments (blue regression line).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code offers insights into how views depend on duration and comments using regression analysis and graphical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91576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AE9CB4-384D-C654-49CB-96324416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43" y="588579"/>
            <a:ext cx="5583621" cy="5255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79BD2-07A5-E2CE-191A-D7C5F567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151" y="588579"/>
            <a:ext cx="5468008" cy="52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DABE92-A1ED-CAFD-2C08-CC3CE869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56" y="804173"/>
            <a:ext cx="1025809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 code performs multiple linear regression analysis on the TED Talks dataset and evaluates the model's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Libraries and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imports the Metrics library for calculating error metrics and loads the TED Talks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are removed, and only the views, comments, and duration columns are retained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linear regression model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lm_model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fitted with views as the dependent variable and duration and comments as independent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summary(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lm_model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provides model statistics, including coefficients and R-squared.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model's predictions are calculated using predict().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(Root Mean Squared Error) is calculated using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measure the prediction error.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calculated manually using the total sum of squares (SST) and the residual sum of squares (SSR) to assess the proportion of variance explained by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code assesses the fit of the regression model using RMSE and R-squared metrics</a:t>
            </a:r>
          </a:p>
        </p:txBody>
      </p:sp>
    </p:spTree>
    <p:extLst>
      <p:ext uri="{BB962C8B-B14F-4D97-AF65-F5344CB8AC3E}">
        <p14:creationId xmlns:p14="http://schemas.microsoft.com/office/powerpoint/2010/main" val="130834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CA110-D985-0C21-A8F1-EA541D4C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08" y="1022503"/>
            <a:ext cx="8198295" cy="49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60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</TotalTime>
  <Words>999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 VENKAT</dc:creator>
  <cp:lastModifiedBy>JAI VENKAT</cp:lastModifiedBy>
  <cp:revision>1</cp:revision>
  <dcterms:created xsi:type="dcterms:W3CDTF">2024-09-18T15:27:04Z</dcterms:created>
  <dcterms:modified xsi:type="dcterms:W3CDTF">2024-09-18T15:53:35Z</dcterms:modified>
</cp:coreProperties>
</file>