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78859" y="26289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02C2D8A-7ACE-9241-9C57-D8C2CAA1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859" y="1958320"/>
            <a:ext cx="5800851" cy="492443"/>
          </a:xfrm>
        </p:spPr>
        <p:txBody>
          <a:bodyPr/>
          <a:lstStyle/>
          <a:p>
            <a:r>
              <a:rPr lang="en-IN" dirty="0"/>
              <a:t>JAI PRAKASH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05818" y="7636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9FF84-4A94-13E2-6042-0BDDE31F2CD3}"/>
              </a:ext>
            </a:extLst>
          </p:cNvPr>
          <p:cNvSpPr txBox="1"/>
          <p:nvPr/>
        </p:nvSpPr>
        <p:spPr>
          <a:xfrm>
            <a:off x="713221" y="1049835"/>
            <a:ext cx="8991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Query 1: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"Can you please let me know the delivery options?"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Bot Response: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"We have home delivery options through UBER Eats and Zomato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”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Query 2: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"What is the menu for today?"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Bot Response: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"You can check various delicacies given in the food menu at </a:t>
            </a:r>
            <a:r>
              <a:rPr 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www.mymenu.com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Context: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context: "food"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Query 3: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"Hi there!"</a:t>
            </a:r>
          </a:p>
          <a:p>
            <a:pPr lvl="1"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Context: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Tag: greeting</a:t>
            </a:r>
          </a:p>
          <a:p>
            <a:pPr lvl="1"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Bot Response: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"Good to see you again"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Query 4: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"What is the menu for today?"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Bot Response: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"Today's special is Chicken Tikka"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237" y="1524000"/>
            <a:ext cx="8777288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800" dirty="0"/>
              <a:t>Chatbot using Natural Language Processing and Deep 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64177" y="31051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3869" y="1160255"/>
            <a:ext cx="8391525" cy="550237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Overview of the AI chatbot project, including the key objectives and high-level technical approach.</a:t>
            </a:r>
          </a:p>
          <a:p>
            <a:endParaRPr lang="en-US" sz="2400" dirty="0"/>
          </a:p>
          <a:p>
            <a:r>
              <a:rPr lang="en-US" sz="2400" b="1" dirty="0"/>
              <a:t>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Breakdown of the NLP techniques and deep learning libraries/frameworks used to build the chatbot.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Highlight the main capabilities and differentiating aspects of the AI chatbot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Outline the planned roadmap and future enhancements for the chatbot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-16194" y="3771731"/>
            <a:ext cx="3554096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0019" y="288284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34351" y="16175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5A303-769D-6B52-BD6C-3013E1037B47}"/>
              </a:ext>
            </a:extLst>
          </p:cNvPr>
          <p:cNvSpPr txBox="1"/>
          <p:nvPr/>
        </p:nvSpPr>
        <p:spPr>
          <a:xfrm>
            <a:off x="914400" y="1779437"/>
            <a:ext cx="784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client is seeking to develop an intelligent chatbot that can engage in natural, human-like conversations. The chatbot should be able to understand user intent, retrieve relevant information, and provide helpful responses.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 goal is to create a conversational AI that can assist users efficiently and enhance their overall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734800" y="17907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17351-C1C8-2F23-907C-2AD53AB1DAE8}"/>
              </a:ext>
            </a:extLst>
          </p:cNvPr>
          <p:cNvSpPr txBox="1"/>
          <p:nvPr/>
        </p:nvSpPr>
        <p:spPr>
          <a:xfrm>
            <a:off x="838200" y="1827571"/>
            <a:ext cx="800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aims to develop a state-of-the-art chatbot using advanced natural language processing and deep learning techniques. The goal is to create an intelligent conversational agent that can engage with users in natural, human-like dialogue across a variety of domains.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leverages cutting-edge AI and machine learning algorithms to enable the chatbot to understand, interpret, and respond to user input with high accuracy and relevance.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82400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6F342-8572-0840-1D00-C0B7604C8989}"/>
              </a:ext>
            </a:extLst>
          </p:cNvPr>
          <p:cNvSpPr txBox="1"/>
          <p:nvPr/>
        </p:nvSpPr>
        <p:spPr>
          <a:xfrm>
            <a:off x="914400" y="1626010"/>
            <a:ext cx="8153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primary end users for this chatbot solution are </a:t>
            </a:r>
            <a:r>
              <a:rPr lang="en-US" sz="2400" b="1" dirty="0"/>
              <a:t>customer service teams</a:t>
            </a:r>
            <a:r>
              <a:rPr lang="en-US" sz="2400" dirty="0"/>
              <a:t> in various industries, such as retail, banking, and e-commerce.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chatbot will </a:t>
            </a:r>
            <a:r>
              <a:rPr lang="en-US" sz="2400" b="1" dirty="0"/>
              <a:t>assist customers</a:t>
            </a:r>
            <a:r>
              <a:rPr lang="en-US" sz="2400" dirty="0"/>
              <a:t> with common inquiries, </a:t>
            </a:r>
            <a:r>
              <a:rPr lang="en-US" sz="2400" u="sng" dirty="0"/>
              <a:t>reducing the workload on human agents</a:t>
            </a:r>
            <a:r>
              <a:rPr lang="en-US" sz="2400" dirty="0"/>
              <a:t> and improving overall customer satisfaction.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Additionally, the chatbot can provide </a:t>
            </a:r>
            <a:r>
              <a:rPr lang="en-US" sz="2400" b="1" dirty="0"/>
              <a:t>self-service options</a:t>
            </a:r>
            <a:r>
              <a:rPr lang="en-US" sz="2400" dirty="0"/>
              <a:t> for customers, allowing them to </a:t>
            </a:r>
            <a:r>
              <a:rPr lang="en-US" sz="2400" u="sng" dirty="0"/>
              <a:t>find information and complete simple tasks without the need for human intervention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1000" y="5340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01FBC-DF5E-B88B-9D90-2B67FE32C364}"/>
              </a:ext>
            </a:extLst>
          </p:cNvPr>
          <p:cNvSpPr txBox="1"/>
          <p:nvPr/>
        </p:nvSpPr>
        <p:spPr>
          <a:xfrm>
            <a:off x="2843981" y="1900058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Powerful NLP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chatbot leverages advanced natural language processing techniques to understand users' intents and provide accurate and contextual responses.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AB6ED-766F-2548-D8CF-2DA3A142A469}"/>
              </a:ext>
            </a:extLst>
          </p:cNvPr>
          <p:cNvSpPr txBox="1"/>
          <p:nvPr/>
        </p:nvSpPr>
        <p:spPr>
          <a:xfrm>
            <a:off x="2902975" y="3821844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Scalable Deep Learning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deep learning models powering our chatbot can handle large volumes of conversations and adapt to user preferences over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5925" y="53445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30399" y="6549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5" y="166973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B0520-205B-47CF-D61E-EFB8A9192742}"/>
              </a:ext>
            </a:extLst>
          </p:cNvPr>
          <p:cNvSpPr txBox="1"/>
          <p:nvPr/>
        </p:nvSpPr>
        <p:spPr>
          <a:xfrm>
            <a:off x="1460899" y="1386799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Innovative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solution leverages cutting-edge natural language processing and deep learning technologies to deliver an unprecedented level of conversational intelligence.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EAF94-2916-9782-7F01-53E996BA7004}"/>
              </a:ext>
            </a:extLst>
          </p:cNvPr>
          <p:cNvSpPr txBox="1"/>
          <p:nvPr/>
        </p:nvSpPr>
        <p:spPr>
          <a:xfrm>
            <a:off x="1460899" y="3405557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Powerful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deep neural networks powering our chatbot can handle complex queries, understand context, and generate human-like responses with remarkable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52225" y="7442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4400" y="1022298"/>
            <a:ext cx="8315325" cy="5371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Input Representation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User queries are broken down into individual words, normalized using stemming, and represented as a binary feature vector indicating word presence.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Neural Network Architecture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The model consists of input nodes for word features, hidden layers to learn patterns, and an output layer with nodes for intent probabilities.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Training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Supervised learning is employed using input-output pairs; backpropagation and gradient descent adjust model parameters to minimize classification errors.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Loss Function and Optimization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Cross-entropy loss measures classification error; optimization algorithms like Adam adjust model weights to minimize loss efficiently.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Hyperparameter Tuning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Hyperparameters like layer size and learning rate are adjusted through techniques like grid search to optimize model performance.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Evaluation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The trained model's accuracy, precision, and recall are assessed using validation data; real-world testing and user feedback validate its effectiveness in responding accurately.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706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JAI PRAKASH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 PRAKASH S</dc:title>
  <dc:creator>SHAKTHI YAADAV R</dc:creator>
  <cp:lastModifiedBy>SHAKTHI YAADAV R</cp:lastModifiedBy>
  <cp:revision>2</cp:revision>
  <dcterms:created xsi:type="dcterms:W3CDTF">2024-04-24T12:29:29Z</dcterms:created>
  <dcterms:modified xsi:type="dcterms:W3CDTF">2024-04-24T13:11:59Z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2024-04-24T00:00:00Z</vt:filetime>
  </property>
</Properties>
</file>