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dev Chhabria" userId="613ed240-1558-47f4-8b0c-4b41fc028b44" providerId="ADAL" clId="{921DF578-72A1-4693-BBE0-F09AB4E7D0C6}"/>
    <pc:docChg chg="custSel addSld modSld">
      <pc:chgData name="Jaidev Chhabria" userId="613ed240-1558-47f4-8b0c-4b41fc028b44" providerId="ADAL" clId="{921DF578-72A1-4693-BBE0-F09AB4E7D0C6}" dt="2022-01-06T13:20:44.271" v="4" actId="22"/>
      <pc:docMkLst>
        <pc:docMk/>
      </pc:docMkLst>
      <pc:sldChg chg="addSp delSp new mod modClrScheme chgLayout">
        <pc:chgData name="Jaidev Chhabria" userId="613ed240-1558-47f4-8b0c-4b41fc028b44" providerId="ADAL" clId="{921DF578-72A1-4693-BBE0-F09AB4E7D0C6}" dt="2022-01-06T13:20:09.028" v="2" actId="22"/>
        <pc:sldMkLst>
          <pc:docMk/>
          <pc:sldMk cId="601913300" sldId="256"/>
        </pc:sldMkLst>
        <pc:spChg chg="del">
          <ac:chgData name="Jaidev Chhabria" userId="613ed240-1558-47f4-8b0c-4b41fc028b44" providerId="ADAL" clId="{921DF578-72A1-4693-BBE0-F09AB4E7D0C6}" dt="2022-01-06T13:19:37.288" v="1" actId="700"/>
          <ac:spMkLst>
            <pc:docMk/>
            <pc:sldMk cId="601913300" sldId="256"/>
            <ac:spMk id="2" creationId="{A3021217-2838-41BB-B132-AA784B3C6165}"/>
          </ac:spMkLst>
        </pc:spChg>
        <pc:spChg chg="del">
          <ac:chgData name="Jaidev Chhabria" userId="613ed240-1558-47f4-8b0c-4b41fc028b44" providerId="ADAL" clId="{921DF578-72A1-4693-BBE0-F09AB4E7D0C6}" dt="2022-01-06T13:19:37.288" v="1" actId="700"/>
          <ac:spMkLst>
            <pc:docMk/>
            <pc:sldMk cId="601913300" sldId="256"/>
            <ac:spMk id="3" creationId="{A41A2FE9-A62A-4610-9BE3-8FB04BBFA280}"/>
          </ac:spMkLst>
        </pc:spChg>
        <pc:picChg chg="add">
          <ac:chgData name="Jaidev Chhabria" userId="613ed240-1558-47f4-8b0c-4b41fc028b44" providerId="ADAL" clId="{921DF578-72A1-4693-BBE0-F09AB4E7D0C6}" dt="2022-01-06T13:20:09.028" v="2" actId="22"/>
          <ac:picMkLst>
            <pc:docMk/>
            <pc:sldMk cId="601913300" sldId="256"/>
            <ac:picMk id="5" creationId="{FDABD490-FB2E-4237-BBA4-B8588703B2CF}"/>
          </ac:picMkLst>
        </pc:picChg>
      </pc:sldChg>
      <pc:sldChg chg="addSp new mod">
        <pc:chgData name="Jaidev Chhabria" userId="613ed240-1558-47f4-8b0c-4b41fc028b44" providerId="ADAL" clId="{921DF578-72A1-4693-BBE0-F09AB4E7D0C6}" dt="2022-01-06T13:20:44.271" v="4" actId="22"/>
        <pc:sldMkLst>
          <pc:docMk/>
          <pc:sldMk cId="2967322217" sldId="257"/>
        </pc:sldMkLst>
        <pc:picChg chg="add">
          <ac:chgData name="Jaidev Chhabria" userId="613ed240-1558-47f4-8b0c-4b41fc028b44" providerId="ADAL" clId="{921DF578-72A1-4693-BBE0-F09AB4E7D0C6}" dt="2022-01-06T13:20:44.271" v="4" actId="22"/>
          <ac:picMkLst>
            <pc:docMk/>
            <pc:sldMk cId="2967322217" sldId="257"/>
            <ac:picMk id="3" creationId="{D1F5FA90-8C94-45F2-93C1-3080C29CDB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9E1E-D0F6-422E-962D-0FA70CF2A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14598-FACB-4A3D-B497-164BF07AF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4F81-0D12-434E-AAC8-8266455D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218-F16A-428B-80C1-AE3167A33B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13B6-6E5A-48E0-A642-43FAAECA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A3485-BBE7-4CF0-8F53-CE5FF0E3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137-9E64-417A-8BC7-B4963680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7DB4-A5ED-44D0-BB1B-42DB36BC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AC88E-1EC0-43B3-85A8-529A52F77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4917F-09D1-4B7E-9BF5-4D388A6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218-F16A-428B-80C1-AE3167A33B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4463-C0AE-44F4-9ADF-26010C9C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001E6-8516-45F5-BABD-AEA4798E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137-9E64-417A-8BC7-B4963680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7BBD0-954C-44FE-A731-C2C5D1599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EBD8A-CB62-41F8-A13B-D69A6F34E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B9131-3548-4397-B076-1728CC5C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218-F16A-428B-80C1-AE3167A33B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6A8C-E928-435D-B03C-C5B4E4A8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7F8B-59B6-452F-8EF4-16E5587E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137-9E64-417A-8BC7-B4963680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AFE-5F1F-478E-B3C7-DE828F8F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1F39-3610-4E0D-8FC6-B3D1897E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36CE0-BF74-4A68-9613-A6E47FEC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218-F16A-428B-80C1-AE3167A33B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45FA-744B-4C9E-B4B4-A32A99C3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45878-35FD-4331-A297-6268A7AD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137-9E64-417A-8BC7-B4963680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9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B6A6-BECA-44D7-A4DD-805D198B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958D0-F181-4819-9D6E-951062648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00A2D-AB06-4CD8-B02C-E3B654A0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218-F16A-428B-80C1-AE3167A33B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13E64-2232-4074-9AA0-8768104A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D1E6-A4B1-4D47-8CFD-2985C430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137-9E64-417A-8BC7-B4963680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28C5-BFA3-44FF-BC17-B527AA85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0111-99B3-460D-9629-675A28BC4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7203E-11A3-492F-82BC-8569CCF9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AB9E0-405F-4E99-B510-51396E4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218-F16A-428B-80C1-AE3167A33B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B0D79-5E57-48E0-9DE8-8C250050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A01BD-9427-4AE2-99B0-7F68BBB9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137-9E64-417A-8BC7-B4963680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4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AA8A-2017-40C0-809A-51BD4D46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9801A-DF5E-4474-A411-D4063A9A9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9631D-DB16-41FA-B23F-74E5BE155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0D552-FB01-4670-8F0E-499AF3154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63755-27A2-446F-8564-62900712D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B230A-7713-4FEC-9048-A290801B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218-F16A-428B-80C1-AE3167A33B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AC41F-FE6B-4FB2-B3E3-96E67813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AC2E3-B6DA-46CD-AB98-31283E0F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137-9E64-417A-8BC7-B4963680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6E31-69F3-49CA-89CC-ECF722EA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F2007-8C65-4081-82EF-775102D6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218-F16A-428B-80C1-AE3167A33B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BF404-57D4-460C-985F-FB05EB66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52EF4-FD81-47DD-912A-C619DEC3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137-9E64-417A-8BC7-B4963680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1B441-9F04-4BA6-9898-DD56529B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218-F16A-428B-80C1-AE3167A33B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A8109-E04F-49FD-9FAA-54926F84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0C1A0-A7EF-40CA-9007-3E6134B2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137-9E64-417A-8BC7-B4963680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3775-2E54-4C3D-BD2E-CFC22E65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304B-4B1F-4391-8923-AE96C60B7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3BDAC-4660-4080-9DA7-2B534E99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ACD3F-718F-42F9-A54B-31A0391A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218-F16A-428B-80C1-AE3167A33B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A080B-3948-4E61-8BC5-38A02DD1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87014-B5F6-4514-9572-5468687E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137-9E64-417A-8BC7-B4963680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2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8850-28F6-4C54-9836-3C7A3835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1F974-6386-4852-9E46-ED511EAAD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1F3EA-52E5-414E-B85B-B47ABEC50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6D5A5-6A3C-4C2B-866A-EB3BE7DE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218-F16A-428B-80C1-AE3167A33B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D4E7E-CF11-4FA4-A8CA-7C17D890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DF3DD-2B8D-4F52-88D5-B5C0383C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137-9E64-417A-8BC7-B4963680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0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8ADEB-1011-459F-9883-5094F614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924C5-58DF-4AFE-9499-7F8273E3A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5A5D-4BF2-4546-946B-237D5542F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9F218-F16A-428B-80C1-AE3167A33B8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08637-475B-424B-9D9B-D63A750E3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403D-EBB4-4826-BA66-20D444848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27137-9E64-417A-8BC7-B4963680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ABD490-FB2E-4237-BBA4-B8588703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98"/>
            <a:ext cx="12192000" cy="66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1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F5FA90-8C94-45F2-93C1-3080C29C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2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Jaidev Chhabria</dc:creator>
  <cp:lastModifiedBy>Jaidev Chhabria</cp:lastModifiedBy>
  <cp:revision>1</cp:revision>
  <dcterms:created xsi:type="dcterms:W3CDTF">2022-01-06T13:19:27Z</dcterms:created>
  <dcterms:modified xsi:type="dcterms:W3CDTF">2022-01-06T13:20:55Z</dcterms:modified>
</cp:coreProperties>
</file>