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1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9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66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41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08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18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18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8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3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8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366BE-C94F-4C59-962A-4BF19C1EFEEA}" type="datetimeFigureOut">
              <a:rPr lang="en-IN" smtClean="0"/>
              <a:t>2021-07-30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735BFF1-F703-4E75-B16F-9E9946F9B7E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515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al_district_numbers_of_Melbourne" TargetMode="External"/><Relationship Id="rId2" Type="http://schemas.openxmlformats.org/officeDocument/2006/relationships/hyperlink" Target="https://en.wikipedia.org/wiki/Melbourne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eveloper.foursquare.com/do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0E18-A656-4790-A48F-889212170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Café in District of Melbourne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AA667-FC99-421D-9653-194DD24CF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Coursera Capstone final project – The battle of neighborhood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53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59326D-0FA4-44E9-B56A-B78EDC528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7178"/>
            <a:ext cx="12192000" cy="42410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05CC55-55A4-4445-8318-47D1D12CBBB6}"/>
              </a:ext>
            </a:extLst>
          </p:cNvPr>
          <p:cNvSpPr txBox="1"/>
          <p:nvPr/>
        </p:nvSpPr>
        <p:spPr>
          <a:xfrm>
            <a:off x="139337" y="156754"/>
            <a:ext cx="119655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Introduction:</a:t>
            </a:r>
          </a:p>
          <a:p>
            <a:endParaRPr lang="en-US" dirty="0"/>
          </a:p>
          <a:p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We want to open a new coffee shop in Melbourne. We want to identify current locations where we have coffee shops. We will use `Four Square` data to determine which district in Melbourne currently have coffee shops. This will tell us which districts have more coffee shops and which have less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0948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05CC55-55A4-4445-8318-47D1D12CBBB6}"/>
              </a:ext>
            </a:extLst>
          </p:cNvPr>
          <p:cNvSpPr txBox="1"/>
          <p:nvPr/>
        </p:nvSpPr>
        <p:spPr>
          <a:xfrm>
            <a:off x="139337" y="156754"/>
            <a:ext cx="11965577" cy="138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Problem:</a:t>
            </a:r>
          </a:p>
          <a:p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`Melbourne` is the capital and most-populous city of the Australian state of Victoria, and the second-most populous city in Australia and Oceania. 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Melbourne is known for its bars, street art and coffee culture. As a coffee lover city, it makes complete sense to open a coffee shop. The challenge is to understand which district is the best option to open the new coffee shop.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155B5-80F3-4FFA-8DC6-0DD36301C128}"/>
              </a:ext>
            </a:extLst>
          </p:cNvPr>
          <p:cNvSpPr txBox="1"/>
          <p:nvPr/>
        </p:nvSpPr>
        <p:spPr>
          <a:xfrm>
            <a:off x="113211" y="2137954"/>
            <a:ext cx="119655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Audience: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inherit"/>
              </a:rPr>
              <a:t>Entrepreneurs who wants to open a new coffee shop in the city however, are not sure where to open a new shop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inherit"/>
              </a:rPr>
              <a:t>People who already have a shop and want to open a new franchise in different district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7118E-2802-441E-B180-8D1A40156CA1}"/>
              </a:ext>
            </a:extLst>
          </p:cNvPr>
          <p:cNvSpPr txBox="1"/>
          <p:nvPr/>
        </p:nvSpPr>
        <p:spPr>
          <a:xfrm>
            <a:off x="113210" y="3709851"/>
            <a:ext cx="119655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Description: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inherit"/>
              </a:rPr>
              <a:t>Brief information about Melbourne: </a:t>
            </a:r>
            <a:r>
              <a:rPr lang="en-US" sz="1300" b="0" i="0" u="sng" dirty="0">
                <a:solidFill>
                  <a:srgbClr val="296EAA"/>
                </a:solidFill>
                <a:effectLst/>
                <a:latin typeface="inherit"/>
                <a:hlinkClick r:id="rId2"/>
              </a:rPr>
              <a:t>https://en.wikipedia.org/wiki/Melbourne</a:t>
            </a:r>
            <a:endParaRPr lang="en-US" sz="13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inherit"/>
              </a:rPr>
              <a:t>Link of Melbourne Districts: </a:t>
            </a:r>
            <a:r>
              <a:rPr lang="en-US" sz="1300" b="0" i="0" u="sng" dirty="0">
                <a:solidFill>
                  <a:srgbClr val="296EAA"/>
                </a:solidFill>
                <a:effectLst/>
                <a:latin typeface="inherit"/>
                <a:hlinkClick r:id="rId3"/>
              </a:rPr>
              <a:t>https://en.wikipedia.org/wiki/Postal_district_numbers_of_Melbourne</a:t>
            </a:r>
            <a:endParaRPr lang="en-US" sz="1300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inherit"/>
              </a:rPr>
              <a:t>Four Square API link: </a:t>
            </a:r>
            <a:r>
              <a:rPr lang="en-US" sz="1300" b="0" i="0" u="sng" dirty="0">
                <a:solidFill>
                  <a:srgbClr val="296EAA"/>
                </a:solidFill>
                <a:effectLst/>
                <a:latin typeface="inherit"/>
                <a:hlinkClick r:id="rId4"/>
              </a:rPr>
              <a:t>https://developer.foursquare.com/docs/</a:t>
            </a:r>
            <a:endParaRPr lang="en-US" sz="13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40750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05CC55-55A4-4445-8318-47D1D12CBBB6}"/>
              </a:ext>
            </a:extLst>
          </p:cNvPr>
          <p:cNvSpPr txBox="1"/>
          <p:nvPr/>
        </p:nvSpPr>
        <p:spPr>
          <a:xfrm>
            <a:off x="139337" y="156754"/>
            <a:ext cx="3675017" cy="419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Methodology:</a:t>
            </a:r>
          </a:p>
          <a:p>
            <a:endParaRPr lang="en-US" sz="1300" dirty="0">
              <a:latin typeface="inherit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We used request and beautiful soup libraries to extract data from Link of Melbourne Districts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This list was then converted into a data frame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Then using Geographical Coordinates, we got Lat and Long of Melbourne and then we got Lat and Long of all the districts in our data frame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We visualized our data to see how spread they are in Melbourne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Using Four Square API we successfully extracted, list of locations where category included Coffee</a:t>
            </a: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E2BC1-8856-4161-A832-EAD3D8D7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687" y="156754"/>
            <a:ext cx="3951925" cy="2359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2A734-7D63-4B59-AC2E-47769B194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462" y="3355929"/>
            <a:ext cx="76200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2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05CC55-55A4-4445-8318-47D1D12CBBB6}"/>
              </a:ext>
            </a:extLst>
          </p:cNvPr>
          <p:cNvSpPr txBox="1"/>
          <p:nvPr/>
        </p:nvSpPr>
        <p:spPr>
          <a:xfrm>
            <a:off x="139337" y="156754"/>
            <a:ext cx="3675017" cy="3770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Methodology:</a:t>
            </a:r>
          </a:p>
          <a:p>
            <a:endParaRPr lang="en-US" sz="1300" dirty="0">
              <a:latin typeface="inherit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We created a word cloud to see the most repeated word in our category column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We cleaned our data by excluding all the shops which do not belong to Café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We included top 7 venues to each district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We visualized each top venue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We applied one hot encoder on this dataset and grouped them by their mean frequency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This data was then clustered into 4 different using KMeans Clustering</a:t>
            </a:r>
            <a:endParaRPr lang="en-IN" sz="1300" dirty="0">
              <a:latin typeface="inheri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DC4C2-E6B9-4B31-A75A-E25E1AD9B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69" y="278673"/>
            <a:ext cx="4510380" cy="2289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0BEBB3-8851-42D4-8BA4-E0698251C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354" y="2769052"/>
            <a:ext cx="8168640" cy="211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6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05CC55-55A4-4445-8318-47D1D12CBBB6}"/>
              </a:ext>
            </a:extLst>
          </p:cNvPr>
          <p:cNvSpPr txBox="1"/>
          <p:nvPr/>
        </p:nvSpPr>
        <p:spPr>
          <a:xfrm>
            <a:off x="139338" y="156754"/>
            <a:ext cx="3953692" cy="639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and Discussions:</a:t>
            </a:r>
          </a:p>
          <a:p>
            <a:endParaRPr lang="en-US" sz="1300" dirty="0">
              <a:latin typeface="inherit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Our analysis shows that there are many coffee options in Cluster number 2 and 3. There is an opportunity to open a coffee house in Cluster number 1 and 4. Number 4 is interesting as it is nearby Airport and ideally should be good location.</a:t>
            </a: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Cluster 2 and 3 are more towards the main suburb, whereas, cluster 1 and 4 are little far off. </a:t>
            </a: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From the above analysis, we can also understand in cluster 1 and 4 there are not many dedicated coffee shops, which states that many restaurants/bar may be selling coffee. This gives an opportunity to the new business to open a fancy coffee shop and be successful.</a:t>
            </a: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Cluster 2 and 3, may have lot of coffee shops. On further analysis it was observed both clusters are close to Albert Park and Melbourne Station. Albert Part is famous for Formula 1 race track and we have multiple sporting activities near Melbourne station such as Melbourne Cricket Ground, Melbourne Tennis Stadium. This justifies why so many cafes are around these landmark point</a:t>
            </a: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ADB0C-4B14-45EE-9577-D97D507BA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66" y="600891"/>
            <a:ext cx="2954703" cy="1782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BBFBE3-7522-4E03-87D2-F203FA3E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44" y="600891"/>
            <a:ext cx="2930776" cy="1782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264141-D5F7-4DD0-BC26-CD9EF5AA5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466" y="2917371"/>
            <a:ext cx="2954703" cy="18689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159B8-7439-4AF3-A0E7-C9EDA4EC3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244" y="2917371"/>
            <a:ext cx="2930776" cy="18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8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05CC55-55A4-4445-8318-47D1D12CBBB6}"/>
              </a:ext>
            </a:extLst>
          </p:cNvPr>
          <p:cNvSpPr txBox="1"/>
          <p:nvPr/>
        </p:nvSpPr>
        <p:spPr>
          <a:xfrm>
            <a:off x="139337" y="156754"/>
            <a:ext cx="11965577" cy="1892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Purpose of this project was to cluster Melbourne districts based on coffee shops and we were able to do it successfully. If any business wants to open a new coffee shop in Melbourne, we can assist them with the clustering we have done on the district. Cluster 2 and Cluster 3 are more towards down town, whereas, cluster 1 and 4 are more spread out. </a:t>
            </a: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300" dirty="0"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Final decision will be made by the stakeholder in which cluster they are looking to open a new cafe.</a:t>
            </a:r>
            <a:endParaRPr lang="en-IN" sz="1300" dirty="0">
              <a:effectLst/>
              <a:latin typeface="inheri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6017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05CC55-55A4-4445-8318-47D1D12CBBB6}"/>
              </a:ext>
            </a:extLst>
          </p:cNvPr>
          <p:cNvSpPr txBox="1"/>
          <p:nvPr/>
        </p:nvSpPr>
        <p:spPr>
          <a:xfrm>
            <a:off x="113211" y="2063931"/>
            <a:ext cx="119655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THANK YOU</a:t>
            </a:r>
            <a:endParaRPr lang="en-IN" sz="3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627756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</TotalTime>
  <Words>691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inherit</vt:lpstr>
      <vt:lpstr>Rockwell</vt:lpstr>
      <vt:lpstr>Symbol</vt:lpstr>
      <vt:lpstr>Gallery</vt:lpstr>
      <vt:lpstr>Café in District of Melbourne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in District of Melbourne</dc:title>
  <dc:creator>jai chhabria</dc:creator>
  <cp:lastModifiedBy>jai chhabria</cp:lastModifiedBy>
  <cp:revision>1</cp:revision>
  <dcterms:created xsi:type="dcterms:W3CDTF">2021-07-30T08:14:47Z</dcterms:created>
  <dcterms:modified xsi:type="dcterms:W3CDTF">2021-07-30T08:44:46Z</dcterms:modified>
</cp:coreProperties>
</file>