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59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40:46.03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4850 406 24575,'40'-3'0,"0"-1"0,0-2 0,45-12 0,-1 0 0,-60 13 0,186-30 0,-151 27 0,95 2 0,-123 7 0,39 5 0,-59-4 0,-1 0 0,0 1 0,0 0 0,0 0 0,-1 1 0,1 1 0,14 8 0,-20-10 0,0 0 0,-1 0 0,1 0 0,-1 1 0,0-1 0,0 1 0,0 0 0,0 0 0,-1 0 0,4 6 0,0 4 0,8 28 0,-10-28 0,1-1 0,7 17 0,1-5 0,-2 1 0,0 1 0,-2 0 0,-1 0 0,-2 0 0,0 1 0,-2 0 0,-1 0 0,0 46 0,-5 212 0,2-281 0,-1 0 0,1 0 0,-1 0 0,1 0 0,-2 0 0,1 0 0,0 0 0,-1 0 0,0 0 0,0-1 0,0 1 0,-1-1 0,0 0 0,0 1 0,0-1 0,-7 7 0,4-4 0,0 1 0,0 0 0,-7 15 0,7-13 0,0 0 0,-8 11 0,11-18 0,1-1 0,-1 1 0,1-1 0,-1 1 0,0-1 0,0 0 0,0 0 0,0 0 0,0-1 0,0 1 0,-5 1 0,-7 0 0,-1 0 0,0-1 0,0-1 0,0 0 0,0-1 0,-20-3 0,-1 1 0,-248 0 0,194 2 0,79-1 0,0 0 0,0-1 0,1-1 0,-1 0 0,1 0 0,-14-7 0,9 4 0,0 1 0,-23-5 0,-13 4 0,1 3 0,-73 5 0,35 0 0,55-2 0,0 1 0,-45 8 0,21 1 0,21-4 0,0 1 0,0 2 0,-50 19 0,54-15 0,-1-1 0,0-2 0,-64 11 0,58-14 0,-5 0 0,-71 4 0,98-10 0,0 0 0,1 1 0,-1 1 0,1 1 0,0 1 0,0 0 0,0 1 0,-18 9 0,14-6 0,-1 0 0,-1-1 0,-36 7 0,-72 4 0,63-9 0,-39 2 0,-49 3 0,95-8 0,-258 0 0,194-9 0,-1534 2 0,1626-1 0,-63-13 0,23 2 0,7 2 0,32 4 0,-37-2 0,52 6 0,0-1 0,0-1 0,1-1 0,-24-9 0,-16-4 0,-5 1 0,-74-30 0,125 42 0,1 0 0,0-1 0,1 0 0,-1-1 0,1 0 0,1 0 0,-1-1 0,-11-14 0,15 15 0,1 0 0,0 0 0,0-1 0,0 1 0,1-1 0,1 0 0,-1-1 0,2 1 0,-1-1 0,1 1 0,0-1 0,-1-11 0,-5-51 0,-7-115 0,16 41 0,-1 139 0,1 0 0,-1 0 0,1 0 0,1 1 0,-1-1 0,1 0 0,0 1 0,0-1 0,4-5 0,3-4 0,17-24 0,-6 12 0,-9 13 0,1 0 0,1 0 0,0 2 0,21-17 0,8-8 0,-34 30 0,1 0 0,-1 0 0,1 1 0,0 1 0,0-1 0,1 1 0,0 1 0,0 0 0,0 0 0,0 1 0,0 1 0,21-4 0,-30 6 0,-1 0 0,0 0 0,0 0 0,0 0 0,0 0 0,1 0 0,-1 0 0,0 0 0,0 0 0,0 0 0,0 0 0,1 0 0,-1 0 0,0 0 0,0 0 0,0 0 0,0 0 0,0 0 0,1 0 0,-1 0 0,0 0 0,0 0 0,0 0 0,0 0 0,1 0 0,-1 0 0,0 1 0,0-1 0,0 0 0,0 0 0,0 0 0,0 0 0,1 0 0,-1 0 0,0 1 0,0-1 0,0 0 0,0 0 0,-5 5 0,-11 5 0,-14 2 0,-1-1 0,0-2 0,0-1 0,-1-1 0,0-2 0,0-1 0,-1-1 0,-36-3 0,49 0 0,-29-1 0,45 1 0,0-1 0,1 1 0,-1-1 0,0 0 0,1 0 0,-1 0 0,1-1 0,0 0 0,-1 1 0,-4-5 0,7 6 0,0-1 0,0 0 0,0 1 0,1-1 0,-1 0 0,0 0 0,0 1 0,1-1 0,-1 0 0,0 0 0,1 0 0,-1 0 0,1 0 0,-1 0 0,1 0 0,0 0 0,-1 0 0,1 0 0,0-1 0,0 1 0,0-1 0,0 1 0,0 0 0,0 0 0,1-1 0,-1 1 0,1 0 0,-1 0 0,1 0 0,0 0 0,-1 0 0,1 1 0,0-1 0,-1 0 0,1 0 0,0 0 0,0 1 0,2-2 0,2-1 0,-1 0 0,1 0 0,1 1 0,-1 0 0,0 0 0,0 1 0,7-2 0,45-5 0,-34 6 0,38-10 0,-53 10 0,0-1 0,0 0 0,-1 0 0,1-1 0,-1 1 0,0-2 0,0 1 0,10-10 0,1-1 0,-12 11 0,-1 0 0,0 0 0,0-1 0,-1 0 0,1 0 0,-1 0 0,0 0 0,0 0 0,4-10 0,-7 13 0,0 0 0,0 0 0,0 0 0,1 0 0,-1 0 0,1 0 0,-1 1 0,1-1 0,-1 0 0,1 1 0,0 0 0,0-1 0,0 1 0,0 0 0,0 0 0,0 0 0,2-1 0,5 0 0,-1 0 0,0 0 0,13-1 0,-16 3 0,201-9 3,-98 7-170,446-37-564,-339 21 626,-139 12 105,176-18 0,-203 16 0,0-1 0,-1-3 0,48-18 0,-80 24 100,0 1 0,1 1 0,0 0 0,20-1 0,67 3 400,-82 3-500,19 1 0,0-2 0,0-2 0,45-7 0,-39 1 0,58 0 0,-57 5 0,47-7 0,20-2 0,-100 11 0,7 1 0,0-1 0,34-7 0,-1-5 0,0 2 0,95-6 0,-49 17 0,-53 1 0,0-2 0,58-8 0,-46 0 0,76 0 0,61 9 0,-74 2 0,77-2 0,-185 1 0,-1 1 0,0 0 0,0 1 0,0 1 0,-1 0 0,1 1 0,-1 1 0,22 12 0,10 9 0,23 12 0,111 57 0,-129-67 0,-12-7 0,-9-7 0,0 3 0,38 28 0,-43-27 0,29 16 0,17 13 0,-47-29 0,2-1 0,0-1 0,1-2 0,0 0 0,1-2 0,1 0 0,51 14 0,-73-25 0,0-1 0,1 1 0,-1 1 0,0-1 0,0 1 0,0 0 0,0 1 0,9 6 0,-12-6 0,1-1 0,-1 1 0,0 0 0,0 0 0,0 0 0,-1 0 0,1 0 0,-1 0 0,0 1 0,0-1 0,-1 1 0,3 9 0,-1 3 0,-1 0 0,0 32 0,-2-29 0,5 34 0,11 17 0,-9-48 0,-2 1 0,5 44 0,-9-49 0,0 0 0,0 1 0,-4 31 0,3-50 0,0-1 0,0 1 0,0-1 0,0 0 0,0 1 0,0-1 0,0 1 0,0-1 0,0 0 0,0 1 0,0-1 0,0 1 0,0-1 0,0 0 0,-1 1 0,1-1 0,0 0 0,0 1 0,0-1 0,-1 0 0,1 1 0,0-1 0,-1 0 0,1 1 0,0-1 0,-1 0 0,1 0 0,0 1 0,-1-1 0,1 0 0,0 0 0,-1 0 0,1 0 0,0 1 0,-1-1 0,1 0 0,-1 0 0,1 0 0,0 0 0,-1 0 0,1 0 0,-1 0 0,1 0 0,0 0 0,-1 0 0,1 0 0,-1-1 0,1 1 0,0 0 0,-1 0 0,1 0 0,0 0 0,-1-1 0,1 1 0,-1 0 0,1 0 0,0 0 0,-1-1 0,-3-3 0,-1 0 0,1 0 0,-5-7 0,3 4 0,-30-27 0,21 21 0,0 0 0,2-1 0,0-1 0,-15-21 0,6 4 0,-1 1 0,-2 1 0,-1 1 0,-47-40 0,54 50 0,9 9 0,-20-15 0,25 22 0,1 0 0,-1 0 0,0 1 0,0-1 0,0 1 0,0 1 0,0-1 0,-7-1 0,-27-1 0,-1 1 0,-74 4 0,39 2 0,-454-3 0,512-1 0,-1-1 0,1-1 0,-1-1 0,-29-10 0,-13-2 0,-53-7 0,-86-21 0,55 11 0,111 27 0,-2 2 0,-44 0 0,-281 6 0,392-5 0,0-2 0,36-8 0,-4-1 0,218-23 0,-56 9 0,-142 14 0,112-15 0,-137 23 0,80 2 0,118 7 0,-214-3 0,-38 0 0,32-2 0,-35 2 0,1-1 0,-1 1 0,1-1 0,0 0 0,-1 0 0,1 0 0,-1 0 0,0 0 0,1 0 0,-1-1 0,3-1 0,-5 3 0,0 0 0,1-1 0,-1 1 0,1-1 0,-1 1 0,0-1 0,1 1 0,-1-1 0,0 1 0,1-1 0,-1 0 0,0 1 0,0-1 0,0 1 0,0-1 0,0 0 0,1 1 0,-1-1 0,0 1 0,0-1 0,0 0 0,-1 1 0,1-1 0,0 0 0,0 1 0,0-1 0,0 1 0,0-1 0,-1 1 0,1-1 0,0 0 0,-1 1 0,1-1 0,0 1 0,-1-1 0,1 1 0,-1 0 0,0-1 0,-1-2 0,0 1 0,-1 0 0,1 0 0,-1 0 0,-6-3 0,-4-1 0,0 0 0,-1 2 0,-26-6 0,13 4 0,-58-15 0,-1 4 0,-113-7 0,-376 17-393,437 8 81,-302 29 256,263-13 42,106-11 53,1 4 0,-72 19 0,26 0 598,-94 26-616,152-39-21,-1-3 0,0-2 0,-100 4 0,-89 5 0,202-13 0,-1 1 0,-60 19 0,57-15 0,-1-3 0,0-1 0,0-3 0,-57-1 0,77-3 0,0 1 0,1 1 0,-1 2 0,1 1 0,-55 19 0,81-22 0,9-1 0,9-1 0,251-1 0,-106-1 0,350-12-972,-108 2 820,62-19 980,-201-24-550,-189 36-260,123-36-18,-59 15 0,-39 12 0,155-38 0,-246 64 0,35-8 0,-1-1 0,0-2 0,39-17 0,-67 23 0,1 0 0,0 1 0,0 1 0,1 0 0,-1 0 0,29-1 0,-524 31-131,213-9-721,-23-2-131,-657 59-1721,2 59-490,892-123 2992,-408 81-1566,217-39 3518,195-44 42,0-3 0,-97-1 0,27-8 916,398 44-2708,-19 4 0,194 20 0,70-58 0,-333-8 0,-112-2 0,109-19 0,-106 11 0,94-3 0,-75 16 0,-91 1 0,-19 1 0,-257 57 0,-223 51-350,-6-31-1,-129-4 351,533-64 234,0-5 0,-110-4-1,325-3-233,-40-1 0,1513 1-3958,-785 0 7916,-788-1-3958,0-2 0,27-5 0,20-2 0,-50 8 0,0-1 0,0 0 0,-1-1 0,0-2 0,0 0 0,36-16 0,-35 12 0,1 0 0,0 1 0,0 1 0,36-7 0,261-32 0,-317 47 0,131-19 0,-104 13 0,1-1 0,41-17 0,-44 13 0,7-3 0,0 1 0,1 2 0,70-15 0,-45 18 0,175-14 0,-226 22 0,15 0 0,-1-1 0,43-7 0,64-12 0,-50 9 0,-35 7 0,76 0 0,-33 3 0,-357 6 0,-302 39-1633,430-30 1565,-233 22-1250,-410 34-1113,621-57 1853,-103 6 23,4-17 5599,1403 23-4287,369-26 25,-1486-1-782,-1-1 0,1 0 0,-1-2 0,0 0 0,37-16 0,3 1 0,-29 12 0,47-5 0,-31 5 0,20 0 0,1 3 0,79 5 0,-232 0 0,-160 24 0,-314 68-113,432-70 21,-717 134-384,448-80 1157,320-63-681,0-3 0,0-2 0,-99-5 0,-7-4 0,221 1 0,241-11 0,356-27-729,-155 3 729,-405 28 0,-10 1 68,15-1 263,120-25-1,-82 9-330,-67 14 0,43-1 0,-4 1 0,-47 1 0,50-9 0,-16 3 0,-15 3 0,-28 5 0,-26 5 0,1-1 0,-1 0 0,18-6 0,-17 2-1365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43:35.3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1933 580 24575,'-553'-40'-892,"395"23"191,-203-22 562,3-17 225,289 40 87,-66-23 0,115 30-170,20 9-3,0 0 0,0 0 0,0 0 0,0 0-1,0 0 1,1 0 0,-1 0 0,0 0 0,0 0 0,0 0 0,0 0 0,0 0-1,0 0 1,0 0 0,0 0 0,0 0 0,0 0 0,1 0 0,-1 0 0,0 0-1,0 0 1,0 0 0,0 0 0,0 0 0,0 0 0,0 0 0,0-1 0,0 1 0,0 0-1,0 0 1,0 0 0,0 0 0,0 0 0,0 0 0,0 0 0,0 0 0,0 0-1,1 0 1,-1-1 0,0 1 0,0 0 0,0 0 0,0 0 0,0 0 0,0 0-1,0 0 1,-1 0 0,1 0 0,0 0 0,0 0 0,0-1 0,0 1 0,0 0-1,0 0 1,0 0 0,0 0 0,0 0 0,0 0 0,0 0 0,0 0 0,43 1 168,744 70-854,-107 15-485,-551-71 1334,-115-19 1081,-21-1-685,-1 1-434,-1 1 1,1-1-1,-1 2 1,0-1 0,0 1-1,0 1 1,-11-1-1,11 0-109,-253-18-111,-7 17-479,199 3 504,-441 2 70,502-2 0,1 0 0,-1 0 0,0 0 0,0-1 0,-13-3 0,22 4-1,-1 0-1,1 0 1,-1 0 0,1 0 0,-1 0 0,1-1 0,-1 1-1,1 0 1,-1 0 0,1-1 0,-1 1 0,1 0 0,0-1-1,-1 1 1,1 0 0,-1-1 0,0 0 0,1 1 2,0-1 0,0 1 0,1 0 0,-1 0 0,0-1 0,0 1 0,0 0 0,0 0 1,0-1-1,0 1 0,0 0 0,0 0 0,0 0 0,0-1 0,1 1 0,-1 0 0,0 0 0,0 0 1,0-1-1,0 1 0,1 0 0,-1 0 0,0 0 0,0 0 0,0 0 0,1-1 0,21-8 306,-15 6 0,-6 2-302,0 1 1,0 0 0,0-1-1,0 1 1,-1-1-1,1 1 1,0-1-1,0 1 1,-1-1 0,1 0-1,0 1 1,-1-1-1,1 0 1,-1 0-1,1 1 1,-1-1 0,1 0-1,-1 0 1,1 0-1,-1-1 1,0 1-5,0 1 0,0-1-1,0 0 1,0 1 0,0-1 0,-1 0 0,1 1 0,0-1 0,0 0 0,-1 1-1,1-1 1,-1 0 0,1 1 0,0-1 0,-1 1 0,1-1 0,-1 1 0,1-1-1,-1 1 1,-1-1 0,-1-2-2,-1 1-1,0 0 1,0 0 0,0 1-1,0-1 1,0 1 0,-6-2-1,-3 1 2,1-1 0,0 0 0,0-1 0,0 0 0,-20-11 0,-20-7 0,52 22 0,0 0 0,0 0 0,0 0 0,0 0 0,0 0 0,0 0 0,0 0 0,0 0 0,0 0 0,0 0 0,0 0 0,0 0 0,0 0 0,0 0 0,0 0 0,0 0 0,0 0 0,0 0 0,0 0 0,0 0 0,0 0 0,0 0 0,0 0 0,0-1 0,0 1 0,0 0 0,0 0 0,0 0 0,0 0 0,1 0 0,-1 0 0,0 0 0,0 0 0,0 0 0,0 0 0,0 0 0,0 0 0,0 0 0,-1 0 0,1 0 0,0 0 0,0 0 0,0 0 0,0 0 0,0 0 0,0-1 0,0 1 0,0 0 0,0 0 0,0 0 0,0 0 0,0 0 0,0 0 0,0 0 0,0 0 0,0 0 0,0 0 0,0 0 0,0 0 0,8-1 0,11 0 0,388 3 0,-381-4 0,53-9 0,11-1 0,-30 12 0,-37 0 0,-1 0 0,1-1 0,37-8 0,-31 3 0,1 1 0,47-1 0,63 7 0,-57 0 0,290-1 0,-364 0 0,-1-2 0,1 1 0,0-1 0,-1 0 0,1-1 0,-1 0 0,13-7 0,-10 5 0,0 1 0,1 0 0,17-4 0,76-13 0,-52 9 0,0 2 0,102-5 0,822 17 0,-951-1 0,49 9 0,1 1 0,-51-8 0,-1 1 0,1 2 0,23 8 0,-25-7 0,0 0 0,0-2 0,41 4 0,16-9 0,12 0 0,-75 2 0,26 7 0,-26-6 0,21 4 0,220-3 0,-146-6 0,919 2 0,-1024 0 0,1 0 0,-1 1 0,0-1 0,1 1 0,13 4 0,-19-4 0,0 0 0,1 0 0,-1 0 0,0 1 0,0-1 0,0 0 0,0 1 0,0 0 0,0-1 0,-1 1 0,1 0 0,0 0 0,-1 0 0,0 0 0,1 0 0,-1 0 0,0 0 0,0 0 0,0 1 0,0-1 0,1 5 0,0 10 0,0-1 0,0 1 0,-2 0 0,0-1 0,-3 22 0,1-19 0,1 0 0,1 1 0,3 28 0,3-7 0,18 56 0,-18-73 0,6 34 0,-2-6 0,-9-46 0,0-1 0,0 1 0,0 0 0,-1-1 0,0 8 0,0-11 0,0 0 0,0-1 0,-1 1 0,1-1 0,-1 1 0,1 0 0,-1-1 0,1 1 0,-1-1 0,0 1 0,0-1 0,0 0 0,0 1 0,0-1 0,0 0 0,0 1 0,0-1 0,-1 0 0,1 0 0,0 0 0,-1 0 0,1 0 0,-2 0 0,-4 2 0,0-1 0,0 0 0,0 0 0,0 0 0,0-1 0,0 0 0,-8-1 0,-57-2 0,39 0 0,-214-1 0,204 3 0,31 0 0,0-2 0,0 0 0,0 0 0,1-1 0,-1-1 0,-16-7 0,13 5 0,-1 1 0,-25-6 0,-8 6 0,-1 2 0,-77 4 0,37 1 0,-313-2 0,382 1 0,0 2 0,-36 7 0,12-1 0,-11 2 0,29-4 0,-54 4 0,-66 4 0,38-6 0,77-8 0,-56 9 0,52-5 0,-60 2 0,28-3 0,48-2 0,-21 6 0,-18 2 0,-54-7 0,79-4 0,1 2 0,-1 1 0,-33 6 0,-91 24 0,112-26 0,37-6 0,0 1 0,0 0 0,0 0 0,0 1 0,0 0 0,-8 4 0,-2 2 0,0-1 0,-1 0 0,1-2 0,-1 0 0,0-2 0,-1 0 0,1-1 0,-28-1 0,-1180-3 0,875 2 0,323-1 0,0-2 0,-32-7 0,15 1 0,-55-11 0,-166-57 0,235 66 0,-7 0 0,28 9 0,1-1 0,-1-1 0,1 0 0,0 0 0,0-1 0,-19-11 0,6-3 0,10 7 0,-26-15 0,-38-24 0,75 49 0,0-1 0,-1 0 0,1 1 0,0-2 0,0 1 0,1 0 0,-1-1 0,1 1 0,-1-1 0,1 0 0,0 1 0,1-1 0,-1 0 0,1 0 0,-1 0 0,1-1 0,-1-6 0,1-3 0,0 0 0,0 0 0,1 0 0,3-15 0,-3 23 0,1 0 0,0 0 0,0 1 0,1-1 0,0 0 0,0 1 0,3-7 0,-4 10 0,1-1 0,-1 1 0,1 0 0,0 0 0,-1 0 0,1 0 0,0 0 0,0 0 0,0 1 0,1-1 0,-1 1 0,0-1 0,1 1 0,-1 0 0,1 0 0,-1 0 0,5-1 0,13-1 0,0 0 0,1 2 0,-1 0 0,31 4 0,-11-1 0,-21-1 0,0 2 0,0-1 0,23 8 0,54 21 0,-27-8 0,-13-2 0,-34-13 0,-1 0 0,25 5 0,-14-8 0,60 1 0,31-7 0,-68 0 0,-92 1 0,-74-3 0,97 2 0,0-1 0,0-1 0,0-1 0,0 0 0,-23-10 0,6-1 0,-22-11 0,13 6 0,31 15 0,0 0 0,-18-6 0,12 7 0,-27-4 0,32 7 0,1 0 0,-1-1 0,0 0 0,1-1 0,0 0 0,0 0 0,-10-6 0,8 3 0,-6-3 0,1-1 0,0-1 0,1-1 0,-21-19 0,25 20 0,0 0 0,-18-12 0,24 19 0,-1 1 0,1-1 0,-1 1 0,0 1 0,0-1 0,0 1 0,0 0 0,-10-1 0,-38-2 0,44 5 0,-1 0 0,1-1 0,-1 0 0,1-1 0,0 0 0,-1-1 0,-15-6 0,26 8 0,0 1 0,-1 0 0,1 0 0,-1-1 0,1 1 0,-1 0 0,0 0 0,1-1 0,-1 1 0,1 0 0,-1 0 0,1 0 0,-1 0 0,0 0 0,1 0 0,-1 0 0,1 0 0,-2 0 0,2 1 0,0-1 0,0 0 0,0 0 0,0 1 0,-1-1 0,1 0 0,0 0 0,0 1 0,0-1 0,0 0 0,0 0 0,0 1 0,0-1 0,0 0 0,0 1 0,0-1 0,0 0 0,0 0 0,0 1 0,0-1 0,0 0 0,0 1 0,0-1 0,0 0 0,0 1 0,12 27 0,-5-15 0,28 97 0,-31-95 0,-1 0 0,0 1 0,-1-1 0,0 24 0,2 18 0,-1-42 0,0-1 0,2 0 0,5 15 0,-4-14 0,-1 0 0,5 24 0,-5 15 0,-2-1 0,-5 69 0,0-31 0,1-22 0,3 87 0,-2-154 0,0 1 0,1-1 0,-1 0 0,0 1 0,1-1 0,0 0 0,-1 0 0,1 0 0,0 0 0,0 1 0,0-1 0,1-1 0,-1 1 0,0 0 0,1 0 0,-1 0 0,1-1 0,0 1 0,-1-1 0,1 1 0,0-1 0,0 1 0,0-1 0,0 0 0,2 1 0,4 0 0,0 0 0,0 0 0,1-1 0,-1 0 0,14 0 0,10 2 0,76 8 0,138-5 0,-221-4 0,-1 0 0,31 7 0,-28-4 0,41 2 0,311-6 0,-182-2 0,777 1 0,-946-2 0,1-1 0,33-7 0,-16 2 0,115-27 0,-110 22 0,2 1 0,99-7 0,-111 18 0,101-8 0,-61 1 0,115 2 0,-183 5 0,0-1 0,0 0 0,0-1 0,0 0 0,0-1 0,13-6 0,-7 3 0,32-7 0,4 3 0,0 2 0,88-2 0,2120 12 0,-2254-1 0,1 0 0,-1-1 0,0-1 0,1 1 0,-1-1 0,0-1 0,14-5 0,-21 7 0,0 0 0,0 0 0,0 0 0,0 0 0,0 0 0,-1 0 0,1-1 0,0 1 0,0 0 0,-1-1 0,1 0 0,-1 1 0,0-1 0,1 0 0,-1 0 0,0 0 0,0 1 0,0-1 0,0 0 0,-1-1 0,1 1 0,0 0 0,-1 0 0,0 0 0,1 0 0,-1 0 0,0-1 0,0 1 0,0 0 0,0 0 0,-1 0 0,1 0 0,0-1 0,-1 1 0,0 0 0,1 0 0,-3-3 0,-6-14 0,-23-36 0,-2-2 0,12 11 0,-17-57 0,-10-55 0,34 107 0,3 11 0,1 0 0,3-1 0,1 0 0,2 0 0,0-69 0,6 101 0,-2 0 0,1 0 0,-1 0 0,-1 0 0,0 0 0,0 0 0,0 1 0,-1-1 0,-6-11 0,6 14 0,0 0 0,-1 1 0,1 0 0,-1 0 0,0 0 0,0 0 0,-1 0 0,0 1 0,1 0 0,-1 0 0,-1 0 0,1 1 0,-1 0 0,-9-5 0,-1 3 0,0 1 0,0 1 0,-1 0 0,1 1 0,-22 0 0,31 2 0,-419 6-987,302-1 590,-352 8 317,465-12 80,-7-1 0,-1 0 0,-28-4 0,46 4 0,1 0 0,-1 0 0,0 0 0,0 0 0,0-1 0,0 1 0,0 0 0,1 0 0,-1-1 0,0 1 0,0 0 0,1-1 0,-1 1 0,0-1 0,-1 0 0,3 0 0,0 0 0,0 1 0,-1-1 0,1 1 0,0-1 0,0 1 0,-1 0 0,1-1 0,0 1 0,0 0 0,0 0 0,0-1 0,0 1 0,0 0 0,-1 0 0,1 0 0,2 0 0,122-10 0,-94 8 0,131-6-164,62 2-525,58 1 226,1480 0-4271,-1076 6 6801,-692-1-1746,0 1 0,0-1-1,0 1 1,-8 3 0,-6 1 41,-272 65 1277,8 0-2295,-84 21-327,-1158 249-2949,1273-296 2949,68-17 0,155-23 792,-12 2-138,0-2 0,-47-1 0,85-3 412,0 0 0,0-1 0,0 1 0,0-1 0,0 0 0,0 0 0,0 0 0,-4-3 0,8 4-64,0 0 0,-1 0 1,1 0-1,0 0 0,-1 0 0,1-1 1,0 1-1,0 0 0,-1 0 1,1 0-1,0-1 0,0 1 0,-1 0 1,1 0-1,0-1 0,0 1 1,0 0-1,-1-1 0,1 1 0,0 0 1,0-1-1,0 1 0,0 0 0,0-1 1,0 1-1,0 0 0,0-1 1,0 1-1,0 0 0,0-1 0,0 1 1,0 0-1,0-1 0,0 1 0,0 0 1,0-1-1,0 1 0,0 0 1,0-1-1,0 1 0,1 0 0,-1-1 1,0 1-1,0 0 0,0 0 0,1-1 1,-1 1-1,0 0 0,0 0 1,1-1-1,3-1 104,-1 0 0,1 0-1,0 0 1,-1 0 0,1 1 0,0-1 0,6 0 0,157-32 1541,-121 27-1362,139-24 681,49-9-151,-148 25-784,446-81 197,-2-16-872,-501 105 546,11-2 65,58-21 0,-95 29 16,-1 0 0,1 0 0,-1 0 0,1-1 0,-1 1 0,0-1 0,3-2 0,-5 4 0,1 0 0,-1 0 0,0 0 0,0 0 0,0 0 0,0 0 0,0-1 0,0 1 0,0 0 0,0 0 0,0 0 0,0 0 0,0-1 0,0 1 0,0 0 0,0 0 0,0 0 0,0 0 0,0 0 0,0-1 0,0 1 0,0 0 0,0 0 0,0 0 0,0 0 0,0-1 0,0 1 0,0 0 0,0 0 0,0 0 0,0 0 0,0 0 0,0-1 0,0 1 0,-1 0 0,1 0 0,0 0 0,0 0 0,0 0 0,-14-5 0,-11 2 0,1 1 0,-1 1 0,-27 3 0,19 0 0,-125 6 92,-69 14 274,-77 16-438,-66 16-747,-490 95-1158,537-90 1549,11-3 176,71-12-540,70-14 59,-4-3 644,155-25 473,14-2 27,17 0 419,141-5 1100,4 4-947,78 7-85,73 5-584,413 27-2067,3 33-855,-679-65 2379,3 0 85,64 16 0,-109-22 149,-1 1 0,1-1 0,-1 1 0,1-1 1,-1 1-1,0-1 0,1 1 0,-1 0 0,0 0 0,1 0 0,1 2 0,-3-3 1,0 0 0,0 1 0,1-1 0,-1 0 0,0 1 0,0-1 0,0 0 0,0 1 0,0-1 0,0 0 0,0 1 0,0-1 0,0 0 0,0 1 0,0-1 0,0 1 0,0-1-1,0 0 1,0 1 0,0-1 0,0 0 0,0 1 0,0-1 0,-1 0 0,1 1 0,0-1 0,0 0 0,0 1 0,-1-1 0,1 0 0,-4 4 117,0-1 0,0 0-1,0 0 1,0-1 0,-8 5 0,-30 11 232,0-1 0,-47 11 1,49-15-337,-980 240 2934,892-231-2435,142-20-518,25-1 0,91-3 0,95 1-164,93-1-655,1593-2-4830,-1892 4 5629,-17 0 6,-4 0 7,-30 0 212,-229 7 1597,-2 7-921,-99 11-469,-81 10-514,161-12-399,-710 55-1427,0-28-1340,956-49 3092,-156 0-283,143-6 1278,48 5-757,0-1 0,0 1-1,0 0 1,0 0-1,0-1 1,0 1 0,0 0-1,0-1 1,1 1 0,-1-1-1,0 1 1,0-1-1,0 1 1,-1-2 0,2 1-26,0 1-1,0 0 1,1-1 0,-1 1 0,0-1 0,1 1 0,-1 0 0,0-1 0,0 1 0,1-1 0,-1 1 0,1 0 0,-1 0 0,0-1 0,1 1-1,-1 0 1,1 0 0,-1-1 0,1 1 0,-1 0 0,0 0 0,1 0 0,-1 0 0,1 0 0,-1 0 0,1 0 0,-1 0 0,2 0-1,14-4 383,0 2-1,0 0 0,25 1 0,-14 0-120,93-2 686,55 2 0,53 1 0,450 0 136,16 1-3004,-942 12 6276,127-4-3106,87-8-1285,24-2 0,10 1 0,0 0 0,0 0 0,0 0 0,0 0 0,0 0 0,0 0 0,0 0 0,0 0 0,0 0 0,0 0 0,0 0 0,0 0 0,0 0 0,0 0 0,0 0 0,0 0 0,0 0 0,0 0 0,0 0 0,0 0 0,1 0 0,-1 0 0,0 0 0,0 0 0,0 0 0,0 0 0,0 0 0,0 0 0,0 0 0,0 0 0,0-1 0,0 1 0,0 0 0,0 0 0,0 0 0,0 0 0,0 0 0,0 0 0,0 0 0,0 0 0,0 0 0,0 0 0,0 0 0,0 0 0,0 0 0,0 0 0,0 0 0,0 0 0,0 0 0,-1 0 0,1 0 0,0 0 0,0 0 0,0 0 0,0 0 0,0-1 0,0 1 0,0 0 0,0 0 0,0 0 0,25-4 0,246-16 0,15-3-164,92-8-655,-75 8 128,1036-97-2550,-1081 88 2258,-80 9 0,-130 17 594,-17 3-400,39-11 1,-64 12 338,-10 0 245,-64 2 1286,40 1-669,-260 12-153,160 1-133,-128 12 209,83-21 4119,147-5-3051,-46 8 0,29-2-1374,-198 26-29,31-7-164,-79 1-655,-69-4-164,-876 8-1845,146-6-242,854-15 2087,214-8 903,-449 15-1099,179-16 10910,347 0-9356,158 0-375,1 0-164,103 0-655,116 0-164,96 0 0,1518 0-2949,-1762 0 2949,-98 0 0,-140 1 606,-22-1-134,-1 0 0,35-5-1,-50 1 100,-11 4 413,0-1 0,0 1 0,0 0 0,0 0 0,0 0 0,0 0 0,0 0 0,0-1 0,0 1 1,0 0-1,0 0 0,0 0 0,0 0 0,0-1 0,0 1 0,0 0 0,0 0 0,0 0 0,0 0 1,0-1-1,0 1 0,0 0 0,0 0 0,0 0 0,0 0 0,0 0 0,0-1 0,-1 1 0,1 0 1,0 0-1,0 0 0,0 0 0,0 0 0,0 0 0,-17-10 596,15 9-543,-13-5 307,1 0 0,-2 1 1,1 1-1,-17-3 0,-69-5 782,-22 4-160,-56 0 0,-74 0 0,-72 3-327,-64 5-1312,-1837 94-4259,1870-66 3932,54-7 0,52-6 17,-102-9 235,4-21 3510,162-8 170,153 14-1966,1-1 0,1-2 0,0-1 0,-39-22 0,61 31-604,1-1-1,0 0 1,0 0-1,0-1 1,-12-11-1,17 14-363,1-1 1,-1 1-1,1-1 1,0 1-1,0-1 1,0 0-1,0 0 1,1 1-1,-1-1 1,1-1-1,0 1 0,0 0 1,1 0-1,-1 0 1,1-7-1,0 6-15,1-1 0,-1 1 0,1-1 0,0 1 0,1 0 0,-1 0 0,1 0 0,0 0 0,1 0 0,-1 0 0,1 0 0,4-6 0,6-5 0,0 1 0,18-17 0,55-43 0,43-26-164,42-22-655,40-19-164,29-4-598,6 10 0,437-172-1,-606 280 1130,107-24 0,-139 43 678,1 2 1,0 1-1,84 3 0,193 37 4424,-258-25-3756,131 32 273,-126-25-1169,-32-8 2,1-1 0,0-2 0,1-2 0,-1-2 0,1-1 0,-1-2 0,44-8 0,-77 9 0,50-9 0,-48 10 0,-8 1 0,-29 8 0,-182 42 0,4 3-164,-63 21-655,-537 152-1519,-262 72-1222,869-247 2577,-100 7-1148,149-49 2502,105-10 1559,-63-13 2026,148 12-3033,299 1 715,-1 0-2293,98-1-328,1083-34-1966,-1053 12 1966,-59-7 0,-72-1 0,-82 2 0,-71 3 0,-167 23 902,180-33-1476,-184 34 1593,-4 1 142,1-1 0,-1 1 0,0-1 0,1 0 0,-1-1 0,0 0 0,0 0 0,6-4 0,-11 7-127,-1-1 0,1 1 1,0-1-1,-1 0 0,1 1 0,0-1 0,-1 1 1,1-1-1,-1 0 0,1 1 0,-1-1 0,1 0 1,-1 0-1,0 0 0,1 1 0,-1-1 0,0 0 1,0 0-1,0 0 0,0 0 0,1 1 1,-1-1-1,0 0 0,0 0 0,-1 0 0,1 0 1,0 1-1,0-1 0,0 0 0,-1-1 0,0 1 34,0-1 1,1 1-1,-1-1 0,-1 1 0,1 0 0,0 0 0,0-1 0,0 1 0,-1 0 0,1 0 1,-1 0-1,1 0 0,-1 1 0,1-1 0,-3-1 0,-9-2 272,0 0-1,-1 1 1,1 0-1,-26-1 1,23 2-174,-101-7 800,-65 2-94,-75 2-447,-75 2-536,-60 2-725,-1220 1-3113,1300-1 2949,62-6 0,60-3 0,-8-7 581,137 9 2030,-64-18 1,119 24-1236,-1 1 0,1-2 0,0 1 0,-10-16 1650,16 18-1988,1 0-28,-1 0 1,0 0-1,0 0 1,0 0-1,1 0 1,-1 0-1,0 0 1,18-4 997,7 3 42,-20 2-835,0-1 0,0-1 0,0 1 0,0 0 0,0-1 0,0 0 0,0-1 0,0 1 0,8-4 0,-13 5-231,1 0 1,-1 0 0,0-1-1,0 1 1,0 0 0,0 0-1,0 0 1,0 0 0,0 0-1,1 0 1,-1 0 0,0 0 0,0 0-1,0 0 1,0 0 0,0 0-1,0-1 1,0 1 0,0 0-1,0 0 1,0 0 0,0 0-1,0 0 1,1 0 0,-1 0-1,0-1 1,0 1 0,0 0-1,0 0 1,0 0 0,0 0-1,0 0 1,0 0 0,0-1-1,0 1 1,0 0 0,0 0 0,0 0-1,-1 0 1,1 0 0,0 0-1,0 0 1,0-1 0,0 1-1,0 0 1,0 0 0,0 0-1,0 0 1,-8-4 11,-12 1-21,-249-1 8,158 6 0,-660-2 0,762 0 0,1 0 0,-1-1 0,0 0 0,-12-3 0,18 3 0,1 1 0,-1-1 0,0-1 0,0 1 0,1 0 0,-1-1 0,0 1 0,1-1 0,0 0 0,-1 0 0,1 0 0,0 0 0,0 0 0,0-1 0,0 1 0,-2-4 0,-2-5 0,-1 1 0,0 0 0,-1 0 0,0 1 0,-1-1 0,-14-10 0,0 3 0,-42-25 0,53 35 0,-18-17 0,-1 0 0,25 21 0,1 0 0,-1 0 0,-11-4 0,-10-5 0,15 6 0,1-1 0,0-1 0,0 0 0,1 0 0,0-1 0,1 0 0,0-1 0,-9-11 0,18 21 0,0-1 0,-1 0 0,1 1 0,-1-1 0,1 1 0,0-1 0,0 0 0,-1 1 0,1-1 0,0 1 0,0-1 0,0 0 0,0 1 0,0-1 0,0 0 0,0 0 0,0 1 0,0-1 0,0 0 0,0 1 0,0-1 0,0 0 0,0 1 0,1-1 0,-1 1 0,1-2 0,0 1 0,0 0 0,0 0 0,0 0 0,0 1 0,0-1 0,0 0 0,0 0 0,0 1 0,0-1 0,1 1 0,-1-1 0,0 1 0,2-1 0,5 0 0,1-1 0,0 1 0,12 1 0,-16-1 0,226 2 0,-87 1 0,-61-1 0,95-3 0,-157-1 0,0-1 0,0-1 0,33-12 0,4-1 0,-57 18 0,87-26 0,-81 23 0,0-1 0,0 0 0,7-5 0,-8 5 0,1 0 0,-1 0 0,0 1 0,12-4 0,-3 3 0,1 0 0,-1 2 0,1 0 0,17 0 0,67 4 0,-38 0 0,280-2 0,-312-1 0,56-11 0,-53 6 0,45-2 0,56 9 0,52-2 0,-165-2 0,31-8 0,-12 3 0,10-3 0,-27 5 0,-1 2 0,27-2 0,55 5 0,-65 2 0,1-1 0,59-10 0,-48 3 0,73-2 0,54 9 0,-68 1 0,1460-1 0,-1541-1 0,58-11 0,-54 6 0,45-2 0,34-4 0,6-1 0,361 13 0,-225 1 0,356-1 0,-629 5 0,0 0 0,-26 13 0,24-10 0,-28 12 0,-55 17 0,72-28 0,-13 3 0,-48 20 0,34-9 0,-1-2 0,-88 18 0,97-29-39,-794 154-612,654-132 502,-138 21 160,-83 21-16,-20 2 0,156-56 270,-1-22 177,93 0-311,-1725 2-131,1891-1 0,-1 0 0,1-1 0,0-1 0,0-1 0,0 0 0,0-2 0,1 0 0,-27-13 0,4-1 0,0 2 0,-2 2 0,1 2 0,-75-15 0,-25 5 0,110 20 0,-41 1 0,2 0 0,51 1 0,-33-10 0,31 7 0,14 3 0,0 0 0,0 0 0,1 0 0,-1-1 0,-10-6 0,14 7 0,1 1 0,-1-1 0,1 0 0,0 0 0,0 0 0,0-1 0,0 1 0,0 0 0,1-1 0,-1 1 0,1-1 0,0 0 0,-1 1 0,1-1 0,0 0 0,0-3 0,-1-6 0,0 0 0,1 0 0,2-18 0,-1 20 0,0 0 0,0-1 0,-1 1 0,-4-19 0,5 27 0,0 1 0,-1 0 0,1 0 0,0 0 0,-1-1 0,1 1 0,-1 0 0,0 0 0,1 0 0,-1 0 0,0 0 0,0 0 0,1 0 0,-1 0 0,0 1 0,0-1 0,0 0 0,0 0 0,0 1 0,0-1 0,0 1 0,-2-2 0,1 2 0,0 0 0,1 0 0,-1 0 0,0 0 0,1 0 0,-1 0 0,1 1 0,-1-1 0,0 0 0,1 1 0,-1-1 0,1 1 0,-1 0 0,-2 1 0,-2 2 0,0 1 0,-1-1 0,2 1 0,-1 0 0,1 1 0,-7 7 0,-18 23 0,-54 51 0,81-84 0,-1 0 0,1 0 0,0 1 0,0-1 0,1 1 0,-1 0 0,1 0 0,-1 0 0,1 0 0,-2 8 0,3-9 0,1 0 0,-1 0 0,1 0 0,0 0 0,0 0 0,0 0 0,0 0 0,1 0 0,-1 0 0,1 0 0,0 0 0,0-1 0,0 1 0,0 0 0,0 0 0,1-1 0,1 4 0,4 4 0,0-1 0,12 13 0,-13-16 0,0 1 0,0 0 0,0 0 0,-1 0 0,7 15 0,4 22 0,-2 0 0,16 92 0,-29-135 0,9 42 0,-6-26 0,0 0 0,1 18 0,-2 216 0,-4-135 0,1 483-1365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41:02.93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917 0 24575,'-95'90'0,"-6"6"0,-111 107 0,166-160 0,41-38 0,0 0 0,0 0 0,1 1 0,0-1 0,0 1 0,-4 7 0,8-12 0,-1 0 0,0 0 0,1 1 0,-1-1 0,1 0 0,-1 1 0,1-1 0,-1 0 0,1 1 0,0-1 0,0 1 0,0-1 0,0 0 0,0 1 0,0-1 0,0 1 0,0-1 0,1 0 0,-1 1 0,1-1 0,-1 0 0,1 1 0,-1-1 0,1 0 0,0 1 0,-1-1 0,1 0 0,0 0 0,0 0 0,0 0 0,0 0 0,0 0 0,0 0 0,0 0 0,0 0 0,3 1 0,8 4 0,0-1 0,1-1 0,-1 0 0,1-1 0,0 0 0,15 1 0,7 2 0,252 72 0,-231-61 0,40 8 0,100 11 0,-115-22 0,-49-6 0,-30-8 0,0 1 0,0 0 0,0 0 0,-1 0 0,1 0 0,0 0 0,-1 0 0,1 0 0,-1 0 0,1 1 0,-1-1 0,0 1 0,1-1 0,0 3 0,-1-3 0,-1-1 0,0 1 0,0-1 0,0 1 0,0-1 0,0 0 0,0 1 0,0-1 0,0 1 0,0-1 0,0 1 0,0-1 0,0 1 0,0-1 0,0 1 0,0-1 0,-1 1 0,1-1 0,0 0 0,0 1 0,-1-1 0,1 1 0,0-1 0,0 0 0,-1 1 0,1-1 0,0 0 0,-1 1 0,1-1 0,0 0 0,-1 1 0,1-1 0,-1 0 0,1 0 0,-1 0 0,1 1 0,0-1 0,-1 0 0,1 0 0,-2 0 0,-22 6 0,19-5 0,-80 17 0,-161 30 0,-2-17 0,-200-25 0,484-6 0,-1-1 0,1-2 0,41-8 0,-30 4 0,1 3 0,0 1 0,49 5 0,-19 0 0,903-2 0,-990 0 0,-247 9 0,-452 73-551,309-49 502,2-32 649,485 10-600,38 17 0,-39-7 0,295 72-655,152 33-355,-212-59 579,-247-50 452,-52-11 313,1-2-1,1 0 1,-1-2-1,1 0 1,35-3-1,-118-2-259,-231 19-74,188-7 0,-120 14-482,-297 71 0,510-93 482,-192 42 0,147-35 0,-95 4 0,131-13 482,41-1 0,27 0-482,9 1 0,91-14 0,142-44 0,-247 51 0,158-25 0,-145 27 0,89 0 0,68 9 0,-196-2 0,-20-2 0,0 1 0,0 0 0,0 0 0,0 0 0,0 0 0,0 0 0,1 0 0,-1 0 0,0 0 0,0 0 0,0 0 0,0 0 0,0 0 0,0 0 0,0 0 0,0 0 0,1 0 0,-1 0 0,0 0 0,0 0 0,0 0 0,0 0 0,0 1 0,0-1 0,0 0 0,0 0 0,1 0 0,-1 0 0,0 0 0,0 0 0,0 0 0,0 0 0,0 0 0,0 0 0,0 0 0,0 1 0,0-1 0,0 0 0,0 0 0,0 0 0,0 0 0,0 0 0,0 0 0,0 0 0,0 0 0,0 1 0,0-1 0,0 0 0,0 0 0,0 0 0,0 0 0,0 0 0,0 0 0,0 0 0,0 1 0,-7 3 0,-11 3 0,-11-3 0,0 0 0,-48-1 0,46-3 0,0 2 0,-33 5 0,7 4 0,14-4 0,-77 24 0,102-25 0,-1-2 0,-31 5 0,-5 0 0,45-7 0,-1 0 0,1 1 0,0 0 0,0 1 0,1 0 0,-1 0 0,-16 12 0,-69 53 0,72-52 0,1 1 0,-33 34 0,55-51 0,-1-1 0,0 1 0,1-1 0,-1 1 0,1-1 0,-1 1 0,1 0 0,0-1 0,-1 1 0,1 0 0,-1-1 0,1 1 0,0 0 0,0-1 0,-1 1 0,1 0 0,0 0 0,0-1 0,0 1 0,0 0 0,0 0 0,0 0 0,0-1 0,1 1 0,-1-1 0,0 1 0,1-1 0,-1 1 0,1-1 0,-1 0 0,1 1 0,-1-1 0,0 0 0,1 1 0,-1-1 0,1 0 0,-1 1 0,1-1 0,0 0 0,-1 0 0,1 0 0,-1 0 0,1 1 0,6 0 0,0-1 0,0 1 0,11-2 0,-10 1 0,663-3 0,-652 2 0,1-1 0,30-8 0,-28 6 0,34-4 0,90 9 0,24-3 0,-88-9 0,10-1 0,158 10 0,-130 3 0,-101-2 0,0-1 0,35-8 0,-33 5 0,37-3 0,233 6 0,-149 4 0,598-2 0,-715-2 0,0 0 0,28-7 0,-25 4 0,41-3 0,327 7 0,-189 3 0,1278-2 0,-1473 0 0,1-1 0,14-2 0,-23 2 0,1 0 0,-1 0 0,1 0 0,-1-1 0,0 0 0,1 0 0,-1 0 0,0 0 0,4-4 0,2-2 0,1 0 0,-1 0 0,1 2 0,1-1 0,12-4 0,-21 9 0,0 1 0,0-1 0,0 0 0,0 0 0,0 0 0,0 0 0,0-1 0,-1 1 0,1-1 0,-1 0 0,0 1 0,0-1 0,0 0 0,0 0 0,0-1 0,-1 1 0,1 0 0,-1 0 0,0-1 0,0 1 0,0-1 0,0-4 0,1-9 0,-1 1 0,-1-1 0,-2-27 0,0 11 0,2-84 0,-3-52 0,2 156 0,-1 1 0,-1 0 0,0 0 0,-1 1 0,0-1 0,0 1 0,-1-1 0,-1 1 0,0 1 0,-9-13 0,11 18 0,0 1 0,-1-1 0,1 1 0,-1 0 0,0 0 0,0 1 0,0-1 0,-1 1 0,1 0 0,-1 0 0,-7-2 0,1 1 0,0 0 0,-1 1 0,0 1 0,-18-2 0,-13 1 0,-82 6 0,110 0 0,-26 6 0,27-4 0,-27 2 0,-199-3 0,135-5 0,-263 1 0,351 1 0,1 1 0,-1 1 0,1 1 0,-1 0 0,-16 7 0,15-5 0,0 0 0,0-1 0,-39 3 0,39-7 0,-2 0 0,1 0 0,-28 6 0,18-1 0,-1-1 0,-41 0 0,-62-5 0,51-2 0,-79 3 0,-159-3 0,169-9 0,-21-1 0,76 10 0,-125-7 0,-47-6 0,-1 15 0,115 1 0,-551-1 0,754-1 0,198 10 0,312 90 0,-538-95 0,258 39 11,-116-21-186,932 130-3358,-756-126 2437,-111-27 4386,-217 0-2016,-27 0-1045,-126 6-287,-143 23-1,261-25 12,-155 20-772,-46 9-164,-973 158-2624,973-153 3513,-571 88-2533,774-122 2601,-196 26 94,154-24 1470,-87-4 2231,169-2-2567,26-1 160,14 1-1063,199-8-217,-101-3-246,915-138-2461,-620 61 1740,-385 76 939,0-4 1,94-36-1,-133 44 767,-19 7-500,1-1 0,-1 1 0,0-1 0,0 0 1,0-1-1,-1 0 0,10-7 0,-15 11-318,-1 0 0,0 0 0,0 0 0,0 0 0,0-1 0,0 1 0,1 0 0,-1 0 0,0 0-1,0 0 1,0-1 0,0 1 0,0 0 0,0 0 0,0 0 0,1-1 0,-1 1 0,0 0 0,0 0 0,0-1 0,0 1-1,0 0 1,0 0 0,0 0 0,0-1 0,0 1 0,0 0 0,0 0 0,0 0 0,-1-1 0,1 1 0,0 0 0,0 0-1,0 0 1,0-1 0,0 1 0,0 0 0,-1-1 0,-9-3 15,-15 0-29,-261 3 11,-11 21-844,19-1 561,-611-8 283,1091-10 1138,-90-2-1149,-43-1 11,132-21 0,65-37 0,-236 54 0,1 2 0,-1 0 0,1 2 0,33 2 0,35-2 0,296-34-209,-185 14-565,-20 4 18,687-68-3388,-746 67 3213,26-1 2920,-7 20 2919,-73 2-4991,-62-2 83,0 2 0,0 0 0,0 1 0,-1 1 0,1 0 0,24 11 0,-19-9 0,0-1 0,1 0 0,35 2 0,8 2 0,-19-2 0,72 2 0,47-10 0,-57-1 0,-100 2 0,91 4 0,-84-3 0,-1 2 0,0-1 0,0 2 0,0-1 0,17 9 0,23 10 0,-26-12 0,28 16 0,-45-19 0,-1 0 0,1 1 0,-1 0 0,0 1 0,-1 0 0,0 0 0,0 1 0,9 17 0,6 4 0,-16-19 0,0-1 0,0 1 0,-1 1 0,0-1 0,-2 1 0,1 0 0,-1 0 0,2 20 0,-5-32 0,-1 1 0,0-1 0,0 0 0,0 0 0,0 0 0,0 1 0,0-1 0,0 0 0,0 0 0,-1 0 0,1 1 0,0-1 0,-1 0 0,1 0 0,-1 0 0,1 0 0,-1 0 0,0 0 0,1 0 0,-2 1 0,1-1 0,-1 1 0,1-1 0,-1 0 0,0 0 0,1 0 0,-1 0 0,0 0 0,0-1 0,0 1 0,1-1 0,-4 1 0,-5 1 0,0-1 0,0-1 0,-20-1 0,20 1 0,-50-3 0,10 0 0,-72 4 0,105 2 0,-26 6 0,27-5 0,-28 4 0,-200-4 0,161-5 0,-79 2 0,-163-3 0,281-2 0,1-1 0,-78-19 0,69 13 0,35 9 0,1-2 0,0 0 0,1 0 0,-21-10 0,31 12 0,0-1 0,0 1 0,0-1 0,1 0 0,-1-1 0,1 1 0,0-1 0,0 0 0,1 0 0,-5-4 0,6 4 0,0 1 0,0-1 0,1 0 0,-1 0 0,1 0 0,-1 0 0,1 0 0,0 0 0,1 0 0,-1 0 0,1 0 0,0 0 0,0-8 0,0 10 0,1 0 0,-1 0 0,0 0 0,1 0 0,-1 0 0,1 0 0,0 0 0,0 0 0,0 0 0,0 0 0,0 0 0,0 1 0,0-1 0,0 0 0,1 1 0,1-3 0,0 2 0,0 0 0,0 0 0,0 0 0,0 1 0,0-1 0,0 1 0,0-1 0,1 1 0,3-1 0,8 0 0,-1 0 0,0 1 0,28 2 0,-29-1 0,20 1 0,6-1 0,45 7 0,-72-5 0,0 0 0,0 1 0,-1 0 0,1 1 0,-1 0 0,1 1 0,-1 1 0,10 6 0,31 18 0,-35-22 0,-1 2 0,28 21 0,-31-21 0,0-1 0,1 0 0,0-1 0,0 0 0,1-1 0,18 6 0,-22-8 0,-1 0 0,1 1 0,10 7 0,-11-5 0,1-2 0,18 9 0,14 0 0,82 18 0,-50-15 0,-51-13 0,0 0 0,44 1 0,50-6 0,-68 0 0,-40 0 0,0 2 0,1-1 0,-1 1 0,0 1 0,0 0 0,0 0 0,11 7 0,-9-5 0,0-1 0,1 1 0,-1-2 0,19 4 0,-26-7 0,0 1 0,-1-1 0,1 0 0,0 0 0,0-1 0,0 1 0,-1-1 0,1 0 0,0 0 0,-1-1 0,1 1 0,6-4 0,-9 3 0,1 0 0,-1 1 0,0-1 0,0 0 0,0 0 0,0 0 0,0-1 0,0 1 0,0 0 0,-1-1 0,1 1 0,-1-1 0,0 1 0,0-1 0,0 0 0,0 0 0,0 1 0,0-1 0,-1 0 0,0 0 0,1 0 0,-1-3 0,0 1 0,-1 1 0,1-1 0,-1 1 0,0 0 0,0-1 0,0 1 0,0 0 0,-3-6 0,-20-33 0,7 14 0,-29-75 0,6 9 0,-88-213 0,57 71 0,44 136 0,24 91 0,0 1 0,-1-1 0,0 1 0,0 0 0,-1 0 0,0 1 0,-9-12 0,7 10 0,0 0 0,1 0 0,1-1 0,-1 0 0,2 0 0,0 0 0,0-1 0,1 0 0,0 1 0,-1-17 0,3 23-91,1 1 0,-1-1 0,0 1 0,0 0 0,-1-1 0,1 1 0,-1 0 0,0 0 0,0 0 0,-1 0 0,1 0 0,-1 0 0,0 1 0,-3-5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41:19.27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2784 485 24575,'-155'0'0,"-13"0"-164,-196 0-1191,-235 0-1039,214 0 4160,496 0-783,8 0-133,51 0-730,55 1-909,556 22-1811,-151-3 391,-445-16 1721,37-1-29,-173-3 517,-34 0 250,-28-1 469,-278 3 3155,-8 27-2908,88 10-1712,-47 19-73,-712 173-2202,517-121 2246,269-68 78,152-35 595,-130 26-180,120-27 369,-85-2 2082,162-9-624,-26 4-1300,8 0 805,29-6 0,-42 7-964,0-1-1,-1 0 1,1 0-1,-1 0 1,1-1 0,-1 1-1,0-1 1,1 0 0,-1 0-1,0 0 1,0-1-1,0 1 1,-1 0 0,4-5-1,-5 6-85,0 0 0,0 0 0,-1 0 0,1 0 0,-1-1 0,1 1 0,-1 0 0,1 0 0,-1-1 0,1 1 0,-1 0 0,0 0 0,0-1 0,0 1 0,0 0 0,0-1 0,0 1 0,0 0 0,0-1 0,-1 1 0,1 0 0,0-1 0,-1 1 0,1 0 0,-1 0 0,1 0 0,-1-1 0,0 1 0,0 0 0,1 0 0,-3-1 0,-1-3 0,-1 1 0,0 0 0,0 0 0,0 0 0,-7-3 0,4 2 0,-52-37 0,54 37 0,1 0 0,-1 0 0,1 0 0,0-1 0,1 0 0,-1 0 0,-5-10 0,10 15 0,-1-1 0,0 1 0,1-1 0,-1 1 0,1 0 0,-1-1 0,1 1 0,0-1 0,0 0 0,0 1 0,0-1 0,0 1 0,0-1 0,0 1 0,0-1 0,0 1 0,1-1 0,-1 1 0,0-1 0,1 1 0,0-1 0,-1 1 0,1 0 0,0-1 0,0 1 0,0 0 0,-1 0 0,1-1 0,1 1 0,-1 0 0,1-1 0,4-2 0,0 0 0,0 0 0,0 1 0,1 0 0,9-4 0,-6 3 0,12-4 0,0 1 0,0 2 0,34-5 0,-25 4 0,10 0 0,56-2 0,-98 8 0,-15 1 0,0-1 0,0-1 0,0-1 0,-20-4 0,26 3 0,-5-1 0,1-1 0,-19-8 0,30 11 0,0 1 0,0 0 0,1-1 0,-1 0 0,1 1 0,-1-1 0,1 0 0,0 0 0,-1-1 0,1 1 0,0 0 0,1-1 0,-1 1 0,0-1 0,1 0 0,-1 1 0,1-1 0,-1-3 0,2 5 0,0-1 0,0 1 0,0-1 0,0 1 0,0 0 0,0-1 0,0 1 0,0 0 0,1-1 0,-1 1 0,0 0 0,1-1 0,0 1 0,-1 0 0,1 0 0,0-1 0,-1 1 0,1 0 0,0 0 0,0 0 0,0 0 0,0 0 0,0 0 0,0 0 0,2-1 0,2-1 0,0 0 0,0 0 0,0 1 0,11-4 0,24-7 0,1 3 0,1 1 0,-1 2 0,1 2 0,58 0 0,-93 5 0,29-1 0,-34 1 0,0-1 0,0 1 0,0 0 0,0-1 0,0 0 0,0 1 0,0-1 0,-1 0 0,1 0 0,0 0 0,0 0 0,-1 0 0,4-3 0,-5 4 0,0 0 0,1 0 0,-1-1 0,0 1 0,0 0 0,0-1 0,0 1 0,1 0 0,-1-1 0,0 1 0,0 0 0,0 0 0,0-1 0,0 1 0,0-1 0,0 1 0,0 0 0,0-1 0,0 1 0,0 0 0,0-1 0,0 1 0,0 0 0,0-1 0,0 1 0,-1 0 0,1 0 0,0-1 0,0 1 0,0 0 0,0-1 0,-1 1 0,1 0 0,0 0 0,0-1 0,-1 1 0,1 0 0,0 0 0,0 0 0,-1-1 0,1 1 0,0 0 0,-1 0 0,-16-8 0,-5 3 0,0 1 0,0 1 0,0 1 0,-32 1 0,22 1 0,-511-2 0,285 4 0,257-2 0,-2 0 0,0 1 0,-1-1 0,1 0 0,0-1 0,0 1 0,-1 0 0,1-1 0,0 0 0,0 0 0,0 0 0,0 0 0,-5-3 0,8 4 0,-1 0 0,1 0 0,0-1 0,0 1 0,0 0 0,0 0 0,-1-1 0,1 1 0,0 0 0,0 0 0,0-1 0,0 1 0,0 0 0,0 0 0,0-1 0,0 1 0,0 0 0,0 0 0,0-1 0,0 1 0,0 0 0,0-1 0,0 1 0,0 0 0,0 0 0,0-1 0,0 1 0,0 0 0,0 0 0,0-1 0,1 1 0,-1 0 0,0 0 0,0-1 0,0 1 0,0 0 0,1 0 0,-1 0 0,0-1 0,0 1 0,0 0 0,1 0 0,-1 0 0,0 0 0,0-1 0,1 1 0,-1 0 0,0 0 0,0 0 0,1 0 0,-1 0 0,11-5 0,0 1 0,14-4 0,81-24 0,62-19-164,88-28-857,456-146-1598,-682 215 2525,-1 1 76,-1-2-1,30-14 1,-35 10 18,-23 14 0,1 1 0,0-1 0,-1 1 0,1-1 0,0 1 0,-1-1 0,1 1 0,-1-1 0,1 0 0,-1 1 0,0-1 0,1 0 0,-1 1 0,0-1 0,1 0 0,-1 0 0,0 0 0,0 1 0,0-1 0,1 0 0,-1 0 0,0 1 0,0-1 0,0 0 0,0 0 0,-1-1 0,1 2 12,-1-1 1,1 0-1,-1 0 1,1 1-1,-1-1 1,1 0 0,-1 0-1,0 1 1,1-1-1,-1 1 1,0-1-1,0 1 1,1-1-1,-1 1 1,0-1-1,0 1 1,0 0-1,0-1 1,-1 1 0,-21-4 576,19 4-446,-43-4 1051,-50 4 1,51 1-795,-296 20-203,2 27-213,340-48 16,-95 19 0,80-15 0,0 1 0,1 0 0,-1 1 0,-12 7 0,24-11 0,1-1 0,-1 0 0,1 1 0,0 0 0,0-1 0,0 1 0,0 0 0,0 0 0,0 0 0,0 0 0,-2 4 0,4-6 0,0 1 0,-1 0 0,1-1 0,0 1 0,0 0 0,0-1 0,0 1 0,0 0 0,0-1 0,0 1 0,0 0 0,0-1 0,0 1 0,0 0 0,0-1 0,1 1 0,-1-1 0,0 1 0,1 1 0,0-1 0,0 1 0,0-1 0,0 0 0,0 1 0,1-1 0,-1 0 0,0 0 0,1 0 0,-1 0 0,3 1 0,26 13 0,0-2 0,32 9 0,-43-15 0,241 76-278,140 52-583,-293-92 848,70 28-15,-167-66 28,-7-5 0,-1 1 0,1 0 0,-1 0 0,1 0 0,-1 1 0,0-1 0,0 1 0,1-1 0,1 3 0,-3-4 3,-1 1 0,0-1 0,0 0 0,0 0 0,0 0 0,0 0 0,0 0 0,0 0 0,0 0 0,0 0-1,0 1 1,0-1 0,0 0 0,0 0 0,0 0 0,0 0 0,0 0 0,0 0 0,0 0 0,0 1 0,0-1 0,0 0 0,0 0-1,0 0 1,0 0 0,0 0 0,-1 0 0,1 0 0,0 0 0,0 1 0,0-1 0,0 0 0,0 0 0,0 0 0,0 0 0,0 0 0,0 0-1,0 0 1,-1 0 0,1 0 0,0 0 0,0 0 0,0 0 0,0 0 0,0 0 0,0 0 0,0 0 0,-1 0 0,1 0 0,0 0-1,0 0 1,0 0 0,0 0 0,0 0 0,0 0 0,-32 6 497,-33 2 0,18-3-484,-136 16-16,-41 5 0,-158 18-519,-2-28 488,172-19 581,209 3-550,-1 0 0,1 0 0,-1 0 0,1 1 0,0-1 0,-1 1 0,1 0 0,-1 0 0,1 0 0,0 1 0,0-1 0,0 1 0,0-1 0,-4 4 0,6-3 0,-1-1 0,1 1 0,0-1 0,0 1 0,0-1 0,0 1 0,0 0 0,0 0 0,0-1 0,1 1 0,-1 0 0,1 0 0,-1 0 0,1 0 0,0 0 0,0 0 0,-1 0 0,2 0 0,-1-1 0,0 1 0,0 0 0,0 0 0,1 0 0,-1 0 0,1 0 0,0 0 0,0 2 0,2 1 0,-1-1 0,1 1 0,0 0 0,0-1 0,0 0 0,0 0 0,1 0 0,0 0 0,-1 0 0,1-1 0,1 1 0,-1-1 0,1 0 0,-1-1 0,1 1 0,5 1 0,11 5 0,0-2 0,34 8 0,-32-9 0,97 22 0,-101-22 0,21 10 0,-26-10 0,0-1 0,0 0 0,25 5 0,109 18 0,-138-26 0,0 1 0,-1 0 0,1 0 0,-1 1 0,0 0 0,0 0 0,0 1 0,13 11 0,-17-13 0,-1 1 0,0 0 0,0 0 0,0 0 0,0 1 0,-1-1 0,1 1 0,-1 0 0,0 0 0,-1 0 0,1 0 0,-1 1 0,0-1 0,-1 1 0,1-1 0,0 8 0,0-1 0,-1 1 0,0-1 0,-1 0 0,-3 21 0,3-30 0,-1 0 0,0 1 0,1-1 0,-1 0 0,-1 0 0,1 0 0,0 0 0,-1-1 0,1 1 0,-1 0 0,0-1 0,0 1 0,0-1 0,0 1 0,-1-1 0,1 0 0,-1 0 0,1 0 0,-1 0 0,0 0 0,1-1 0,-1 1 0,-3 0 0,-3 1 0,1-1 0,0 0 0,-1 0 0,0-1 0,-13 0 0,-45-3 0,31 0 0,-19 1 0,-32-2 0,85 3 0,-1 0 0,1 0 0,0-1 0,-1 1 0,1-1 0,-1 1 0,1-1 0,0 0 0,0 0 0,-1 0 0,-2-2 0,5 3 0,0 0 0,0 0 0,0 0 0,0 0 0,0-1 0,0 1 0,-1 0 0,1 0 0,0 0 0,0 0 0,0 0 0,0 0 0,0 0 0,0-1 0,0 1 0,0 0 0,0 0 0,0 0 0,0 0 0,0 0 0,0-1 0,0 1 0,0 0 0,0 0 0,0 0 0,0 0 0,0 0 0,0 0 0,0-1 0,0 1 0,0 0 0,1 0 0,-1 0 0,0 0 0,0 0 0,0 0 0,0 0 0,0 0 0,0-1 0,0 1 0,0 0 0,0 0 0,1 0 0,-1 0 0,9-4 0,9 1 0,43-2 0,78 6 0,-60 0 0,-38 1 0,49 9 0,31 2 0,33-15 0,58 4 0,-85 17 0,-114-16 0,29 7 0,13 2 0,-40-9 0,0 1 0,0 0 0,24 11 0,-24-9 0,0 0 0,1-1 0,19 4 0,50-2 0,2 1 0,-28 0 0,65 0 0,62-9 0,-67-1 0,2274 2 0,-2382 0 0,1-2 0,-1 0 0,0 0 0,0-1 0,0 0 0,12-6 0,29-8 0,114-17 0,-135 28 0,28-4 0,93-4 0,249 16 0,-379-4 0,0 0 0,-1-1 0,0-2 0,28-8 0,-26 6 0,0 1 0,1 1 0,29-2 0,-34 5 0,37-8 0,-34 5 0,23-2 0,-11 6 0,-26 2 0,-1-1 0,1 0 0,0-1 0,-1 0 0,1 0 0,0 0 0,10-4 0,-15 3 0,-1 1 0,0-1 0,1 0 0,-1 0 0,0 0 0,0 0 0,0-1 0,0 1 0,0 0 0,0-1 0,-1 1 0,1-1 0,-1 0 0,0 1 0,0-1 0,0 0 0,0 0 0,0 0 0,-1 0 0,1-5 0,1-7 0,-1-1 0,-2-26 0,1 31 0,-1-20 0,-1 0 0,-1 0 0,-2 0 0,-14-51 0,11 57 0,2-1 0,1 1 0,1-1 0,1 0 0,1-45 0,2 66 0,0-1 0,0 1 0,-1 0 0,0 0 0,0-1 0,-2-6 0,2 9 0,-1 0 0,1 0 0,-1 1 0,0-1 0,1 0 0,-1 1 0,-1-1 0,1 1 0,0 0 0,-1 0 0,-4-4 0,-51-40 0,34 26 0,-30-19 0,42 32 0,-2 0 0,1 2 0,-1 0 0,1 0 0,-1 1 0,-1 1 0,-15-2 0,-11 1 0,-75 4 0,-9 0 0,41-12 0,-17 0 0,-241 10 0,177 4 0,-2485-2 0,2650 0 0,0 0 0,0 0 0,0 0 0,0 0 0,1 0 0,-1 0 0,0 0 0,0 0 0,0 0 0,0 0 0,0 0 0,0 0 0,0 0 0,0 0 0,0 0 0,0 0 0,0 0 0,0 0 0,0 0 0,0 0 0,0 0 0,0 0 0,0 0 0,0 1 0,0-1 0,0 0 0,0 0 0,0 0 0,0 0 0,0 0 0,0 0 0,0 0 0,0 0 0,0 0 0,0 0 0,0 0 0,0 0 0,0 0 0,0 0 0,0 1 0,0-1 0,0 0 0,0 0 0,0 0 0,0 0 0,0 0 0,0 0 0,0 0 0,0 0 0,0 0 0,0 0 0,0 0 0,0 0 0,0 0 0,0 0 0,-1 0 0,1 0 0,0 0 0,0 0 0,0 0 0,0 0 0,0 0 0,0 0 0,0 0 0,0 0 0,0 0 0,0 0 0,0 0 0,0 0 0,7 7 0,10 4 0,1-3 0,2-1 0,-1 0 0,22 3 0,64 9 0,-105-19 0,198 23 5,-90-12-174,475 30-725,2-36 795,-406-18 691,-21 0-27,373 12-565,-273 2 0,-223-2 0,31 1 0,-59 1 0,1 0 0,-1 0 0,0 1 0,1-1 0,-1 2 0,10 4 0,12 6 0,2 3 0,35 11 0,-44-19 0,-9-3 0,-1-1 0,1 0 0,15 2 0,6 0 0,-1 1 0,0 2 0,-1 1 0,48 22 0,-30-6 0,6 3 0,-33-20 0,98 38 0,-107-43 0,40 14 0,-49-16 0,0 0 0,0 0 0,-1 1 0,1-1 0,-1 1 0,0 0 0,0 0 0,4 5 0,-7-8 0,-1 0 0,0 1 0,1-1 0,-1 1 0,0-1 0,1 0 0,-1 1 0,0-1 0,1 1 0,-1-1 0,0 1 0,0-1 0,1 1 0,-1-1 0,0 1 0,0-1 0,0 1 0,0-1 0,0 1 0,0 0 0,0-1 0,0 1 0,0-1 0,0 1 0,0-1 0,0 1 0,0-1 0,-1 1 0,1-1 0,0 1 0,-1 0 0,0 0 0,0 0 0,0 0 0,0-1 0,0 1 0,0 0 0,0-1 0,0 1 0,0-1 0,0 1 0,0-1 0,-3 1 0,-4 1 0,0 0 0,-16 0 0,24-2 0,-245 1 0,109-3 0,-773 2 0,556 12 0,98 0 0,-354 19 0,240 9-512,164-15 302,-437 71 210,449-57 0,-45 8 0,137-33 241,-1-6 0,-111-4-1,381-4-240,-43-1 0,693 1-729,-745-1 729,0-3 0,79-14 0,-55-6 729,-90 22-880,0-1-1,0 0 0,0-1 0,0 0 1,-1 0-1,1 0 0,-1-1 1,6-5-1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41:31.9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2086 1001 24575,'252'1'-18,"501"-13"-3498,-717 10 3773,-1-1 1,65-15-1,-95 16-167,1 0 1,0 0-1,-1 0 1,8-4-1,-13 6-87,0 0 1,1-1-1,-1 1 0,1 0 0,-1 0 0,0 0 0,1 0 1,-1-1-1,0 1 0,1 0 0,-1 0 0,0-1 0,1 1 0,-1 0 1,0-1-1,0 1 0,1 0 0,-1-1 0,0 1 0,0 0 1,1-1-1,-1 1 0,0-1 0,0 1 0,0 0 0,0-1 1,0 1-1,0-1 0,0 1 0,0 0 0,0-1 0,0 1 1,0-1-1,0 1 0,0-1 0,0 1 0,0-1 0,-1 0-3,0 0-1,0 1 1,0-1-1,0 0 1,0 1-1,-1-1 1,1 0-1,0 1 1,0 0-1,-1-1 0,1 1 1,-2-1-1,-20-2 254,1 0-1,-38 1 1,39 1-28,-99 1 601,-57 9-801,-65 10-838,-61 5-170,-58 3 0,-1284 51-3932,1601-77 4678,-24 0-577,-70-7 0,129 6 751,0-2 1,1 1-1,-16-6 0,13 0 442,11 7-364,0 0 0,-1 0 0,1 0 0,0-1 0,0 1 0,0 0 1,0 0-1,0 0 0,0 0 0,0-1 0,-1 1 0,1 0 0,0 0 0,0 0 0,0-1 0,0 1 1,0 0-1,0 0 0,0-1 0,0 1 0,0 0 0,0 0 0,0 0 0,0-1 0,0 1 0,1 0 1,-1 0-1,0 0 0,0-1 0,0 1 0,1-1 54,1 0-1,-1 0 1,0 0 0,1 0-1,-1 0 1,1 0 0,-1 1-1,1-1 1,-1 1 0,1-1-1,-1 1 1,3-1 0,32-6 695,45-4 0,-23 4-326,127-16 545,64-10 0,877-179-2726,-938 164 900,42-29 322,-222 74 518,1 0 111,1-1 1,-1 1-1,-1-2 0,1 1 0,-1-1 1,1-1-1,-2 1 0,11-10 0,-17 15-64,-1-1 0,1 0 1,0 1-1,-1-1 0,1 0 0,-1 0 0,1 0 0,-1 1 0,1-1 1,-1 0-1,1 0 0,-1 0 0,0 0 0,0 0 0,1 0 0,-1 0 1,0 0-1,0 1 0,0-1 0,0 0 0,0 0 0,0 0 0,0 0 1,0 0-1,0 0 0,-1 0 0,1 0 0,0 0 0,-1 0 0,1 0 1,-1 1-1,1-1 0,-1 0 0,1 0 0,-1 0 0,1 1 0,-1-1 1,0 0-1,1 1 0,-1-1 0,0 0 0,0 1 0,1-1 0,-1 1 1,0-1-1,0 1 0,0 0 0,-1-1 0,-4-2 202,1 1-1,-1 0 1,0 1 0,1 0-1,-1-1 1,-10 1 0,-13 1 442,0 2 1,0 1 0,-37 9-1,62-9-688,10-1 0,18 0 0,529 2 0,-350-6 0,-167 3 0,-167 18 0,-27 8 0,-68 15-164,-60 11-655,-1004 137-3113,1068-164 2949,218-25 961,-253 18-1922,199-21 1115,42-1 684,11 1 277,8 1-53,-1 0-1,0 0 0,0 0 0,1 1 1,-1-1-1,0 1 0,1-1 1,-1 1-1,3 0 0,184-8 1524,-134 7-1414,193-2 55,69 2 82,15 1-395,661-12-2728,-778-1 1939,-131 6 677,98-20 0,-173 25 193,41-11-37,-46 12 46,0-1 0,0 0 0,0 0 0,0 0 0,0 0-1,-1 0 1,1-1 0,4-4 0,-7 6 17,0 1-1,-1-1 1,1 1 0,-1-1 0,1 1-1,-1-1 1,1 0 0,-1 1 0,1-1 0,-1 1-1,0-1 1,1 0 0,-1 0 0,0 1-1,0-1 1,1 0 0,-1 0 0,0 1-1,0-1 1,0 0 0,0 0 0,0 1 0,0-1-1,0 0 1,0 0 0,0 1 0,-1-1-1,1 0 1,0 0 0,0 1 0,-1-1 0,1 0-1,0 0 1,-1 1 0,1-1 0,-1 1-1,1-1 1,-1 0 0,1 1 0,-1-1-1,-2-1 92,1 0 0,-1 0 0,0 0-1,0 1 1,0 0 0,1-1 0,-1 1 0,0 0-1,-5-1 1,-22-2 486,1 0 0,-43 2-1,58 1-488,-125 0 858,-60 6-60,-416 27-1395,-58 2-2030,516-29 1715,52-2 532,98-3 249,-30 0-11,36-1 17,5-1 1,24-4-2,103-16 1,138-18-164,181-27-655,195-35-164,853-145-983,-850 139 983,-140 19 0,-149 24 0,-127 23 303,-156 29 805,35-8 443,-143 21 1234,-266 19 1147,88-2-1966,-69 10 0,-628 85-890,260-28-1839,490-68 1803,147-14 719,15 1-381,34 3 51,-33-5-359,134 18 341,112 12-299,111 18 122,1583 232-4902,-1872-270 4495,-63-7 176,-15-3 123,-27 1 481,-42-2 0,-12-1-169,-140 7 130,-85 13 298,-833 111-1744,819-84 365,63-9-299,66-9 169,-28 1 330,190-27 563,5 1 1015,66 0-46,255 3 555,-254-5-1652,290 1 537,92-6-712,1214-84-3732,-1407 65 2785,-177 18 645,134-18-304,-176 22 697,0-1-1,15-5 1,-16 2 428,-8 0-2,-17 0 357,-4 3-289,0 0 1,-43 3-1,29 1-231,-126 4 665,-100 8-172,-103 12-680,-84 16-303,-1335 195-3587,1477-185 2814,67-9 8,66-12 235,-8-1 597,150-30 1908,41-3-1483,1 0-1,-1 1 1,1 0 0,16-1 0,1 1 47,379-33 2642,-70 9-1103,47-18-752,-368 42-1172,76-14-12,-84 14 30,1 0 0,-1-1 0,0 0 1,0 0-1,-1-1 0,1 0 1,-1-1-1,9-6 0,-14 9 65,0 1-1,0-1 1,0 0-1,0 0 1,0 0-1,-1 0 1,1 0-1,-1-1 1,1 1-1,-1 0 0,0-1 1,0 1-1,0-1 1,0 1-1,-1-1 1,1 1-1,-1-1 1,1 0-1,-1 1 1,0-1-1,0 0 1,0 1-1,0-1 1,-1 0-1,1 1 1,-2-4-1,1 2-51,0 1 0,-1 0 0,0 0 1,0 0-1,0 0 0,0 0 0,0 0 0,0 0 0,-1 1 0,1-1 0,-1 1 0,0 0 1,0 0-1,0 0 0,0 0 0,0 0 0,0 1 0,0-1 0,-5-1 0,-15-2-13,1 0 0,-1 1 0,0 2 0,-33 0 0,-20-3 0,62 4 0,1 0 0,0-1 0,0 1 0,0-2 0,0 0 0,1-1 0,-19-7 0,30 11 0,0-1 0,0 1 0,0-1 0,0 1 0,0-1 0,0 1 0,0-1 0,0 1 0,1-1 0,-1 0 0,0 0 0,0 1 0,1-1 0,-1 0 0,0 0 0,1 0 0,-1 0 0,1 0 0,-1 0 0,1 0 0,0 0 0,-1 0 0,1 0 0,0 0 0,0 0 0,-1 0 0,1-2 0,1 2 0,0-1 0,0 0 0,0 0 0,0 0 0,0 0 0,0 0 0,0 1 0,1-1 0,-1 1 0,1-1 0,-1 1 0,1-1 0,0 1 0,-1 0 0,1 0 0,2-1 0,32-19 0,69-28 0,-54 27 0,123-54-164,705-282-2662,-852 347 2789,-10 6 34,0-2-1,-1 0 0,0-1 0,16-10 0,-31 18 4,0-1 0,0 0 0,0 1 0,0-1 0,0 0 0,0 0 0,0 0 0,-1 0 0,1 0 0,0 0 0,0 0 0,-1 0 0,1 0 0,-1 0 0,1 0 0,0-2 0,-1 3 0,0 0 0,0-1 0,0 1 0,0 0 0,0 0 0,-1-1 0,1 1 0,0 0 0,0 0 0,0-1 0,0 1 0,0 0 0,-1 0 0,1-1 0,0 1 0,0 0 0,0 0 0,-1 0 0,1-1 0,0 1 0,0 0 0,0 0 0,-1 0 0,1-1 0,-14-2 0,-13 3 246,0 1 0,0 1-1,-30 7 1,-375 90 700,390-88-1177,-888 256-2650,452-126 966,174-70 2817,289-66 10,40 1-49,194 27 830,-18-9-1715,110 12-1135,331 36 627,-1-25-493,-1379-43 2160,-27 55-2828,362-7 1398,-346 38-2100,558-73 3629,0-17 4553,212 0-5176,556 20-1429,86-16 126,-1305-4 2299,330-1-1604,870 1-5,-624 2 0,-102 16 0,73-3 0,-1-5 0,-119-2 0,259 0 0,201 8 0,4-16 0,-157 0 0,-21-1 0,79 2 0,-148-1 0,1 0 0,-1 0 0,1 1 0,-1-1 0,0 1 0,1-1 0,-1 1 0,0 0 0,0 0 0,0 0 0,1 0 0,-1 1 0,0-1 0,0 0 0,2 4 0,-3-4 0,0 0 0,0 0 0,-1 0 0,1 1 0,-1-1 0,1 0 0,-1 1 0,1-1 0,-1 0 0,0 0 0,0 1 0,0-1 0,0 1 0,0-1 0,0 0 0,0 1 0,0-1 0,0 0 0,0 1 0,-1-1 0,1 0 0,-1 1 0,1-1 0,-1 0 0,1 0 0,-1 0 0,0 1 0,-1 0 0,-2 3 0,0 0 0,0 0 0,0-1 0,-1 0 0,1 0 0,-1 0 0,0 0 0,0-1 0,0 0 0,-1 0 0,-7 3 0,-11 4 0,-35 8 0,36-11 0,-119 29 0,-172 21 0,257-48 0,1-2 0,-97-2 0,269-8 0,223 4 0,226-3 0,-317-8 0,-86 2 0,-54-1 0,128-27 0,-125 16 0,60 1 0,15-4 0,-149 16 0,0-1 0,51-20 0,-27 6 0,67-16 0,-91 30 0,-1 2 0,1 1 0,48 0 0,-53 3 0,45-7 0,14-2 0,-67 10 0,15-1 0,38-6 0,-21 0 0,73-1 0,58 10 0,-71 0 0,707 0 0,-806-2 0,1 0 0,-1-1 0,30-8 0,48-20 0,-70 22 0,0 1 0,1 1 0,0 2 0,32-3 0,107 6 0,-161 1 0,9 0 0,1-1 0,0 0 0,-1-1 0,1 0 0,-1-1 0,0-1 0,0 0 0,0 0 0,0-1 0,-1-1 0,0 0 0,0-1 0,0-1 0,-1 1 0,15-15 0,-23 19 0,0-1 0,0 0 0,0 1 0,0-1 0,-1 0 0,0-1 0,0 1 0,0 0 0,0-1 0,-1 1 0,1-1 0,-1 1 0,0-8 0,1-7 0,-1 1 0,-1-22 0,-1 19 0,1-57 0,-3-75 0,3 149 0,-1-1 0,1 1 0,-1 0 0,0 0 0,0 0 0,0 0 0,0 0 0,-1 0 0,1 0 0,-1 1 0,0-1 0,0 1 0,-1-1 0,1 1 0,-1-1 0,0 1 0,1 0 0,-1 0 0,-1 1 0,1-1 0,0 1 0,-1-1 0,-6-2 0,-32-10 0,-1 3 0,-83-15 0,-102-11 0,-330-13 0,474 51 0,44 1 0,-67-7 0,88 1 0,18 5 0,1 0 0,0 0 0,0 0 0,0 0 0,0 0 0,0 0 0,0 0 0,-1 0 0,1 0 0,0 0 0,0 0 0,0 0 0,0 0 0,0 0 0,0-1 0,-1 1 0,1 0 0,0 0 0,0 0 0,0 0 0,0 0 0,0 0 0,0 0 0,0 0 0,0 0 0,0-1 0,0 1 0,0 0 0,0 0 0,-1 0 0,1 0 0,0 0 0,0 0 0,0-1 0,0 1 0,0 0 0,0 0 0,0 0 0,0 0 0,0 0 0,0 0 0,0-1 0,0 1 0,1 0 0,-1 0 0,0 0 0,0 0 0,0 0 0,0 0 0,0-1 0,0 1 0,0 0 0,0 0 0,0 0 0,0 0 0,0 0 0,0 0 0,1 0 0,-1 0 0,0 0 0,0-1 0,0 1 0,0 0 0,0 0 0,0 0 0,1 0 0,-1 0 0,9-3 0,22-1 0,0 1 0,0 1 0,41 4 0,-20-1 0,543-15 0,-51 3 0,-387 12 0,-151-1 0,0 0 0,0 0 0,0 0 0,0 1 0,0 0 0,0 1 0,6 1 0,-10-2 0,0 0 0,0 1 0,0-1 0,0 0 0,-1 0 0,1 1 0,0-1 0,-1 1 0,1 0 0,0 0 0,-1-1 0,0 1 0,0 0 0,1 0 0,-1 0 0,0 0 0,-1 0 0,1 0 0,0 1 0,0-1 0,-1 0 0,1 4 0,1 13 0,-1 0 0,-2 33 0,0-36 0,1 1 0,0-1 0,1 1 0,6 30 0,5-2 0,-4-20 0,-1 1 0,6 53 0,-2-2 0,0-6 0,-9-60 0,0-1 0,1 0 0,0 0 0,1 0 0,0 0 0,0-1 0,9 15 0,-5-11 0,-2 0 0,0 0 0,6 18 0,-7-5 0,0-1 0,0 28 0,3 14 0,-8-62 0,5 21 0,-2 0 0,1 35 0,-4-59 0,0 0 0,-1 1 0,1-1 0,0 0 0,-1 0 0,0 0 0,1 0 0,-1 0 0,0 0 0,0 0 0,0 0 0,0 0 0,0-1 0,-1 1 0,1 0 0,0 0 0,-4 2 0,2-2 0,0 0 0,0 0 0,0 0 0,0-1 0,-1 1 0,1-1 0,-1 1 0,1-1 0,-7 1 0,-1-1 0,1 0 0,-1-1 0,0 0 0,1 0 0,-1-1 0,-15-3 0,-88-31 0,89 26 0,0 0 0,0 2 0,-1 1 0,-51-6 0,-182 12 0,114 1 0,-1316-1 0,1030-23 0,412 20 0,-1-1 0,1 0 0,0-2 0,1-1 0,-21-9 0,35 14 0,0 0 0,1 0 0,0 0 0,-1 0 0,1-1 0,-6-5 0,9 8 0,-1-1 0,1 1 0,-1-1 0,1 1 0,0-1 0,-1 1 0,1-1 0,-1 0 0,1 1 0,0-1 0,0 1 0,-1-1 0,1 0 0,0 1 0,0-1 0,0 0 0,0 1 0,0-1 0,0 0 0,0 1 0,0-1 0,0 0 0,0 1 0,0-1 0,0 0 0,0 1 0,1-1 0,-1 0 0,0 1 0,0-1 0,1 1 0,-1-1 0,0 1 0,1-1 0,-1 0 0,1 1 0,-1-1 0,0 1 0,1 0 0,0-1 0,-1 1 0,1-1 0,-1 1 0,1 0 0,-1-1 0,1 1 0,0 0 0,-1 0 0,1-1 0,0 1 0,0 0 0,11-4 0,0 1 0,1 0 0,-1 1 0,1 0 0,-1 1 0,22 1 0,-12 0 0,364-1 0,-172 3 0,377-2 0,-556-2 0,0-2 0,-1-1 0,0-1 0,34-12 0,-52 14 0,5-1 0,-13 4 0,-1-1 0,1 0 0,-1-1 0,13-5 0,189-103 0,-181 97 0,-14 7 0,0-1 0,-1 0 0,0 0 0,14-12 0,6-13 0,-20 20 0,0 0 0,1 1 0,23-15 0,19-4 0,-36 21 0,-1-1 0,1-1 0,-2-1 0,22-18 0,-23 15 0,0 1 0,31-19 0,-47 33 0,16-12 0,-17 13 0,1 0 0,-1 0 0,0 0 0,0-1 0,1 1 0,-1 0 0,0 0 0,0 0 0,0-1 0,0 1 0,1 0 0,-1 0 0,0 0 0,0-1 0,0 1 0,0 0 0,0 0 0,0-1 0,0 1 0,0 0 0,0 0 0,0-1 0,0 1 0,0 0 0,0 0 0,0-1 0,0 1 0,0 0 0,0 0 0,0-1 0,0 1 0,0 0 0,0 0 0,0-1 0,0 1 0,0 0 0,-1 0 0,1-1 0,0 1 0,0 0 0,0 0 0,0 0 0,-1-1 0,1 1 0,0 0 0,0 0 0,0 0 0,-1 0 0,1 0 0,0-1 0,0 1 0,-1 0 0,1 0 0,0 0 0,0 0 0,-1 0 0,1 0 0,0 0 0,0 0 0,-1 0 0,1 0 0,0 0 0,0 0 0,-1 0 0,1 0 0,0 0 0,-21-2 0,0 1 0,0 1 0,-21 2 0,-3 0 0,-297 25 0,4 27 0,159-24 0,-106 37 0,189-41 0,16-3 0,-103 23 0,122-35 0,-251 51 0,273-52 0,-132 27 0,131-31 0,0-1 0,-54-1 0,20-6 0,87 2 0,1 0 0,-1 2 0,0-1 0,19 6 0,12 1 0,77 10 0,52 6-164,55 6-655,619 40-1969,8-84-322,-723 2 1929,231-52 0,-313 52 1454,15-3 1155,105-39 1,-164 51-1130,0 1 0,0-2 0,0 1 0,-1 0-1,0-1 1,1 0 0,-1-1 0,-1 1 0,1-1 0,5-6 0,-8 8-178,-1 0 1,1 1-1,0-1 0,-1 0 0,0 0 1,1 0-1,-1 0 0,0 0 0,-1 0 1,1 0-1,0 0 0,-1 0 1,0 0-1,0 0 0,0 0 0,0-1 1,0 1-1,-1 0 0,1 0 1,-1 0-1,0 0 0,-1-5 0,0 5-118,0 0-1,0 0 1,-1 0-1,1 1 0,0-1 1,-1 1-1,0-1 1,1 1-1,-1 0 0,0 0 1,0 0-1,0 0 0,-1 0 1,-3-1-1,-26-13-2,0 2 0,-46-14 0,-79-16-164,-84-11-655,-88-7-164,-617-80-1272,-6 31-405,714 88 1677,60 9 0,-17 5-200,-62-5 3992,168 0-240,56 7-1150,-45-1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41:45.8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3618 793 24575,'-91'-6'0,"-112"-7"0,-112-3-164,-344-10-1278,-447-22-1867,914 35 2326,147 9 693,-108-13-473,142 14 750,11 3 13,0-1 0,0 1 0,0 0 0,0 0 0,0 0 0,0 0 0,0 0 0,0 0 0,0 0 0,0 0 0,0 0 0,0 0 0,0 0 0,-1-1 0,2 1 0,-1 0 0,0 0 0,0 0 0,0 0 0,0 0 0,0 0 0,0 0 0,0 0 0,0 0 0,0 0 0,0 0 0,0-1 0,0 1 0,0 0 0,0 0 0,0 0-1,0 0 1,0 0 0,0 0 0,0 0 0,0 0 0,0 0 0,0 0 0,0 0 0,1 0 0,-1 0 0,0 0 0,0 0 0,0 0 0,0 0 0,0 0 0,0 0 0,0 0 0,0 0 0,0 0 0,0 0 0,0 0 0,1 0 0,-1 0 0,0 0 0,0 0 0,0 0 0,0 0 0,0 0 0,0 0 0,0 0 0,0 0 0,15-3 0,0 1 0,-1 1 0,1 0 0,19 2 0,6 0 0,807-2-391,589-11-632,-1204 4 1379,-225 8-295,41-5 515,-44 4-491,-1 1 0,1-1 1,-1 0-1,1-1 0,-1 1 1,0-1-1,1 1 0,-1-1 1,4-3-1,-6 5-48,-1-1-1,1 1 1,-1-1 0,1 1 0,-1-1-1,1 1 1,-1-1 0,1 1 0,-1-1 0,1 1-1,-1-1 1,0 0 0,1 1 0,-1-1-1,0 0 1,0 1 0,1-1 0,-1 0-1,0 1 1,0-1 0,0 0 0,0 0 0,0 1-1,0-1 1,0-1 0,0 1 19,-1 0-1,1 0 1,-1 0 0,0 0 0,1 0-1,-1 1 1,0-1 0,1 0 0,-1 0-1,0 0 1,0 1 0,0-1-1,0 0 1,0 1 0,0-1 0,-1 0-1,-7-3 191,-1 1 0,1 0 0,-1 1-1,0-1 1,0 2 0,0 0 0,-17-1-1,-212 5 1381,225-2-1617,-218 11-635,-93 6-237,-80 12-89,-105 16-161,-606 46-1707,869-77 1837,78-7 0,138-7 611,13 0 119,1-1 0,0 0 0,-1-1-1,-30-6 1,41 3 458,7 4-193,0 0 1,0 0-1,0 0 1,0 0 0,0-1-1,0 1 1,0 0-1,0 0 1,0 0-1,0 0 1,0 0-1,0-1 1,0 1-1,0 0 1,0 0-1,0 0 1,0 0-1,0 0 1,0 0-1,1-1 1,-1 1-1,0 0 1,0 0-1,0 0 1,0 0-1,0 0 1,0 0-1,1 0 1,-1 0-1,0 0 1,0 0-1,0 0 1,0-1-1,0 1 1,1 0-1,10-4 167,0 1-1,0 0 0,0 1 1,0 0-1,0 0 0,15 0 0,15-1-37,100-14 104,54-1 574,-54 5-225,1006-81-254,-1115 92-364,-13 2 51,0-2 0,0 0 0,-1-1 0,21-5 0,-37 7 36,0 1 0,0-1 1,0 0-1,0 0 0,0 0 0,0 0 1,0 0-1,0-1 0,-1 1 0,1 0 1,0-1-1,-1 1 0,1-1 0,1-2 1,-3 4-34,0-1 1,0 1-1,1-1 1,-1 1-1,0-1 1,0 1-1,0-1 0,0 1 1,0-1-1,0 1 1,0-1-1,0 1 1,0-1-1,0 1 1,0-1-1,0 1 1,0-1-1,0 1 1,0-1-1,-1 1 0,1-1 1,0 1-1,-1-1 1,0-1 34,0 1 0,0 0 0,0 0 0,0 0 1,0 0-1,-1 0 0,1 1 0,0-1 0,-1 0 0,1 1 0,-3-2 1,-10-1 261,0 0 1,0 0 0,-1 2-1,1-1 1,-26 3 0,-247 21 402,2 24-69,8-1-381,266-44-280,-10 2 0,29-5 0,63-12 0,106-27 0,102-32-163,1257-351-4589,-1504 415 4556,147-48-1574,-177 56 1677,1 0-1,-1 0 0,0 0 1,1 0-1,-1 0 1,0-1-1,0 1 0,4-4 1,-6 5 85,0 0 1,0 0 0,0 0 0,0 0 0,0 0 0,0-1-1,0 1 1,0 0 0,0 0 0,0 0 0,0 0 0,0 0-1,0 0 1,0-1 0,0 1 0,0 0 0,-1 0 0,1 0-1,0 0 1,0 0 0,0 0 0,0-1 0,0 1 0,0 0-1,0 0 1,0 0 0,-1 0 0,1 0 0,0 0 0,0 0 0,0 0-1,0 0 1,0 0 0,0 0 0,-1 0 0,1 0 0,0 0-1,0-1 1,0 1 0,0 0 0,-1 0 0,-15-2-64,-97 2 1423,70 2-980,-295 30 1873,0 30-887,324-60-1325,-345 73-210,-106 20-144,453-92 321,17-3 0,34-4 0,90-12 0,101-9-164,95-3-655,1335-36-4581,-1596 65 5303,-56 1 118,-17 4 122,-156 49 1265,86-30-1014,-188 57 359,-82 25-856,38-10 52,-448 133 34,-8-52 4,549-145-45,-63-14-171,260-19 221,0 0-1,-1-1 0,1-2 1,-28-5-1,48 7 30,-1 1-1,1-1 1,-1 1-1,1-1 1,-1 1-1,1-1 1,0 0-1,0 0 0,-1 0 1,1 1-1,-2-3 1,3 3-11,0 0 0,0 0 1,0-1-1,0 1 0,0 0 0,0 0 1,0 0-1,0-1 0,0 1 0,0 0 1,-1 0-1,1 0 0,0-1 0,0 1 1,0 0-1,0 0 0,1 0 0,-1-1 0,0 1 1,0 0-1,0 0 0,0 0 0,0 0 1,0-1-1,0 1 0,0 0 0,0 0 1,0 0-1,1-1 0,8-4 420,5 1-152,0 1 0,0 1 0,0 0 0,0 1 0,15 0 0,-3 0 20,566-4 1886,-64 1-752,-472 2-1432,62-10 0,-114 11 0,31-6 0,-33 6 0,0 1 0,1-1 0,-1 0 0,0 0 0,0 0 0,0 0 0,0-1 0,0 1 0,0-1 0,2-1 0,-3 2 0,-1 1 0,0 0 0,0-1 0,1 1 0,-1 0 0,0 0 0,0-1 0,0 1 0,1 0 0,-1-1 0,0 1 0,0 0 0,0-1 0,0 1 0,0 0 0,0-1 0,0 1 0,0-1 0,0 1 0,0 0 0,0-1 0,0 1 0,0 0 0,0-1 0,0 1 0,0-1 0,0 1 0,0 0 0,-1-1 0,1 1 0,0 0 0,0-1 0,0 1 0,-1 0 0,1 0 0,0-1 0,0 1 0,-1 0 0,1 0 0,0-1 0,0 1 0,-1 0 0,1-1 0,-18-6 0,0 3 192,1 1 0,-1 1 0,-25 0 0,30 1-21,-442-2 229,299 3-1024,-150 2-544,-405-3-1575,534-6 1918,116 3 535,-94-18 1,148 21 289,0-1 0,1 0 0,-1 0 0,-9-5 0,16 7 2,0 0 0,0 0 1,-1 0-1,1 0 0,0 0 1,0 0-1,0 0 1,-1 0-1,1 0 0,0-1 1,0 1-1,-1 0 0,1 0 1,0 0-1,0 0 1,0-1-1,0 1 0,-1 0 1,1 0-1,0 0 0,0-1 1,0 1-1,0 0 1,0 0-1,0 0 0,0-1 1,0 1-1,-1 0 0,1 0 1,0-1-1,0 1 1,0 0-1,0 0 0,0-1 1,0 1-1,0 0 0,0 0 1,1-1-1,-1 1 1,0 0-1,0 0 0,0-1 1,0 1-1,0 0 0,0 0 1,0 0-1,0-1 1,1 1-1,-1 0 0,0 0 1,0 0-1,0-1 0,0 1 1,1 0-1,-1 0 1,0 0-1,0 0 0,1 0 1,-1 0-1,0-1 0,0 1 1,0 0-1,1 0 1,-1 0-1,0 0 0,0 0 1,1 0-1,-1 0 0,9-2 203,-1 0 0,0 0 0,15 0 0,198-6 992,-193 8-1116,181-1 633,1000-36-3116,-1185 36 2399,0 0 3,184-13 0,-156 7 0,-38 3 63,-14 4-61,0 0 1,0 0 0,0 0-1,0 0 1,0 0-1,0 0 1,0 0 0,0 0-1,0 0 1,0 0 0,0 0-1,-1 0 1,1 0 0,0 0-1,0 0 1,0 0 0,0 0-1,0 0 1,0 0 0,0 0-1,0 0 1,0 0-1,0 0 1,0 0 0,0 0-1,0 0 1,0-1 0,0 1-1,0 0 1,0 0 0,0 0-1,0 0 1,0 0 0,0 0-1,0 0 1,0 0 0,0 0-1,0 0 1,0 0 0,0 0-1,0 0 1,0 0-1,0-1 1,0 1 0,0 0-1,0 0 1,0 0 0,0 0-1,0 0 1,0 0 0,0 0-1,0 0 1,0 0 0,0 0-1,0 0 1,0 0 0,0 0-1,0 0 1,0 0-1,0 0 1,0-1 0,0 1-1,0 0 1,0 0 0,0 0-1,0 0 1,0 0 0,0 0-1,1 0 1,-27-3 724,-60 0-236,-105 10 0,158-5-367,-447 42 1700,-13 0-1689,472-42-135,-4 0 0,0-1 0,-43-5 0,65 4 0,-1-1 0,1 1 0,0-1 0,-1 0 0,1 0 0,0 0 0,-3-3 0,5 4 0,1 0 0,0 0 0,-1 0 0,1 0 0,0 0 0,0-1 0,-1 1 0,1 0 0,0 0 0,0-1 0,-1 1 0,1 0 0,0 0 0,0-1 0,0 1 0,-1 0 0,1 0 0,0-1 0,0 1 0,0 0 0,0-1 0,0 1 0,0 0 0,0-1 0,0 1 0,0 0 0,0-1 0,0 1 0,0 0 0,0 0 0,0-1 0,0 1 0,0 0 0,0-1 0,0 1 0,0 0 0,0-1 0,0 1 0,1 0 0,-1-1 0,0 1 0,0 0 0,0 0 0,0-1 0,1 1 0,-1 0 0,4-3 0,-1 0 0,1 1 0,-1-1 0,1 1 0,0 0 0,-1 1 0,7-3 0,82-26 0,93-15 0,120-17-164,139-11-655,365-49-620,422-68-1054,-934 137 1510,-109 8 0,-167 38 655,-1 0 0,36-17 1,-54 23 272,0 0 1,0 0-1,1 0 1,-1-1-1,0 1 1,0-1-1,-1 0 1,1 1-1,0-1 1,0 0-1,-1 0 1,1 0-1,1-3 1,-3 5 45,0-1 1,0 1-1,0-1 1,0 1-1,0-1 1,0 1-1,0-1 0,0 1 1,0-1-1,0 1 1,0-1-1,0 1 1,0-1-1,0 1 1,-1-1-1,1 1 1,0-1-1,0 1 1,0 0-1,-1-1 1,1 1-1,-1-1 0,0 0 18,-1-1-1,1 1 0,0 0 0,-1 0 1,1 1-1,-1-1 0,1 0 1,-1 0-1,-2 0 0,-17-4 314,0 1-1,0 1 1,-1 1 0,-33 1-1,33 1-138,-306 1 1761,-442 59 0,-311 129-4842,1034-179 2777,-264 47 1629,294-56-492,21-1-649,12 0 216,186 7 1269,-11 4-1655,754 76-838,-875-78 682,-54-5-41,-16-4 0,0 0 0,0 0 0,0 0 0,0 0 0,0 0 0,0 0 0,0 0 0,0 0 0,0 1 0,0-1 0,0 0 0,0 0 0,0 0 0,0 0 0,0 0 0,0 0 0,0 0 0,0 0 0,0 1 0,0-1 0,0 0 0,0 0 0,0 0 0,0 0 0,0 0 0,0 0 0,0 0 0,0 0 0,0 0 0,0 0 0,0 1 0,0-1 0,0 0 0,-1 0 0,1 0 0,0 0 0,0 0 0,0 0 0,0 0 0,0 0 0,0 0 0,0 0 0,0 0 0,0 0 0,-1 0 0,1 0 0,0 0 0,0 0 0,0 0 0,0 0 0,0 0 0,0 0 0,0 0 0,0 0 0,-1 0 0,1 0 0,0 0 0,0 0 0,0 0 0,0 0 0,-32 4 0,29-4 0,-320 33-208,-266 24-766,-5-39 228,398-27 502,154 5 214,0-2 0,-62-17-1,96 21 236,0-1 0,0 0 0,0 0-1,1-1 1,-13-8 0,18 11-149,0 0-1,1 0 1,-1 0-1,1-1 0,0 1 1,-1 0-1,1-1 1,0 1-1,0-1 1,0 1-1,0-1 1,0 1-1,0-1 1,0 0-1,1 0 1,-1 1-1,0-1 1,1 0-1,0 0 1,-1 0-1,1 0 1,0 1-1,0-1 1,0 0-1,0 0 1,0 0-1,1 0 1,-1 0-1,0 1 1,2-4-1,-1 3 33,0-1-1,1 1 0,-1 0 1,1 0-1,0 0 0,-1 0 1,1 0-1,0 0 1,0 0-1,0 0 0,0 1 1,1-1-1,-1 1 0,0 0 1,1 0-1,-1-1 0,1 2 1,-1-1-1,1 0 0,2 0 1,24-6 17,0 1 0,47-2 0,-38 4-95,401-47-1477,-144 15 765,-246 30 666,354-54-523,-384 57 537,-1-2 0,1 0-1,-1-1 1,35-16 0,-51 21 23,-1 0 0,1 0-1,0-1 1,0 1 0,-1 0-1,1-1 1,0 1 0,1-3 0,-3 3-2,0 1 1,1 0-1,-1-1 0,0 1 1,0-1-1,0 1 1,1 0-1,-1-1 0,0 1 1,0-1-1,0 1 1,0 0-1,0-1 0,0 1 1,0-1-1,0 1 1,0 0-1,0-1 0,0 1 1,0-1-1,0 1 1,-1 0-1,1-1 1,0 1-1,0-1 0,0 1 1,-1-1-1,-1 0 14,1-1-1,-1 1 0,0 0 1,0-1-1,0 1 1,-1 0-1,1 0 0,0 1 1,0-1-1,-1 0 1,1 1-1,0-1 0,-5 1 1,-42-6 930,-97 3 1,84 4-893,-1397 3-3711,1445-4 4245,25 0 184,24 1-175,0 2-1,48 9 1,90 21-323,59 14-954,135 27-306,583 111-2596,-726-151 2301,-1-18-345,-54-21 1213,282-42-1,-137 1 276,164-27 304,-385 57 333,22-4 1632,134-7 0,-130 31 2001,11-2-2907,-115-3-1236,1-1 1,-1 0-1,0-1 1,0 0-1,-1-2 1,21-8-1,-20 7 14,7-5 0,1 1 0,37-9 0,98-15 0,-36 9 0,-82 17 0,0 2 0,50-1 0,80 8 0,-64 1 0,-7-2 0,-227 13 0,-15 8 0,-64 8-164,-64 13-655,-53 15-164,172-29 557,-1134 192-3080,1011-183 2523,57-12 0,188-23 923,-160 14-1387,7-17 1803,164-4 1610,41 2-989,0 0-1,0 2 1,30 2-1,-15-1 33,-23 0-582,22 1 0,0-2-1,0-2 1,69-13 0,-4-15-427,22-5 0,156-45 0,-43 18 0,-179 50 0,287-65-443,183-42-383,-277 65 804,-7 2 1,-202 43 349,1 2 0,0 1 0,75-1 0,-100 7-328,1-1 0,27-6 0,13-1 0,194 6 0,-144 4 0,-21-2 0,97 3 0,-177-2 0,0 1 0,0 0 0,0 0 0,0 1 0,-1 0 0,1 0 0,-1 1 0,1-1 0,9 7 0,23 12 0,1-3 0,76 25 0,-44-17 0,-28-11 0,-17-6 0,0 2 0,40 20 0,-50-22 0,2 0 0,-1-1 0,1-1 0,1 0 0,-1-2 0,33 5 0,-46-9 0,0 0 0,0 1 0,0 0 0,0-1 0,-1 2 0,1-1 0,-1 1 0,7 3 0,-10-4 0,1 0 0,-1 1 0,0-1 0,1 0 0,-1 1 0,0-1 0,0 1 0,-1 0 0,1-1 0,-1 1 0,1 0 0,-1 0 0,0 0 0,0 0 0,0 0 0,0 1 0,0 3 0,1 26 0,0-1 0,-6 56 0,0-8 0,4-71 0,0-1 0,0 0 0,-1 0 0,0 0 0,0 0 0,-1 0 0,0-1 0,-1 1 0,0 0 0,0-1 0,0 0 0,-1 1 0,0-2 0,0 1 0,-1 0 0,0-1 0,-8 9 0,-47 34 0,44-38 0,1 1 0,0 1 0,-17 19 0,15-10 0,8-10 0,-1 0 0,-1 0 0,-20 17 0,24-24 0,-1-1 0,0 0 0,0 0 0,-14 4 0,-16 8 0,20-7 0,0-2 0,-25 8 0,39-14 0,73 11 0,-49-9 0,-10-2 0,1 0 0,16 5 0,-25-5 0,0 0 0,1-1 0,-1 1 0,0 0 0,0 0 0,0 1 0,0-1 0,0 0 0,0 1 0,0-1 0,-1 1 0,1 0 0,0-1 0,-1 1 0,1 0 0,1 4 0,-2-5 0,-1 0 0,0 0 0,1 0 0,-1 0 0,0 0 0,0 0 0,1 0 0,-1 1 0,0-1 0,0 0 0,0 0 0,-1 0 0,1 0 0,0 0 0,0 0 0,-1 0 0,1 0 0,0 0 0,-1 0 0,1 0 0,-1 0 0,1 0 0,-1 0 0,0 0 0,1 0 0,-1 0 0,0 0 0,0-1 0,1 1 0,-1 0 0,0 0 0,0-1 0,0 1 0,0-1 0,0 1 0,0-1 0,-1 1 0,-5 2 0,1 0 0,0-1 0,-1 0 0,-11 2 0,-10 0 0,-40 0 0,16-2 0,-436 51 0,256-29 0,-281-4 0,213 3 0,135-5 0,-242-11 0,236-9 0,144 0 0,-53-8 0,-11-2 0,-227 10 0,162 3 0,-676-1 0,690 12 0,24 0 0,-38-11 0,-17 0 0,65 11 0,-9 1 0,-261-11 0,194-4 0,-480 2 0,680 1 0,14-1 0,-1 0 0,1-2 0,-1-1 0,56-13 0,-33 2 0,0 2 0,58-5 0,106 0 0,-118 10 0,27 0 0,179-21 0,143-65 34,86-13-558,-12 22 426,-443 67 131,-1-3-1,126-49 1,-157 49 382,40-13-323,-71 28-95,-1 2-1,1-1 1,0 2 0,18-1-1,192 3 4,-91 2 0,969-2 0,-1076-1 0,0-2 0,-1 0 0,1-2 0,-1 0 0,32-12 0,35-9 0,-78 22 0,1 1 0,0 1 0,29-2 0,12 0 0,-47 1 0,0 1 0,0-2 0,0 1 0,13-8 0,-12 6 0,-1 1 0,1-1 0,14-2 0,53-16 0,-54 14 0,42-8 0,-65 17 0,9-2 0,-1 1 0,1-1 0,-1-1 0,0 1 0,0-2 0,0 1 0,10-7 0,-10 5 0,0 1 0,0 0 0,0 0 0,1 1 0,-1 0 0,1 0 0,-1 1 0,19-1 0,8 1 0,39 3 0,-31 1 0,-38-3 0,1 2 0,-1-1 0,1 1 0,-1 0 0,1 0 0,9 4 0,-13-4 0,0 1 0,0 0 0,0 0 0,0 0 0,0 0 0,0 0 0,-1 0 0,1 1 0,-1-1 0,0 1 0,0-1 0,0 1 0,0 0 0,3 5 0,-3-4 0,0 1 0,0-1 0,-1 0 0,1 1 0,-1-1 0,0 1 0,0 0 0,0-1 0,-1 1 0,0 7 0,0-9 0,-1 0 0,1 0 0,-1 0 0,0 0 0,1 0 0,-2 0 0,1 0 0,0-1 0,0 1 0,-1 0 0,0-1 0,1 1 0,-1-1 0,0 0 0,0 0 0,0 1 0,-5 2 0,-14 9 0,-1-1 0,0-1 0,-1-1 0,-32 10 0,21-8 0,-100 53 0,-3 2 0,103-55 0,0-1 0,-1-1 0,-46 6 0,74-15 0,-16 1 0,-1 1 0,1 2 0,-22 8 0,-326 117 0,342-124 0,0-1 0,-1-2 0,-34 1 0,-90-6 0,72-1 0,-526 2 0,557-2 0,-55-10 0,39 3 0,-21-3 0,33 4 0,-74-2 0,-654 12-1365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42:08.7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4623 283 24575,'-66'14'0,"-75"26"0,-85 28-164,-65 23-655,-264 76-889,-10-26-516,403-111 1241,-12-9-876,153-22 1510,18 0 291,14-1 179,150-17 1681,45-4-1147,124-8-1177,122-1 70,859-25-1740,67-3-1382,-1209 48 2731,-72 0 747,-92 11 196,-1 0-1,1 0 0,-1-1 1,1 1-1,-1-1 1,0 0-1,8-5 0,-11 7-70,-1-1-1,1 1 1,-1 0 0,1-1-1,-1 1 1,1-1-1,-1 1 1,1 0-1,-1-1 1,0 1-1,1-1 1,-1 1 0,0-1-1,0 1 1,1-1-1,-1 0 1,0 1-1,0-1 1,0 1-1,0-1 1,1 0 0,-1 1-1,0-1 1,0 1-1,0-1 1,0 0-1,-1 1 1,1-1-1,0 1 1,0-1 0,0 0-1,0 1 1,-1-1-1,1 1 1,0-1-1,0 1 1,-1-1-1,1 1 1,0-1-1,-1 0 1,-1-1 104,-1 0-1,1 0 1,-1 0-1,1 0 1,-6-3-1,-4-1 201,0 1 0,0 0 0,-1 0 0,1 1 0,-1 1 0,-20-3-1,-85-2 1192,111 7-1446,-278-4 1842,-37-1-235,98-3-1963,-721-37-2817,459 2 2176,415 37 1198,52 5-110,-1 0 337,1 0 1,-22-7-1,27 0 983,14 8-1466,1 0 95,1 1 0,-1-1 0,0 0 0,0 1-1,1-1 1,-1 1 0,1-1 0,-1 1 0,0-1 0,1 1-1,2 0 1,27-3 1048,47 2-1,4 0-1130,-80 1-35,1 0 0,0 0 0,0 0 0,0-1 0,0 1 0,0-1 0,0 0 0,-1 0 0,1 0 0,3-2 0,-6 3 0,0 0 0,1 0 0,-1 0 0,0 0 0,0 0 0,0-1 0,0 1 0,0 0 0,0 0 0,0 0 0,0 0 0,0 0 0,0 0 0,0 0 0,0 0 0,1-1 0,-1 1 0,0 0 0,0 0 0,0 0 0,0 0 0,0 0 0,0 0 0,0 0 0,0-1 0,0 1 0,0 0 0,0 0 0,0 0 0,0 0 0,0 0 0,-1 0 0,1 0 0,0-1 0,0 1 0,0 0 0,0 0 0,0 0 0,0 0 0,0 0 0,0 0 0,0 0 0,0 0 0,0 0 0,0-1 0,-1 1 0,1 0 0,0 0 0,0 0 0,0 0 0,0 0 0,0 0 0,0 0 0,0 0 0,0 0 0,-1 0 0,1 0 0,0 0 0,0 0 0,0 0 0,0 0 0,-7-2 0,1 1 0,-1-1 0,1 1 0,-1 1 0,0-1 0,-7 1 0,-4 0 0,-223-5-26,-51-3-927,-570-52-2614,134 7 585,616 48 4263,112 5-1244,-1 0 1,1 0 0,-1 0 0,1 1-1,-1-1 1,1 0 0,-1 0 0,1 0-1,-1 0 1,1 0 0,-1 0 0,1-1 0,-1 1-1,1 0 1,-1 0 0,1 0 0,-1 0-1,1-1 1,-1 1 0,1 0 0,-1 0 0,1-1-1,0 1 1,-1-1 0,12-4 790,-9 4-739,84-29 2104,96-21 0,-153 42-2193,-29 8 0,1 1 0,-1 0 0,1 0 0,-1 0 0,1 0 0,-1 0 0,1-1 0,-1 1 0,0 0 0,1 0 0,-1-1 0,1 1 0,-1 0 0,0-1 0,1 1 0,-1 0 0,0-1 0,1 1 0,-1 0 0,0-1 0,0 1 0,1-1 0,-1 1 0,0-1 0,0 1 0,0-1 0,0 0 0,-1 1 0,1-1 0,-1 1 0,0-1 0,1 1 0,-1-1 0,0 1 0,1-1 0,-1 1 0,0 0 0,1-1 0,-1 1 0,0 0 0,0 0 0,1 0 0,-1-1 0,0 1 0,-1 0 0,-24-3 0,0 0 0,-40 2 0,47 1 0,-116 3-164,-828 56-1643,849-47 1807,-110 15 0,220-26 0,11 0 0,115-6 0,-66 1 0,141-9-163,64-8-657,485-50-1349,-145 13 2411,-467 47-242,-117 10-5,-33 1 107,9 0-35,-544 34 1752,306-4-2572,73-6 631,-722 88-67,706-92-565,-129 28 46,282-38 708,35-10 0,0 0 1,0 0 0,-1 0-1,1 0 1,0 0-1,0 0 1,0 0 0,0 1-1,0-1 1,-1 0 0,1 0-1,0 0 1,0 0-1,0 0 1,0 0 0,0 1-1,0-1 1,-1 0 0,1 0-1,0 0 1,0 0-1,0 1 1,0-1 0,0 0-1,0 0 1,0 0-1,0 0 1,0 1 0,0-1-1,0 0 1,0 0 0,0 0-1,6 6 144,14 2 347,1-1 1,36 9 0,-23-7-165,307 77 947,-202-53-1500,224 47-195,-262-64 158,165 7 1,-242-23 248,-21-1 39,-15 0 128,-468-6 1612,319 7-1487,-35 1-278,-191-2 0,368 0 0,-1 0 0,-30-6 0,43 4 0,10 1 0,7-1 0,0 1 0,0 1 0,0-1 0,0 2 0,19 0 0,6 0 0,163-3-44,173-6-67,-141-8 111,240-10 0,-429 28 163,-224 2 948,103-4-1081,4 0-30,183 1 0,52 0 0,79 0-164,1486 0-4669,-2120 8 7430,-5 32-2289,128 12-472,159-29-104,-786 150-2249,569-114 1534,35-6 0,44-9 0,46-10 0,180-30 899,-364 43 119,369-47 1761,53-3-653,290-2 2058,6 1-2009,-2-22-2205,357-82 903,-526 82 121,234-51 61,-371 70 594,-20 7-656,-1 0 0,1 0 0,0 0 0,0 0 0,0 0 0,0 0 0,0 0 0,-2-1 171,2 1-171,0 0 0,0 0 0,0-1 0,0 1 0,0 0 0,0 0 0,0 0 0,0 0 0,0 0 0,0 0 0,0 0 0,0 0 0,0 0 0,0-1 0,0 1 0,0 0 0,0 0 1,0 0-1,1-1 160,-1 1-160,-10-2 521,-105 3 348,67 1-857,39-2-22,8 0 0,3 0 0,10 1 0,278 58-19,-200-39-126,21 5-307,443 90-152,-385-88 634,225 7-1,-377-33-29,8-1 0,42-2 0,-127-2 1131,-198 15-1100,96-2-32,-841-1-547,605-10 1096,-273 2-548,681 0 0,351-9 0,448-73-2946,-391 36 1612,227-32-842,-574 68 2137,149-29 2325,-171 22-659,-37 12-1197,0 1 1,1 0-1,-1 1 1,0 0-1,16 0 0,190 2-430,-95 3 0,333-2 0,-428 1 0,54 10 0,9 1 0,-42-10 0,70 7 0,-53-1 0,131-1 0,-191-7 0,21 1 0,-26-1 0,1 0 0,-1 0 0,1 1 0,-1-1 0,1 0 0,-1 1 0,1 0 0,-1-1 0,0 1 0,1 0 0,-1-1 0,0 1 0,3 2 0,-4-3 0,0 0 0,0 0 0,0 0 0,0 1 0,0-1 0,0 0 0,1 0 0,-1 0 0,0 0 0,0 0 0,0 1 0,0-1 0,0 0 0,0 0 0,0 0 0,0 0 0,0 0 0,0 1 0,0-1 0,0 0 0,0 0 0,0 0 0,0 0 0,0 0 0,0 1 0,0-1 0,0 0 0,0 0 0,0 0 0,-1 0 0,1 0 0,0 0 0,0 1 0,0-1 0,0 0 0,0 0 0,0 0 0,0 0 0,0 0 0,-1 0 0,1 0 0,0 0 0,0 1 0,-10 3 0,-12-1 0,-77 2 0,-28 4 0,69 1 0,-103 33 0,150-40 0,-213 46 0,87-23 0,96-17 0,-35 9 0,-129 12 0,97-17 0,-4 1 0,107-14 0,0 1 0,0 0 0,0 0 0,0 0 0,1 0 0,-1 1 0,0 0 0,-4 2 0,7-3 0,1-1 0,0 1 0,0 0 0,0-1 0,0 1 0,0 0 0,0 0 0,0 0 0,0 0 0,1-1 0,-1 1 0,0 1 0,0-1 0,1 0 0,-1 0 0,1 0 0,-1 0 0,1 0 0,-1 1 0,1-1 0,0 0 0,-1 0 0,1 1 0,0-1 0,0 0 0,0 0 0,0 1 0,0-1 0,0 0 0,0 0 0,1 1 0,-1-1 0,0 0 0,1 0 0,-1 1 0,1-1 0,0 1 0,1 1 0,0 0 0,0 0 0,1 0 0,-1 0 0,0 0 0,1 0 0,0-1 0,0 0 0,0 1 0,0-1 0,0 0 0,0 0 0,1-1 0,-1 1 0,0-1 0,1 0 0,-1 1 0,1-2 0,4 2 0,8 1 0,0-2 0,1 1 0,16-2 0,-22 0 0,704-3 0,-395 3 0,-302-1 0,0-1 0,0 0 0,17-6 0,-14 3 0,36-3 0,28 8 0,-53 1 0,52-4 0,-70 0 0,0 0 0,0-1 0,18-8 0,-17 6 0,1 1 0,21-5 0,7 5 0,1 2 0,77 4 0,-42 1 0,861-2 0,-936 0 0,1 0 0,-1-1 0,1 0 0,0 0 0,-1 0 0,0 0 0,1-1 0,-1 0 0,0 0 0,0-1 0,0 1 0,0-1 0,0 0 0,-1 0 0,1-1 0,-1 0 0,4-3 0,21-20 0,-8 8 0,0-1 0,18-23 0,-34 36 0,1 0 0,-2-1 0,1 0 0,-1 1 0,0-2 0,0 1 0,-1 0 0,0-1 0,-1 1 0,3-17 0,-2-26 0,-4-70 0,-1 41 0,2-409 0,0 482 0,0 1 0,-1-1 0,1 0 0,-1 1 0,-1-1 0,-2-9 0,3 14 0,0-1 0,0 1 0,0 0 0,0 0 0,-1 0 0,1 1 0,-1-1 0,1 0 0,-1 0 0,0 1 0,0-1 0,1 1 0,-1-1 0,0 1 0,0 0 0,-1 0 0,1 0 0,0 0 0,0 0 0,0 0 0,-1 1 0,-3-1 0,1 0 0,-1 0 0,0 1 0,0 0 0,0 0 0,1 1 0,-1-1 0,0 1 0,1 0 0,-1 1 0,-10 4 0,-2 2 0,-33 20 0,2 0 0,22-16 0,-1-2 0,0 0 0,-32 5 0,-89 12 0,-2 0 0,-113 25 0,-105-23 0,-823-31 0,1185 2 0,-24-1 0,29 1 0,1 0 0,-1-1 0,1 1 0,-1 0 0,1-1 0,0 1 0,-1-1 0,1 1 0,0-1 0,0 0 0,-1 0 0,1 1 0,0-1 0,0 0 0,0 0 0,0 0 0,-1-2 0,1 3 0,1-1 0,0 0 0,0 1 0,0-1 0,0 1 0,0-1 0,0 1 0,-1-1 0,1 0 0,0 1 0,1-1 0,-1 1 0,0-1 0,0 1 0,0-1 0,0 0 0,0 1 0,0-1 0,1 1 0,-1-1 0,0 1 0,1-1 0,-1 1 0,0-1 0,1 1 0,-1-1 0,0 1 0,1 0 0,-1-1 0,1 1 0,-1-1 0,1 1 0,-1 0 0,1 0 0,-1-1 0,1 1 0,-1 0 0,1 0 0,-1 0 0,2-1 0,24-7 0,6 2 0,2 3 0,-1 0 0,0 2 0,36 4 0,-5-2 0,503 0 0,-424 5 0,148 27 0,60 3 0,-282-34 0,-23-2 0,64 10 0,-74-4 0,0 1 0,0 2 0,39 16 0,-50-17 0,-17-5 0,0 0 0,0 0 0,10 7 0,-15-8 0,0 0 0,0 0 0,0 0 0,-1 1 0,1 0 0,-1-1 0,0 1 0,0 0 0,0 0 0,0 0 0,3 5 0,-2 3 0,1 1 0,-1-1 0,-1 0 0,0 1 0,-1-1 0,0 1 0,-1 21 0,-1-17 0,2 0 0,0 0 0,4 18 0,0-16 0,2 0 0,0-1 0,1 0 0,1 0 0,14 20 0,-9-14 0,17 36 0,-28-51 0,1 0 0,0 0 0,1 0 0,-1-1 0,1 0 0,1 0 0,0 0 0,0-1 0,0 0 0,14 11 0,78 70 0,-59-51 0,-31-29 0,-1-1 0,1-1 0,1 0 0,-1 0 0,11 4 0,49 17 0,-21-9 0,-25-10 0,-18-7 0,-1 1 0,1 0 0,-1 0 0,0 0 0,1 1 0,-1-1 0,0 1 0,0-1 0,0 1 0,4 3 0,-7-4 0,0-1 0,-1 0 0,1 0 0,-1 1 0,1-1 0,0 0 0,-1 0 0,1 0 0,-1 0 0,1 0 0,-1 0 0,1 0 0,0 0 0,-1 0 0,1 0 0,-1 0 0,1 0 0,-1 0 0,1 0 0,0 0 0,-1 0 0,1 0 0,-1-1 0,-19-4 0,0-1 0,1-1 0,0-1 0,-24-13 0,-255-142 0,216 126 0,-109-54 0,120 58 0,-146-45 0,198 73 0,1 1 0,-1 1 0,-35-2 0,-58 6 0,51 1 0,-38-3 0,-86 4 0,145 2 0,-39 10 0,-8 2 0,-285 37 0,337-50 0,0 3 0,0 0 0,-40 16 0,73-23-54,1 1-1,0-1 0,0 0 1,0 1-1,0-1 1,0 1-1,0-1 0,0 1 1,0 0-1,0-1 1,0 1-1,0 0 0,0 0 1,0 0-1,0 0 0,1 0 1,-1 0-1,0 0 1,1 0-1,-1 0 0,0 0 1,1 0-1,0 0 1,-1 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42:29.9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3400 153 24575,'-242'32'0,"-9"6"-164,-710 92-2539,-15-68-1188,751-68 3522,223 6 369,-49-7-41,47 6 64,0 0 0,-1 0-1,1 0 1,0-1 0,0 0 0,0 0-1,0 0 1,-4-3 0,7 4 26,0 1 0,1-1 0,-1 0 0,0 0 0,0 0 0,0 1 0,0-1-1,1 0 1,-1 0 0,1 0 0,-1 0 0,0 0 0,0-3 0,1 4-8,0-1 1,0 0-1,0 1 0,0-1 0,0 1 1,0-1-1,0 0 0,0 1 1,0-1-1,0 1 0,1-1 0,-1 0 1,0 1-1,0-1 0,1 1 0,-1-1 1,0 1-1,1-1 0,0 0 1,1-1 64,0 0 0,0 1 0,1-1 0,-1 1 1,0-1-1,1 1 0,-1 0 0,1 0 0,0 0 1,-1 0-1,5 0 0,26-4 514,0 1 1,39 1-1,-61 3-515,704-3-222,-440 4-913,481 10-1442,-3 33 618,-563-25 2465,-143-12 742,-64-7-644,16 0-651,-224 0 2815,-290 6-2352,446-3-594,-1202 36-3239,1246-38 3302,1-1 68,-1 0 0,-35-6 0,57 6 39,0-1 1,-1 0-1,1 0 0,0 0 1,0 0-1,-6-3 0,9 4-89,0-1 0,0 1 0,-1 0 1,1 0-1,0 0 0,0 0 0,-1 0 0,1 0 0,0-1 0,0 1 0,0 0 0,-1 0 1,1 0-1,0-1 0,0 1 0,0 0 0,0 0 0,0 0 0,-1-1 0,1 1 1,0 0-1,0 0 0,0-1 0,0 1 0,0 0 0,0 0 0,0-1 0,0 1 0,0 0 1,0 0-1,0-1 0,0 1 0,0 0 0,0 0 0,0-1 0,0 1 0,0 0 0,0 0 1,0-1-1,1 1 0,-1 0 0,0 0 0,0-1 0,0 1 0,0 0 0,0 0 0,1 0 1,-1-1-1,0 1 0,0 0 0,0 0 0,1 0 0,3-2 133,1 0 0,-1 0-1,1 0 1,-1 1 0,8-2 0,247-39 1635,-161 29-1898,745-74-1306,-832 87 1412,11-1 8,0-1-1,-1-1 1,1 0 0,33-11 0,-52 13 8,-1 0-1,0 1 0,0-1 1,0 0-1,0 0 0,-1 0 1,1 0-1,0 0 1,0-1-1,-1 1 0,1 0 1,0-1-1,-1 1 1,0-1-1,1 0 0,-1 1 1,0-1-1,0 0 0,1-2 1,-2 3 1,0 0 0,0 1 0,0-1 0,0 0 1,0 1-1,0-1 0,0 0 0,0 1 0,0-1 0,0 1 0,-1-1 1,1 0-1,0 1 0,-1-1 0,1 1 0,0-1 0,-1 0 1,1 1-1,-1-1 0,1 1 0,-1-1 0,0 0 0,-1 0 18,-1-1 0,1 0-1,-1 1 1,0 0 0,1 0 0,-1 0-1,-6-2 1,-25-3 369,-1 1 0,0 1 1,-39 2-1,42 1-252,-166-3 68,-63 3-972,-1429 58-5130,1456-41 4891,138-9 2968,187-8 5,34-1-983,90-6-327,102-4-1312,572-32-1464,3-20-675,-725 47 1812,-67-1 63,-93 16 838,0 0 1,0 0 0,0 0 0,10-6 0,-17 8 92,1 0 1,-1 0-1,0 0 1,0 0 0,1 0-1,-1 0 1,0 0-1,0 0 1,1 0-1,-1 0 1,0-1 0,0 1-1,0 0 1,1 0-1,-1 0 1,0 0-1,0-1 1,0 1 0,1 0-1,-1 0 1,0 0-1,0-1 1,0 1-1,0 0 1,0 0 0,0-1-1,0 1 1,1 0-1,-1 0 1,0-1-1,0 1 1,0 0 0,0 0-1,0-1 1,0 1-1,0 0 1,0 0-1,0-1 1,0 1 0,-1 0-1,1 0 1,0-1-1,0 1 1,0 0 0,0 0-1,0-1 1,0 1-1,0 0 1,-1 0-1,1 0 1,0-1 0,0 1-1,0 0 1,-1 0-1,1 0 1,0 0-1,0-1 1,0 1 0,-1 0-1,1 0 1,0 0-1,-8-3 202,0 1-1,0 0 1,0 0-1,-1 1 1,1 0-1,0 0 1,-14 1-1,4 0 54,-376 9 3070,1 33-774,125 1-1408,83-11-1134,166-28-20,18-3 0,4 0 0,34 3 0,-24-4 0,94 6 0,55 8-164,163 20-1070,270 24 63,-545-55 1048,81 8 95,-89-3 28,-39-7 0,-1-1 0,1 1 0,-1 0 0,1 0 0,-1 0 0,1 0 0,-1 1 0,0-1 0,0 0 0,0 1 0,3 3 0,-4-5 4,-1 1 1,0-1 0,1 0-1,-1 1 1,0-1 0,0 1-1,0-1 1,0 1 0,1-1-1,-1 1 1,0-1 0,0 1 0,0-1-1,0 1 1,0-1 0,0 1-1,0-1 1,0 1 0,0-1-1,-1 1 1,1-1 0,0 1-1,0-1 1,0 0 0,0 1-1,-1-1 1,1 1 0,0-1-1,-1 1 1,1-1 0,0 0-1,0 1 1,-1-1 0,0 1-1,-6 6 179,-1 0 0,0-1 0,0 0-1,0 0 1,-1-1 0,0 0-1,0-1 1,-10 4 0,10-4-99,-99 43 443,-44 15-600,-56 21-720,-60 13-81,-438 133-1300,-13-43-534,549-153 1868,113-22 1029,-2-3 1,-95 0-1,122-12 1194,37 2-893,11-1 52,1 1 0,29 1 0,-18 0-202,689-53 2740,-163-38-3080,-482 80 164,-71 12-156,10-3 526,-10 0-279,-10 0-130,-23-5-118,-1 3 0,-50-4-1,24 4-5,-297-39-497,124 15 310,194 24 186,-139-22 0,165 25 0,1-1 0,0-1 0,-1 0 0,-17-9 0,20 5 2,9 2-7,1 5 14,0 1 0,1-1 0,-1 0 0,0 0 0,1 0 0,-1 1 0,1-1 0,-1 1 0,1-1 0,-1 1 0,1 0-1,1-1 1,28-3 181,0 1 0,40 1 0,-35 2-191,126-2-163,565-11-2638,-4-49-117,-523 32 1766,140-18 2767,-411 50 825,32-2-1929,-144 2 1182,-504 20-2875,-315 106-2094,830-97 2527,-44 8 280,201-36 493,4-1 162,0 0 0,0-1 0,0 0 0,-26-6 1072,60-2-540,47-5 167,88-5 1,69 3-892,67 3-812,580-2-660,-544 10 1326,-147 0-558,173-15 1250,-225 16 3852,66 3-4192,-23 0-202,165-1 3,-676 31 4,186-13-114,-354 11-478,-2-29 720,178-2 430,494 13-562,-41-2 0,680-2 0,-487-9 0,351 2 0,-710 3 0,0 2 0,1 1 0,-60 17 0,22-4 0,-8 1 0,-114 21 0,164-35 0,-1-2 0,0-2 0,-52-3 0,206-1 0,21 2 0,324-10 0,-84-6 0,-356 15 0,0-1 0,-1-1 0,1-1 0,35-11 0,-3 1 0,-26 9 0,1 1 0,44-1 0,32-3 0,23-18 0,-77 13 0,1 3 0,94-6 0,-128 16 0,1-2 0,-1 0 0,1-1 0,-1-1 0,0-1 0,-1 0 0,1-1 0,22-11 0,-15 7 0,1 0 0,0 2 0,0 1 0,45-6 0,-16 7 0,0 2 0,87 5 0,-47 1 0,594-2 0,-682 0 0,-1 0 0,1 0 0,-1-1 0,1 0 0,-1 0 0,1 0 0,8-3 0,-12 3 0,0 0 0,0-1 0,0 1 0,0 0 0,-1-1 0,1 1 0,0-1 0,-1 0 0,1 1 0,-1-1 0,1 0 0,-1 0 0,0 0 0,0 0 0,0 0 0,0 0 0,0 0 0,0 0 0,-1-1 0,1 1 0,0-3 0,1-11 0,-1 0 0,0 0 0,-1 0 0,0 0 0,-2 1 0,0-1 0,0 0 0,-2 1 0,-9-30 0,4 26 0,-11-20 0,-2-1 0,19 32 0,-1 0 0,0 1 0,-1 0 0,0-1 0,0 2 0,0-1 0,-1 1 0,0-1 0,0 1 0,-1 1 0,1 0 0,-1 0 0,-1 0 0,1 0 0,0 1 0,-1 1 0,0-1 0,0 1 0,0 1 0,-1-1 0,1 1 0,-15-1 0,-23-2 0,-70-17 0,52 8 0,22 7 0,-26-6 0,43 7 0,-1 2 0,-48-3 0,-55 8 0,52 1 0,-1827-1 0,1039-2 0,1596 1 0,-614-4 0,-1-4 0,-1-6 0,130-33 0,-187 35 0,1 4 0,73-2 0,121 10 0,-104 3 0,-104-5 0,48-9 0,23-1 0,267 10 0,-198 4 0,-141-2 0,-1 1 0,0-2 0,59-9 0,-15-1 0,-3 1 0,-71 7 0,0-1 0,0 0 0,0-1 0,20-12 0,-20 11 0,-1 0 0,1 0 0,0 1 0,22-5 0,-23 8 0,0 0 0,0 1 0,1 0 0,-1 1 0,0 0 0,21 4 0,-27-3 0,-1 0 0,1 1 0,-1 0 0,0 0 0,0 0 0,0 0 0,0 1 0,0 0 0,0 0 0,-1 1 0,1-1 0,-1 1 0,0 0 0,0 0 0,0 0 0,5 9 0,2 4 0,-1 1 0,-1 0 0,11 29 0,-13-28 0,11 17 0,1 4 0,-15-31 0,2 2 0,-1 1 0,-1 0 0,0 1 0,0-1 0,3 25 0,-6 192 0,-2-115 0,1 88 0,0-198 0,0 0 0,-1 0 0,1 0 0,-1 0 0,1 0 0,-1 0 0,0-1 0,-1 1 0,-2 6 0,3-8 0,-1 0 0,1 1 0,-1-1 0,0 0 0,0 0 0,0 0 0,0-1 0,0 1 0,0 0 0,0-1 0,0 0 0,-1 1 0,1-1 0,-1 0 0,-3 1 0,-4 1 0,0-1 0,0 0 0,0 0 0,-20-1 0,-43-4 0,24 0 0,-548 1 0,328 3 0,-1073-1 0,1303 0 0,-1-1 0,1-3 0,-75-15 0,7-12 0,-104-45 0,190 67 0,4 3 0,0-1 0,1-1 0,-31-19 0,27 12 0,-1 2 0,0 1 0,-1 0 0,-32-12 0,35 17 0,-1-1 0,1-1 0,0 0 0,0-2 0,1 0 0,1-1 0,-17-15 0,33 26 0,1 0 0,-1 1 0,0-1 0,1 1 0,-1-1 0,1 0 0,-1 0 0,1 1 0,-1-1 0,1 0 0,-1 0 0,1 0 0,0 1 0,-1-3 0,1 3 0,0-1 0,1 1 0,-1-1 0,0 1 0,0 0 0,1-1 0,-1 1 0,0-1 0,1 1 0,-1 0 0,0-1 0,1 1 0,-1 0 0,1-1 0,-1 1 0,1 0 0,-1 0 0,0-1 0,1 1 0,-1 0 0,1 0 0,-1 0 0,1 0 0,-1-1 0,1 1 0,-1 0 0,1 0 0,-1 0 0,1 0 0,0 0 0,29-2 0,56 1 0,-41 2 0,549 2 0,-573-2 0,0 1 0,0 2 0,0 0 0,31 10 0,-27-7 0,-1 0 0,41 4 0,194-8 0,-137-5 0,542 2 0,-643-1 0,0-2 0,0 0 0,0-1 0,32-11 0,-30 8 0,1 1 0,-1 0 0,26-1 0,53 6 0,-66 2 0,-1-2 0,49-7 0,-32 0 0,42-9 0,-44 4-48,-17 4-610,56-7-1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42:43.8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1515 156 24575,'302'0'0,"14"0"-164,1531 0-6831,-2008 0 6939,-41 2 220,-105 13 533,-104 21-528,-472 71-1742,-4 21 364,409-58 1263,216-33-181,78-13-380,0-6 381,163-17 237,35-2 761,138-5 1058,-147 6-1894,160-1 947,71 3 0,63 4-158,457 24-1708,309 6-3809,-1041-35 4566,-5-1 378,1 0 1,37-5 0,-45-1 856,-13 6-1100,-19-7 839,-145-21 1118,9 11-983,-46 1-94,-133-10-407,-584-60-448,883 81-31,-23-2 3,-99-26-1,138 26-5,16 2 0,14 1 0,14 1 0,0 1 0,26 2 0,10-1 0,106-9-60,444-44-942,4-34-1093,-599 85 2065,0 1 22,0-1 0,0 0 0,-1-1 0,1 0-1,25-13 1,-39 16 29,0 1 0,1-1 1,-1 1-1,0-1 0,0 0 0,0 1 0,0-1 0,0 0 0,0 0 0,0 0 0,0 0 0,0 0 1,0 0-1,0 0 0,-1 0 0,1-1 0,0 1 0,-1 0 0,1 0 0,-1 0 0,1-1 0,-1 1 1,0 0-1,0-1 0,1 1 0,-1 0 0,0-1 0,0 1 0,0 0 0,-1-1 0,1 0 0,-1-1 60,0 1 0,0 0-1,-1 0 1,1-1 0,-1 1-1,1 0 1,-1 1 0,0-1 0,0 0-1,0 0 1,0 1 0,0-1-1,0 1 1,0 0 0,-5-3-1,-13-4 239,0 2-1,-1-1 1,0 2-1,0 1 1,-27-2-1,42 5-263,-324-26 330,-7 21-899,264 6 567,-569 1-2719,150 0 3245,611-1 1241,612 0-317,-716 0-1503,14 0 0,43-4 0,-61 0 0,-11 4 0,1 0 0,-1 0 0,0 0 0,0 0 0,0 0 0,0 0 0,0 0 0,0-1 0,0 1 0,0 0 0,0 0 0,0 0 0,0 0 0,-1 0 0,1 0 0,0 0 0,0 0 0,0-1 0,0 1 0,0 0 0,0 0 0,0 0 0,0 0 0,0 0 0,0 0 0,0 0 0,0 0 0,0 0 0,0 0 0,-1 0 0,1 0 0,0 0 0,0-1 0,0 1 0,0 0 0,0 0 0,0 0 0,0 0 0,0 0 0,0 0 0,-1 0 0,1 0 0,0 0 0,0 0 0,0 0 0,0 0 0,0 0 0,-26-4 0,-226-2-278,-7 23-239,-497 83-324,736-95 845,20-5-4,0 0 0,0 0 0,0 0 0,0 0 0,0 0-1,0 0 1,0 0 0,0 0 0,0 0 0,1 0 0,-1 0 0,0 0 0,0 1 0,0-1-1,0 0 1,0 0 0,0 0 0,0 0 0,0 0 0,0 0 0,0 0 0,0 0-1,0 0 1,0 0 0,0 0 0,0 1 0,0-1 0,0 0 0,0 0 0,0 0 0,0 0-1,0 0 1,0 0 0,0 0 0,0 0 0,0 0 0,0 1 0,0-1 0,0 0 0,0 0-1,0 0 1,0 0 0,0 0 0,0 0 0,0 0 0,0 0 0,0 0 0,0 0 0,0 0-1,0 1 1,0-1 0,0 0 0,0 0 0,0 0 0,-1 0 0,1 0 0,0 0 0,0 0-1,0 0 1,0 0 0,0 0 0,0 0 0,0 0 0,0 0 0,0 0 0,0 0 0,-1 0-1,1 0 1,35 7 80,-21-4 8,255 36 1229,-31-7-1381,517 43-2275,-411-43 1672,-158-15-89,-113-11 431,59 7 38,-113-9 287,-19-4 0,0 0 0,0 0 0,0 0 0,0 0 0,0 0 0,0 0 0,0 0 0,1 0 0,-1 0 0,0 0 0,0 0 0,0 0 0,0 0 0,0 0 0,0 0 0,0 0 0,0 0 0,0 0 0,0 0 0,0 0 0,1 0 0,-1 0 0,0 0 0,0 0 0,0 0 0,0 0 0,0 1 0,0-1 0,0 0 0,0 0 0,0 0 0,0 0 0,0 0 0,0 0 0,0 0 0,0 0 0,0 0 0,0 0 0,0 0 0,0 1 0,0-1 0,0 0 0,0 0 0,0 0 0,0 0 0,0 0 0,0 0 0,0 0 0,0 0 0,0 0 0,0 0 0,0 1 0,0-1 0,0 0 0,0 0 0,0 0 0,0 0 0,0 0 0,0 0 0,0 0 0,0 0 0,0 0 0,0 0 0,-1 0 0,1 0 0,0 0 0,-27 6 0,-170 5-16,18-2 196,-450 48 2398,414-33-2171,-267 13 981,472-37-1418,29-1 184,139 4 464,-130-3-618,147 7-164,337 24-1564,111 4 1425,-609-34 303,-19-1 0,-15 1 0,-364 35 164,235-24 794,-382 14-480,520-27-333,18 1 146,27 0-132,330 16-323,-159-3-655,639 9-214,-833-22 1033,-11 0 0,0 0 0,0 0 0,0 0 0,0 0 0,0 0 0,0 0 0,0 0 0,-1 1 0,1-1 0,0 0 0,0 0 0,0 0 0,0 0 0,0 0 0,0 0 0,0 0 0,0 0 0,0 0 0,0 0 0,0 0 0,0 0 0,0 0 0,0 0 0,0 0 0,0 0 0,0 0 0,0 0 0,0 0 0,0 0 0,0 0 0,0 0 0,0 0 0,0 0 0,0 0 0,0 0 0,0 0 0,0 1 0,0-1 0,0 0 0,0 0 0,0 0 0,0 0 0,0 0 0,0 0 0,0 0 0,0 0 0,1 0 0,-1 0 0,0 0 0,0 0 0,0 0 0,-19 5 0,9-3 0,-178 40 0,19 0-122,-433 107-360,240-60 353,160-37 129,80-20 0,-126 35 0,243-65 0,9-1 0,20-1 0,-9-1 0,222 8 1576,-69-1-697,536-1-1607,-729-17 1744,-18-6-1010,18 6-6,-1 1 0,-37-9 0,1 4 0,22 5 0,-75-11 0,-218 16 0,192 8 0,98-1 0,22 0 0,0 0 0,-37-5 0,56 3 0,0 1 0,0-1 0,0 1 0,0-1 0,0 0 0,0 1 0,0-1 0,0 0 0,1 0 0,-1-1 0,0 1 0,1 0 0,-1 0 0,-1-3 0,3 4 0,-1-1 0,1 0 0,-1 0 0,1 1 0,0-1 0,-1 0 0,1 0 0,0 0 0,0 1 0,0-1 0,0 0 0,0 0 0,0 0 0,0 0 0,0 1 0,0-1 0,0 0 0,0 0 0,0 0 0,0 0 0,1 1 0,-1-1 0,0 0 0,1 0 0,-1 1 0,1-1 0,-1 0 0,1 1 0,-1-1 0,1 0 0,-1 1 0,1-1 0,-1 1 0,1-1 0,1 0 0,3-3 0,0 1 0,0-1 0,0 1 0,0 1 0,1-1 0,-1 1 0,7-2 0,43-10 0,-46 12 0,129-22 0,-86 17 0,97-27 0,-131 28 0,26-8 0,-1-2 0,43-22 0,-80 35 0,0-1 0,-1 1 0,1-1 0,-1-1 0,6-4 0,-10 8 0,0-1 0,0 1 0,0 0 0,0-1 0,0 1 0,0-1 0,0 1 0,-1-1 0,1 1 0,-1-1 0,2-2 0,-2 3 0,0 0 0,0 0 0,0 0 0,0 0 0,-1 0 0,1 1 0,0-1 0,0 0 0,0 0 0,-1 0 0,1 0 0,0 0 0,-1 0 0,1 0 0,-1 1 0,1-1 0,-1 0 0,0 0 0,1 1 0,-1-1 0,-1-1 0,-2-1 0,1 0 0,-1 1 0,-1-1 0,1 1 0,0 0 0,0 0 0,-1 0 0,0 1 0,-7-2 0,-7-1 0,-20 0 0,29 3 0,-382-5 0,226 9 0,49-3 0,225 4 0,639 46-1966,-426-32 983,2216 37-5961,-2484-58 9153,89-15 0,-133 17-1875,76-7 3265,-68 8-3379,0-1 1,0 0-1,0-1 0,0-1 1,0-1-1,31-11 0,-45 13-220,18-8 0,1 1 0,45-13 0,-15 12 0,1 1 0,104-1 0,-139 10 0,-1 0 0,0-1 0,0-1 0,1 0 0,-1-2 0,24-7 0,-40 11 0,0 0 0,0-1 0,0 1 0,-1 0 0,1-1 0,0 1 0,0-1 0,-1 1 0,1-1 0,0 1 0,-1-1 0,1 1 0,-1-1 0,1 1 0,0-1 0,-1 0 0,1-1 0,-1 2 0,0 0 0,0-1 0,0 1 0,0 0 0,0-1 0,0 1 0,-1 0 0,1-1 0,0 1 0,0 0 0,0 0 0,-1-1 0,1 1 0,0 0 0,0 0 0,-1-1 0,1 1 0,0 0 0,0 0 0,-1-1 0,1 1 0,0 0 0,-1 0 0,1 0 0,0 0 0,-1 0 0,0-1 0,-5-1 0,0 1 0,0-1 0,-12 0 0,-157-4 0,21 9-164,-56 3-655,-58 9-134,-374 44-858,1 22-164,366-45 992,65-10 99,-672 70-40,809-91 3282,-76-3-1,232-3 1502,-19 0-3920,1037 1-1963,-491 0 4048,-581-2-2024,51-9 0,11-1 0,-61 11 0,-1-2 0,1-1 0,-1-2 0,30-9 0,-10 1 0,98-15 0,51 8 0,-82 15 0,57-7 0,-95 1 0,-3-1 0,107-3 0,-96 17 0,46-2 0,-116-1 0,28-7 0,-27 5 0,21-2 0,83 3 0,-14 2 0,-79-3 0,-28 3 0,1 1 0,-1 0 0,1 0 0,-1 0 0,1 0 0,-1-1 0,1 1 0,-1 0 0,0-1 0,1 1 0,-1 0 0,1-1 0,-1 1 0,0 0 0,0-1 0,1 1 0,-1 0 0,0-1 0,1 1 0,-1-1 0,0 0 0,0 1 0,0-1 0,0 0 0,0 1 0,-1-1 0,1 1 0,0-1 0,0 1 0,0-1 0,-1 1 0,1-1 0,0 1 0,-1-1 0,1 1 0,0-1 0,-1 1 0,1 0 0,-1-1 0,1 1 0,0-1 0,-1 1 0,0-1 0,-6-3 0,0 0 0,0 1 0,-1-1 0,1 1 0,-1 1 0,0 0 0,0 0 0,-14-2 0,-42-5 4,-69-2 0,-71 7-63,131 4-54,-479 1-1271,-96-1 1432,534-4-80,1-6 0,-199-42 0,215 26-47,83 22 276,0-2 0,1 1-1,0-2 1,-20-12-1,33 19-170,-1 0 0,1 0 0,-1-1-1,1 1 1,-1 0 0,1-1 0,0 1 0,-1 0-1,1-1 1,-1 1 0,1-1 0,0 1 0,-1-1-1,1 1 1,0-1 0,0 1 0,0-1 0,-1 1-1,1-2 1,0 2-19,1-1 0,-1 1 0,0 0 0,1-1 0,-1 1 0,1-1 0,-1 1-1,1 0 1,-1-1 0,1 1 0,-1 0 0,1-1 0,-1 1 0,1 0 0,-1 0 0,1 0 0,-1-1 0,1 1-1,-1 0 1,1 0 0,0 0 0,0 0 0,19-3-1,1 2 0,25-1-1,8 1-5,100-9-164,68-16-655,850-119-3302,-927 125 3327,130-23-1277,-265 42 2187,-7 1 0,0 0 1,0-1-1,0 1 1,0-1 0,0 0-1,0 1 1,-1-1 0,1 0-1,0-1 1,0 1-1,-1 0 1,1-1 0,3-2-1,-6 3-84,0 1 1,1 0-1,-1-1 0,0 1 0,1 0 0,-1 0 1,0-1-1,0 1 0,0-1 0,0 1 0,1 0 1,-1-1-1,0 1 0,0 0 0,0-1 0,0 1 0,0-1 1,0 1-1,0 0 0,0-1 0,0 1 0,0-1 1,0 1-1,0 0 0,0-1 0,0 1 0,0-1 1,0 1-1,-1 0 0,1-1 0,0 1 0,0 0 1,0-1-1,-1 1 0,0-1 52,0 0 0,0 0 0,0 0 0,-1 0 0,1 0-1,0 0 1,0 1 0,-1-1 0,-1 0 0,-6-2 170,0 1-1,-1 0 1,1 1 0,0 0-1,-1 0 1,-18 2-1,13 0-62,-57 2 628,-103 20 1,-33 13-1476,-59 18-327,-420 122-1242,35-9 779,435-122 985,168-39 625,76-14 479,48-9 1,-14 6-382,157-32-252,112-20-555,90-17 245,947-167-2545,-622 114-44,-714 128 2667,11-2 289,75-23-1,-112 29 39,0-1 0,0 0 0,0-1-1,-1 1 1,7-5 0,-11 7-76,1 0 1,-1-1-1,1 1 0,-1 0 1,0 0-1,1-1 0,-1 1 1,1 0-1,-1-1 0,0 1 1,1 0-1,-1-1 0,0 1 1,1 0-1,-1-1 1,0 1-1,0-1 0,1 1 1,-1-1-1,0 1 0,0-1 1,0 1-1,0-1 0,0 1 1,1-1-1,-1 1 0,0-1 1,0 1-1,0-1 0,0 1 1,0-1-1,-1 1 1,1-1-1,0 1 0,0 0 1,0-1-1,0 1 0,-1-1 1,1 1-1,0-1 0,0 1 1,-1-1-1,1 1 0,0 0 1,0-1-1,-1 1 1,1 0-1,-1-1 0,1 1 1,0 0-1,-1-1 0,1 1 1,-1 0-1,1 0 0,-1-1 1,-3-1 172,0 1 1,0-1 0,0 1 0,0 0 0,-4-1-1,-29-2 1297,1 2 0,-66 3 0,43 1-98,-979 1-116,573-4-1757,177 1 203,641-9 1286,-102-11-1167,336-24-81,-422 40 897,-280 5-544,106-1-111,595-35-815,-250-20 804,-311 50 134,1 1 0,0 1 0,0 1 0,1 1 0,38 4 0,-63-3-134,1 1 0,-1-1 0,1 1 0,-1 0 0,0 0 0,0 0 0,1 0 0,-1 0 0,0 0 0,0 0 0,0 1 0,0-1 0,0 1 0,2 2 0,0 1 0,1 1 0,-1 0 0,5 9 0,10 15 0,-11-19 0,-1 2 0,0-1 0,0 1 0,-2-1 0,1 2 0,-2-1 0,5 19 0,-3-10 0,15 34 0,25 57 0,-40-95 0,-2 0 0,0 0 0,0 0 0,0 29 0,-4 230 0,-1-120 0,1-96 0,-1 74 0,1-132 0,0-1 0,0 1 0,-1 0 0,1 0 0,-1 0 0,1 0 0,-1 0 0,0 0 0,0-1 0,-1 1 0,1 0 0,0-1 0,-1 1 0,1-1 0,-1 0 0,0 1 0,0-1 0,0 0 0,0 0 0,0 0 0,-1 0 0,1 0 0,-1-1 0,1 1 0,-1-1 0,1 0 0,-1 0 0,0 1 0,-5 0 0,-16 1 0,0 0 0,1-2 0,-1 0 0,0-2 0,-31-5 0,-23-5 0,-44-3 0,-68 14 0,-20-1 0,102-11 0,-9 0 0,-253 10 0,191 4 0,-282-2 0,432 1 0,-1 2 0,0 2 0,-29 7 0,-28 5 0,-25 0 0,-177 3 0,265-20 0,19-1 0,16 1 0,48-1 0,341-8 0,228-16-952,251 11 1904,-863 13-952,-1 0 0,0-1 0,1-1 0,-1 0 0,-1-1 0,1-1 0,20-9 0,-24 11 0,0-1 0,1 1 0,-1 1 0,1 0 0,19-1 0,24-3 0,-52 5 0,1 0 0,-1 0 0,1 0 0,-1-1 0,0 1 0,1-1 0,-1 0 0,0 0 0,0 0 0,0 0 0,-1 0 0,1-1 0,0 1 0,-1-1 0,0 0 0,1 0 0,-1 0 0,0 0 0,-1 0 0,1 0 0,0 0 0,-1-1 0,0 1 0,0 0 0,2-8 0,-1-6 0,0 1 0,-1-1 0,0 0 0,-3-23 0,0 15 0,0-14 0,-15-69 0,11 65 0,2 0 0,3-84 0,1 82 0,1 41 0,-1-1 0,-1 0 0,1 0 0,-1 0 0,0 1 0,0-1 0,0 0 0,-1 1 0,1-1 0,-1 1 0,-3-6 0,3 7 0,-1 0 0,1 1 0,0-1 0,-1 1 0,1-1 0,-1 1 0,0 0 0,0 0 0,0 0 0,0 1 0,0-1 0,0 1 0,0-1 0,0 1 0,-1 0 0,-5-1 0,0 1 0,0-1 0,1 2 0,-1-1 0,0 1 0,0 1 0,0-1 0,0 1 0,1 1 0,-13 3 0,-3 3 0,-43 23 0,41-19 0,-36 13 0,-127 29 0,156-48 0,0-1 0,-44 2 0,-68-7 0,113 0 0,25 0 0,0 0 0,-1 0 0,1 1 0,-9 2 0,14-2 0,1-1 0,0 0 0,-1 1 0,1-1 0,0 1 0,0 0 0,0-1 0,-1 1 0,1 0 0,0 0 0,0 0 0,0 0 0,-1 1 0,2-1 0,-1 0 0,1-1 0,0 1 0,-1 0 0,1 0 0,0 0 0,0-1 0,0 1 0,0 0 0,0 0 0,-1 0 0,2-1 0,-1 1 0,0 0 0,0 0 0,0 0 0,0 0 0,0-1 0,1 1 0,-1 0 0,0 0 0,1-1 0,-1 1 0,1 1 0,4 5 0,0 0 0,0 0 0,0 0 0,1-1 0,0 0 0,0 0 0,0 0 0,1-1 0,0 0 0,0 0 0,0 0 0,11 3 0,9 4 0,1-1 0,35 8 0,-10-4 0,-43-12 0,19 6 0,-1 0 0,0 2 0,-1 1 0,34 21 0,-41-21 0,1-1 0,0-2 0,0 0 0,1-1 0,0-1 0,36 7 0,-56-14 0,0 1 0,0-1 0,0 0 0,0 0 0,0 0 0,0 0 0,0 0 0,1 0 0,-1 0 0,0 0 0,0-1 0,0 1 0,0-1 0,0 0 0,3-1 0,-4 1 0,0 0 0,0 0 0,0 0 0,0 0 0,0 0 0,-1 0 0,1 0 0,0 0 0,-1 0 0,1 0 0,0-1 0,-1 1 0,0 0 0,1-1 0,-1 1 0,0 0 0,0 0 0,1-1 0,-1 1 0,0 0 0,0-1 0,0 1 0,-1 0 0,1-1 0,-1-1 0,0-5 0,-2 0 0,1 1 0,-1-1 0,0 1 0,0 0 0,-1 0 0,-7-11 0,-38-44 0,19 27 0,-78-83 0,81 91 0,25 25 0,0-1 0,0 1 0,-1 1 0,1-1 0,-1 0 0,0 0 0,1 1 0,-1 0 0,0-1 0,0 1 0,0 0 0,0 1 0,0-1 0,0 0 0,0 1 0,0 0 0,0-1 0,0 1 0,0 0 0,0 1 0,0-1 0,0 0 0,0 1 0,0 0 0,0 0 0,0 0 0,0 0 0,-5 3 0,-3 2 0,-1 1 0,1 1 0,0 0 0,0 0 0,-10 12 0,9-8 0,-14 19 0,19-21 0,-1 0 0,-1-1 0,-17 15 0,13-15 0,0 0 0,-1-1 0,-25 10 0,-48 13 0,59-22 0,-514 134-1285,369-110 799,-2-9 1,-260 5-1,-349-59-1443,520 6 654,-300-69 0,502 78 2184,2-4 0,-62-26 0,106 39-481,-29-8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43:04.1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3885 1241 24575,'-4'-3'0,"-1"1"0,1-1 0,0 1 0,-1 0 0,0 0 0,1 1 0,-1-1 0,-8 0 0,-16-6 0,-84-25 0,-49-21-164,-464-165-2471,5-29 443,457 172 2588,129 58-55,2-2 0,-47-35 0,60 37-399,13 7 223,7 11-146,0 0 0,0 0 1,0-1-1,0 1 0,0 0 1,0 0-1,0 0 0,0-1 0,2-2 367,-2 3-367,0 0 0,0 0 1,0 0-1,0 0 0,1 0 0,-1 0 1,0 0-1,0 0 0,0 0 0,0 0 1,1 0-1,-1 0 0,0 0 1,0 0-1,0 0 0,1 0 0,2 0 120,0 0 0,0 0 0,0 1 0,-1-1 0,1 1 0,0 0 0,0-1 0,0 1 0,-1 1 0,6 1 0,10 5 237,122 44-457,164 37 0,-158-59 18,0-8 0,2-5 0,274-6 0,-400-13 63,-29 1 0,-41-1 0,-140 5-460,-321 46 0,-178 80-98,476-83 558,128-27 20,-206 35-513,240-50 493,47-4 0,1 0 0,0 0 0,-1 0 0,1-1 0,-1 1 0,1 0 0,0 0 0,-1-1 0,1 1 0,0-1 0,-2 0 0,3-3 0,9-2 0,5 0 157,0 1 0,1 1 0,20-4 0,-7 2 198,150-33 977,180-45-1149,-327 76-33,0-2 1,42-17-1,-70 25-137,1 0 0,0 0 0,-1 0 0,0-1-1,1 1 1,2-4 0,-6 6-13,1 0 0,-1 0 0,0-1 0,1 1 0,-1 0 0,0 0 0,0-1 0,1 1 0,-1 0 0,0-1 0,0 1 0,0 0 0,1-1 0,-1 1 0,0 0 0,0-1 0,0 1 0,0-1 0,0 1 0,0 0 0,0-1 0,0 1 0,0 0 0,0-1 0,0 1 0,0-1 0,0 1 0,0 0 0,0-1 0,0 1 0,0 0 0,0-1 0,0 1 0,-1-1 0,1 1 0,0 0 0,0 0 0,0-1 0,-1 1 0,1 0 0,0-1 0,0 1 0,-1 0 0,1 0 0,0-1 0,-1 1 0,1 0 0,0 0 0,-1 0 0,0-1 0,-22-5 0,-5 3 0,0 2 0,-44 2 0,53 0 0,-1100 24-1596,1104-25 1596,-119-4 0,132 4 0,0-1 0,0 1 0,0 0 0,0-1 0,0 1 0,0-1 0,0 1 0,0-1 0,0 0 0,-2-1 0,4 2 0,0 0 0,0 0 0,0-1 0,0 1 0,0 0 0,0 0 0,0 0 0,0 0 0,0-1 0,0 1 0,0 0 0,0 0 0,0 0 0,0 0 0,0 0 0,0-1 0,0 1 0,0 0 0,0 0 0,0 0 0,0 0 0,0-1 0,0 1 0,0 0 0,0 0 0,0 0 0,0 0 0,0-1 0,0 1 0,0 0 0,1 0 0,-1 0 0,0 0 0,0 0 0,0 0 0,0 0 0,0-1 0,1 1 0,13-8 0,14-1 0,0 1 0,51-7 0,-41 8 0,319-54-18,179-34 11,-521 92 7,4-1 0,-1 0 0,1-1 0,23-9 0,-41 13 0,0 1 0,0-1 0,0 1 0,0-1 0,0 1 0,0-1 0,0 0 0,0 1 0,0-1 0,0 0 0,-1 0 0,1 0 0,0 0 0,0 0 0,-1 0 0,0 1 0,0-1 0,0 1 0,0-1 0,0 1 0,0-1 0,-1 1 0,1 0 0,0-1 0,0 1 0,-1-1 0,1 1 0,0 0 0,0-1 0,-1 1 0,1 0 0,0-1 0,-1 1 0,1 0 0,0 0 0,-1-1 0,1 1 0,-1 0 0,1 0 0,-1 0 0,1-1 0,0 1 0,-1 0 0,1 0 0,-1 0 0,1 0 0,-1 0 0,0 0 0,-11-3 136,1 1-1,-1 0 0,-22 1 0,0-1 250,-852-91-820,885 93 435,-144-26 0,140 25 0,1 0 0,-1-1 0,0 0 0,-7-4 0,11 6 0,1 0 0,0 0 0,0 0 0,-1 0 0,1 0 0,0-1 0,0 1 0,-1 0 0,1 0 0,0 0 0,0-1 0,-1 1 0,1 0 0,0 0 0,0 0 0,0-1 0,0 1 0,-1 0 0,1 0 0,0-1 0,0 1 0,0 0 0,0-1 0,0 1 0,0 0 0,0 0 0,0-1 0,0 1 0,0 0 0,0-1 0,0 1 0,0 0 0,0 0 0,0-1 0,0 1 0,0 0 0,0-1 0,0 1 0,0 0 0,0 0 0,1-1 0,-1 1 0,0 0 0,0 0 0,0-1 0,0 1 0,1 0 0,-1 0 0,0 0 0,0-1 0,0 1 0,1 0 0,4-3 0,0 1 0,1 0 0,-1 0 0,11-2 0,363-72-161,0 0-19,-347 68 169,56-16-21,-77 20 29,0-1 1,0 0-1,0 0 1,0-1-1,12-9 0,-22 14 1,0 0 1,0 0-1,0 1 0,0-1 0,0 0 0,1 0 0,-2 0 0,1 0 0,0-1 0,0 1 0,0 0 0,0 0 0,-1 0 0,1-1 0,-1 1 0,1 0 0,-1-1 0,1 1 0,-1 0 0,0-2 0,0 1 10,0 1 0,-1 0-1,1 1 1,-1-1-1,0 0 1,1 0 0,-1 0-1,0 0 1,1 0-1,-1 1 1,0-1-1,0 0 1,0 0 0,0 1-1,1-1 1,-1 1-1,0-1 1,0 1 0,0-1-1,0 1 1,-1 0-1,1-1 1,0 1 0,0 0-1,0 0 1,-1 0-1,-27-5 312,1 2 1,0 2-1,-42 1 0,19 1-306,-700 4-835,748-5 822,-18 0 0,58 0 0,95 0 0,114 0-164,93 0-655,1281 0-5079,-1589 1 4882,-57 7 401,21-7 607,-564 116 3688,258-57-1906,232-43-1297,-194 33 1281,269-49-1758,-13 1 0,15-1 0,9 0 0,174 7 0,20 11-164,70 10-655,132 18-451,524 57-2359,-888-100 3322,2 1 10,74-2-1,-113-3 317,0 0 0,0 0 0,0 0 0,0 0-1,0-1 1,0 1 0,0-1 0,0 1 0,0-1 0,0 0 0,0 0 0,2-1 0,-4 1-7,0 1 0,1 0 1,-1 0-1,0-1 0,0 1 0,0 0 1,0-1-1,1 1 0,-1 0 1,0 0-1,0-1 0,0 1 0,0 0 1,0-1-1,0 1 0,0 0 1,0-1-1,0 1 0,0 0 0,0-1 1,0 1-1,0 0 0,0-1 1,0 0-1,-9-11 418,-1 5-184,1 0-1,-2 1 1,1 0 0,-1 0 0,0 1-1,0 0 1,-18-4 0,-43-13 613,-1 3 0,-149-18 0,-157 14 1227,54 24-2086,325-1 0,-24 1 0,21-1 0,18 1 0,268-1 0,56-9-164,108-9-655,-354 13 625,691-34-1393,-5-29-532,-573 37 1430,-169 24 624,49-17-1,-80 22 66,1 0 0,-1-1 0,0 0 0,0 0 0,0 0 0,-1 0 0,9-8 0,-14 11 0,1 0 0,0-1 0,-1 0 0,1 1 0,-1-1 0,0 1 0,1-1 0,-1 0 0,1 1 0,-1-1 0,0 0 0,0 1 0,1-1 0,-1 0 0,0 0 0,0 1 0,0-1 0,0 0 0,0 0 0,0 1 0,0-1 0,0 0 0,0 0 0,0 1 0,0-1 0,0 0 0,0 1 0,-1-1 0,1 0 0,0 0 0,-1 1 0,1-1 0,0 0 0,-1 1 0,1-1 0,-1 1 0,1-1 0,-2 0 0,-2-3 0,0 1 0,-1 0 0,1 0 0,-1 0 0,0 1 0,0-1 0,-9-2 0,-31-9 41,-1 2 0,-1 2 0,-59-6 0,-95-2 778,-53 11-164,-612 76-1726,626-33 907,50-1-570,166-30 603,-170 42-294,173-39 492,21-8-64,0 0 0,0 0-1,0 0 1,0 0 0,0 1-1,0-1 1,1 0 0,-1 0 0,0 0-1,0 0 1,0 0 0,0 0-1,0 0 1,0 0 0,0 0 0,0 0-1,0 0 1,0 0 0,0 1-1,0-1 1,0 0 0,0 0-1,0 0 1,0 0 0,0 0 0,1 0-1,-1 0 1,0 0 0,0 0-1,0 1 1,0-1 0,0 0 0,0 0-1,-1 0 1,1 0 0,0 0-1,0 0 1,0 0 0,0 0 0,0 0-1,0 1 1,0-1 0,0 0-1,0 0 1,0 0 0,0 0 0,0 0-1,0 0 1,0 0 0,0 0-1,0 0 1,0 0 0,-1 0 0,1 0-1,0 0 1,0 1 0,0-1-1,0 0 1,0 0 0,0 0-1,0 0 1,0 0 0,0 0 0,-1 0-1,1 0 1,0 0 0,0 0-1,0 0 1,0 0 0,6 0 133,0 0 1,0 1 0,0-2-1,7 0 1,920-108 3742,-874 102-2964,-74 9-915,-26 3 0,11-3 0,-466 76 474,165-20-215,308-54-259,23-4 0,0 0 0,0 0 0,0 1 0,0-1 0,0 0 0,0 0 0,0 0 0,1 0 0,-1 0 0,0 0 0,0 0 0,0 0 0,0 0 0,0 0 0,0 0 0,0 0 0,0 0 0,0 0 0,0 0 0,0 0 0,0 0 0,0 1 0,1-1 0,-1 0 0,0 0 0,0 0 0,0 0 0,0 0 0,0 0 0,0 0 0,0 0 0,0 0 0,0 0 0,0 1 0,0-1 0,0 0 0,0 0 0,0 0 0,0 0 0,0 0 0,0 0 0,0 0 0,0 0 0,0 0 0,-1 1 0,1-1 0,0 0 0,0 0 0,0 0 0,0 0 0,0 0 0,0 0 0,0 0 0,0 0 0,0 0 0,0 0 0,0 0 0,0 0 0,-1 0 0,46 7 0,-38-6 0,109 11 0,58 7-164,186 24-362,400 43-483,-741-85 1009,93 5 0,-108-5 47,0-1 0,0 0 0,0-1 0,-1 1-1,1-1 1,0 0 0,0 1 0,-1-2 0,1 1-1,0 0 1,-1-1 0,1 1 0,-1-1 0,0 0-1,0-1 1,1 1 0,-1 0 0,-1-1 0,1 1-1,3-5 1,-3 5 130,0-1-1,0 1 1,0-1-1,0 1 1,0 0-1,0 0 1,1 0-1,-1 1 1,7-3-1,36-6-233,-42 10 89,53-9-32,82 0 0,62 10 0,-71 1 0,213-2 0,-334 0 0,-1 1 0,1-1 0,-1 1 0,0 1 0,0-1 0,1 2 0,-1-1 0,0 1 0,-1 0 0,9 5 0,-12-6 0,1 1 0,-1 0 0,0 1 0,0-1 0,0 1 0,-1-1 0,1 1 0,-1 0 0,0 0 0,0 1 0,-1-1 0,1 1 0,-1 0 0,0-1 0,0 1 0,0 0 0,1 7 0,2 19 0,-2 1 0,-1-1 0,-2 1 0,-3 34 0,0 9 0,3 180 0,0-247 0,-1 0 0,1 0 0,-1 0 0,0 0 0,-1-1 0,0 1 0,0 0 0,-5 10 0,5-15 0,0 0 0,0 0 0,0 1 0,0-1 0,0-1 0,-1 1 0,0 0 0,1-1 0,-1 1 0,0-1 0,0 0 0,0 1 0,0-2 0,-1 1 0,1 0 0,0-1 0,-1 1 0,1-1 0,-1 0 0,-4 1 0,-24 1 0,0-1 0,0-1 0,-34-3 0,-1-1 0,-1207 2 0,655 2 0,552-2 0,-85 3 0,130 2 0,1 0 0,-22 8 0,-23 5 0,22-11 0,1-2 0,-49-2 0,4-1 0,-23 12 0,2-2 0,-70 6 0,66-9 0,-139-6 0,126-3 0,-1376 1 0,1282 12 0,18 1 0,-337-13 0,257-1 0,1356 1 0,-564-40-19,-368 24-108,-12 1-295,419-40-1356,-147 22 1676,154-12-2,-15 23-409,-445 20 482,64-8 670,-32 2 418,145-18 356,-21 0-1426,17 22 13,-44 1 0,-1-18 0,-160 11 0,336-62 0,-238 49 0,-24 4 0,-135 19 0,4-1 0,0 1 0,0-1 0,0 0 0,8-3 0,-13 3 0,-1 1 0,0-1 0,1 0 0,-1 1 0,0-1 0,1 0 0,-1 1 0,0-1 0,0 0 0,0 0 0,0 0 0,0 0 0,0 0 0,0-1 0,0 1 0,0 0 0,0 0 0,-1 0 0,1-1 0,-1 1 0,1 0 0,-1-1 0,1 1 0,-1-1 0,0 1 0,1-3 0,-1 2 0,0 1 0,-1 0 0,1-1 0,0 1 0,0 0 0,-1-1 0,1 1 0,-1 0 0,1-1 0,-1 1 0,0 0 0,0 0 0,1 0 0,-1 0 0,0-1 0,0 1 0,0 0 0,0 1 0,0-1 0,0 0 0,0 0 0,-1 0 0,1 1 0,0-1 0,0 0 0,-1 1 0,1-1 0,-2 0 0,-5-1 0,0 0 0,0 0 0,-15-1 0,-170 0 0,132 3 0,-307 13 12,57-1-148,256-11-90,-316 10-209,1 24 372,-4 36 63,314-57 166,-1-4 0,0-2 0,-1-2 0,-62-4 0,-369-5-148,484 3-18,-8-1 0,17 1 0,-1 0 0,1 0 0,0 0 0,0 0 0,0 0 0,0 0 0,0 0 0,0 0 0,0 0 0,0 0 0,-1 0 0,1 0 0,0 0 0,0 0 0,0 0 0,0 0 0,0 0 0,0 0 0,0 0 0,0 0 0,0 0 0,-1-1 0,1 1 0,0 0 0,0 0 0,0 0 0,0 0 0,0 0 0,0 0 0,0 0 0,0 0 0,0 0 0,0-1 0,0 1 0,0 0 0,0 0 0,0 0 0,0 0 0,0 0 0,0 0 0,0 0 0,0 0 0,0-1 0,0 1 0,0 0 0,0 0 0,0 0 0,0 0 0,0 0 0,0 0 0,0 0 0,0-1 0,6-4 0,11-5 0,10-4 0,1 1 0,1 2 0,0 1 0,35-8 0,362-101 0,-362 98 0,-11 4 0,88-42 0,-98 32 0,-33 19 0,1 1 0,18-9 0,-12 8 0,0 1 0,0 0 0,1 2 0,0 0 0,0 0 0,0 2 0,22-2 0,77 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5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9.xml"/><Relationship Id="rId4" Type="http://schemas.openxmlformats.org/officeDocument/2006/relationships/image" Target="../media/image16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97774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Introduction to Virtual assistant Systems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518564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Virtual assistant technology has transformed the way we interact with our devices. It enables hands-free control and natural language processing, making our lives more efficient and convenient.</a:t>
            </a:r>
            <a:endParaRPr lang="en-US" sz="17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E8F833-F8F2-44AD-E4E8-B05EBBF6C8A3}"/>
                  </a:ext>
                </a:extLst>
              </p14:cNvPr>
              <p14:cNvContentPartPr/>
              <p14:nvPr/>
            </p14:nvContentPartPr>
            <p14:xfrm>
              <a:off x="12313953" y="7558478"/>
              <a:ext cx="2136240" cy="563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E8F833-F8F2-44AD-E4E8-B05EBBF6C8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51313" y="7495838"/>
                <a:ext cx="2261880" cy="68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3113603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Thank You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40507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"Feeling gratitude and not expressing it is like wrapping a present and not giving it." - William Arthur Ward</a:t>
            </a:r>
            <a:endParaRPr lang="en-US" sz="17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32A993-7B9E-B170-38DB-8790F224A734}"/>
                  </a:ext>
                </a:extLst>
              </p14:cNvPr>
              <p14:cNvContentPartPr/>
              <p14:nvPr/>
            </p14:nvContentPartPr>
            <p14:xfrm>
              <a:off x="12304593" y="7631198"/>
              <a:ext cx="2946600" cy="688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32A993-7B9E-B170-38DB-8790F224A7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41953" y="7568558"/>
                <a:ext cx="3072240" cy="81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103114"/>
            <a:ext cx="79153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How Virtual assistant Works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10244" y="2130743"/>
            <a:ext cx="27742" cy="4995624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540377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3043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9" name="Text 5"/>
          <p:cNvSpPr/>
          <p:nvPr/>
        </p:nvSpPr>
        <p:spPr>
          <a:xfrm>
            <a:off x="4753511" y="2346008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3529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Speech Capture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83333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system uses a microphone to record the user's voice input.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042708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80666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4" name="Text 10"/>
          <p:cNvSpPr/>
          <p:nvPr/>
        </p:nvSpPr>
        <p:spPr>
          <a:xfrm>
            <a:off x="4720173" y="3848338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Speech Processing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audio signal is converted to a digital format and analyzed for speech patterns.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5900440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9" name="Text 15"/>
          <p:cNvSpPr/>
          <p:nvPr/>
        </p:nvSpPr>
        <p:spPr>
          <a:xfrm>
            <a:off x="4720650" y="5706070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712976"/>
            <a:ext cx="27893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Language Modeling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system compares the input to a database of known words and phrases to determine the most likely interpretation.</a:t>
            </a:r>
            <a:endParaRPr lang="en-US" sz="1750" dirty="0"/>
          </a:p>
        </p:txBody>
      </p:sp>
      <p:pic>
        <p:nvPicPr>
          <p:cNvPr id="2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86B8294-5A88-864B-F26D-4C669C01CA4A}"/>
                  </a:ext>
                </a:extLst>
              </p14:cNvPr>
              <p14:cNvContentPartPr/>
              <p14:nvPr/>
            </p14:nvContentPartPr>
            <p14:xfrm>
              <a:off x="12181833" y="7387478"/>
              <a:ext cx="2278080" cy="644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86B8294-5A88-864B-F26D-4C669C01CA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119193" y="7324478"/>
                <a:ext cx="2403720" cy="77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5132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Key Components of a Virtual assistant System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95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Microphone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4856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Captures the user's speech input.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995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Audio Processor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564856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Converts the analog audio signal to a digital format.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995499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Speech Recognition Engine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91204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Analyzes the digital audio and matches it to known speech patterns.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0D8DCA-118D-3BAE-9C31-2FF9DDB5DBD2}"/>
                  </a:ext>
                </a:extLst>
              </p14:cNvPr>
              <p14:cNvContentPartPr/>
              <p14:nvPr/>
            </p14:nvContentPartPr>
            <p14:xfrm>
              <a:off x="12197313" y="7557398"/>
              <a:ext cx="2245320" cy="50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0D8DCA-118D-3BAE-9C31-2FF9DDB5D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34313" y="7494758"/>
                <a:ext cx="2370960" cy="62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738670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343983"/>
            <a:ext cx="5006221" cy="409682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93806" y="2795468"/>
            <a:ext cx="500622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Libraries which are included in the project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7593806" y="5100757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4728D3-8BA5-0C70-2CD4-85BDFD6D7F49}"/>
                  </a:ext>
                </a:extLst>
              </p14:cNvPr>
              <p14:cNvContentPartPr/>
              <p14:nvPr/>
            </p14:nvContentPartPr>
            <p14:xfrm>
              <a:off x="11814993" y="7461998"/>
              <a:ext cx="2687760" cy="614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4728D3-8BA5-0C70-2CD4-85BDFD6D7F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51993" y="7399358"/>
                <a:ext cx="2813400" cy="74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91615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096929"/>
            <a:ext cx="3954185" cy="45910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93806" y="3073241"/>
            <a:ext cx="500622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Listening and recognising part of the project</a:t>
            </a:r>
            <a:endParaRPr lang="en-US" sz="4374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34B531-06A5-9A5C-32E6-DE8624897BAA}"/>
                  </a:ext>
                </a:extLst>
              </p14:cNvPr>
              <p14:cNvContentPartPr/>
              <p14:nvPr/>
            </p14:nvContentPartPr>
            <p14:xfrm>
              <a:off x="11924433" y="7609238"/>
              <a:ext cx="2581920" cy="476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34B531-06A5-9A5C-32E6-DE8624897B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61433" y="7546238"/>
                <a:ext cx="2707560" cy="60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1819275"/>
            <a:ext cx="4416504" cy="45910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93806" y="2795588"/>
            <a:ext cx="500622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Main part of the code the processing part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7593806" y="5100876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960380-979B-2067-AF05-8C2CB31BC583}"/>
                  </a:ext>
                </a:extLst>
              </p14:cNvPr>
              <p14:cNvContentPartPr/>
              <p14:nvPr/>
            </p14:nvContentPartPr>
            <p14:xfrm>
              <a:off x="11825433" y="7621118"/>
              <a:ext cx="2626200" cy="419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960380-979B-2067-AF05-8C2CB31BC5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62793" y="7558478"/>
                <a:ext cx="2751840" cy="54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93225"/>
            <a:ext cx="87102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Advantages of this Technology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17420" y="3347204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Hands-free Control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operate devices without the need for manual input.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0" name="Text 7"/>
          <p:cNvSpPr/>
          <p:nvPr/>
        </p:nvSpPr>
        <p:spPr>
          <a:xfrm>
            <a:off x="7572375" y="3347204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81851"/>
            <a:ext cx="32913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Increased Accessibility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Voice recognition helps those with physical disabilities or limited mobility.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4" name="Text 11"/>
          <p:cNvSpPr/>
          <p:nvPr/>
        </p:nvSpPr>
        <p:spPr>
          <a:xfrm>
            <a:off x="2184559" y="5010507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31792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Improved Productivity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Voice commands can streamline workflows and minimize errors.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8" name="Text 15"/>
          <p:cNvSpPr/>
          <p:nvPr/>
        </p:nvSpPr>
        <p:spPr>
          <a:xfrm>
            <a:off x="7567612" y="5010507"/>
            <a:ext cx="21728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Natural Interaction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Conversational interfaces feel more intuitive and user-friendly.</a:t>
            </a:r>
            <a:endParaRPr lang="en-US" sz="1750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8690533-2B92-616F-596A-C82B811A86D4}"/>
                  </a:ext>
                </a:extLst>
              </p14:cNvPr>
              <p14:cNvContentPartPr/>
              <p14:nvPr/>
            </p14:nvContentPartPr>
            <p14:xfrm>
              <a:off x="12048273" y="7658198"/>
              <a:ext cx="2401920" cy="423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8690533-2B92-616F-596A-C82B811A86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85273" y="7595558"/>
                <a:ext cx="2527560" cy="54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7385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Challenges and Limitations this system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06936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60163" y="3329107"/>
            <a:ext cx="29878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Accuracy Limitations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3809524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Voice recognition systems may struggle with accents, background noise, and complex language.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106936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33291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Privacy Concerns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809524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may be hesitant to share sensitive information through voice commands.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5320070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1A1A21"/>
          </a:solidFill>
          <a:ln/>
        </p:spPr>
      </p:sp>
      <p:sp>
        <p:nvSpPr>
          <p:cNvPr id="12" name="Text 9"/>
          <p:cNvSpPr/>
          <p:nvPr/>
        </p:nvSpPr>
        <p:spPr>
          <a:xfrm>
            <a:off x="2260163" y="5542240"/>
            <a:ext cx="32538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Hardware Dependence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0163" y="602265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Reliable voice recognition requires high-quality microphones and processing power.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320070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1A1A21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55422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User Adaptation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602265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may need to adjust their speaking style to work effectively with the system.</a:t>
            </a:r>
            <a:endParaRPr lang="en-US" sz="1750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E445B8-76FA-F12F-5EFB-AFB0E5C36D6D}"/>
                  </a:ext>
                </a:extLst>
              </p14:cNvPr>
              <p14:cNvContentPartPr/>
              <p14:nvPr/>
            </p14:nvContentPartPr>
            <p14:xfrm>
              <a:off x="12156633" y="7630478"/>
              <a:ext cx="2266200" cy="455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E445B8-76FA-F12F-5EFB-AFB0E5C36D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93633" y="7567478"/>
                <a:ext cx="2391840" cy="58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8485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Applications of virtual assistant Systems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17940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29553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Mobile Devices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75954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Voice commands for tasks like making calls, sending messages, and setting reminders.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517940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429553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Smart Home Automation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5123140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Controlling connected devices like lights, thermostats, and security systems.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517940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29553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Accessibility Solutions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5123140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Enabling hands-free interaction for users with physical disabilities.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517940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4295537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Customer Service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5123140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Automated voice-based solutions for handling inquiries and support requests.</a:t>
            </a:r>
            <a:endParaRPr lang="en-US" sz="1750" dirty="0"/>
          </a:p>
        </p:txBody>
      </p:sp>
      <p:pic>
        <p:nvPicPr>
          <p:cNvPr id="17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B3B9CE1-5653-8D27-53B4-5E03DFFA3BE4}"/>
                  </a:ext>
                </a:extLst>
              </p14:cNvPr>
              <p14:cNvContentPartPr/>
              <p14:nvPr/>
            </p14:nvContentPartPr>
            <p14:xfrm>
              <a:off x="12118113" y="7619678"/>
              <a:ext cx="2333520" cy="447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B3B9CE1-5653-8D27-53B4-5E03DFFA3B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55473" y="7556678"/>
                <a:ext cx="2459160" cy="57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372</Words>
  <Application>Microsoft Office PowerPoint</Application>
  <PresentationFormat>Custom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Noto Sans TC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JAI KUMAR GOEL</cp:lastModifiedBy>
  <cp:revision>2</cp:revision>
  <dcterms:created xsi:type="dcterms:W3CDTF">2024-05-19T14:04:47Z</dcterms:created>
  <dcterms:modified xsi:type="dcterms:W3CDTF">2024-05-19T14:43:48Z</dcterms:modified>
</cp:coreProperties>
</file>